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notesSlides/notesSlide45.xml" ContentType="application/vnd.openxmlformats-officedocument.presentationml.notesSlide+xml"/>
  <Override PartName="/ppt/notesSlides/notesSlide46.xml" ContentType="application/vnd.openxmlformats-officedocument.presentationml.notesSlide+xml"/>
  <Override PartName="/ppt/notesSlides/notesSlide47.xml" ContentType="application/vnd.openxmlformats-officedocument.presentationml.notesSlide+xml"/>
  <Override PartName="/ppt/notesSlides/notesSlide48.xml" ContentType="application/vnd.openxmlformats-officedocument.presentationml.notesSlide+xml"/>
  <Override PartName="/ppt/notesSlides/notesSlide49.xml" ContentType="application/vnd.openxmlformats-officedocument.presentationml.notesSlide+xml"/>
  <Override PartName="/ppt/notesSlides/notesSlide5.xml" ContentType="application/vnd.openxmlformats-officedocument.presentationml.notesSlide+xml"/>
  <Override PartName="/ppt/notesSlides/notesSlide50.xml" ContentType="application/vnd.openxmlformats-officedocument.presentationml.notesSlide+xml"/>
  <Override PartName="/ppt/notesSlides/notesSlide51.xml" ContentType="application/vnd.openxmlformats-officedocument.presentationml.notesSlide+xml"/>
  <Override PartName="/ppt/notesSlides/notesSlide52.xml" ContentType="application/vnd.openxmlformats-officedocument.presentationml.notesSlide+xml"/>
  <Override PartName="/ppt/notesSlides/notesSlide53.xml" ContentType="application/vnd.openxmlformats-officedocument.presentationml.notesSlide+xml"/>
  <Override PartName="/ppt/notesSlides/notesSlide54.xml" ContentType="application/vnd.openxmlformats-officedocument.presentationml.notesSlide+xml"/>
  <Override PartName="/ppt/notesSlides/notesSlide55.xml" ContentType="application/vnd.openxmlformats-officedocument.presentationml.notesSlide+xml"/>
  <Override PartName="/ppt/notesSlides/notesSlide56.xml" ContentType="application/vnd.openxmlformats-officedocument.presentationml.notesSlide+xml"/>
  <Override PartName="/ppt/notesSlides/notesSlide57.xml" ContentType="application/vnd.openxmlformats-officedocument.presentationml.notesSlide+xml"/>
  <Override PartName="/ppt/notesSlides/notesSlide58.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6" r:id="rId3"/>
    <p:sldId id="306" r:id="rId5"/>
    <p:sldId id="307" r:id="rId6"/>
    <p:sldId id="263" r:id="rId7"/>
    <p:sldId id="283" r:id="rId8"/>
    <p:sldId id="279" r:id="rId9"/>
    <p:sldId id="308" r:id="rId10"/>
    <p:sldId id="257" r:id="rId11"/>
    <p:sldId id="258" r:id="rId12"/>
    <p:sldId id="259" r:id="rId13"/>
    <p:sldId id="262" r:id="rId14"/>
    <p:sldId id="309" r:id="rId15"/>
    <p:sldId id="280" r:id="rId16"/>
    <p:sldId id="260" r:id="rId17"/>
    <p:sldId id="281" r:id="rId18"/>
    <p:sldId id="282" r:id="rId19"/>
    <p:sldId id="284" r:id="rId20"/>
    <p:sldId id="293" r:id="rId21"/>
    <p:sldId id="261" r:id="rId22"/>
    <p:sldId id="285" r:id="rId23"/>
    <p:sldId id="286" r:id="rId24"/>
    <p:sldId id="287" r:id="rId25"/>
    <p:sldId id="288" r:id="rId26"/>
    <p:sldId id="301" r:id="rId27"/>
    <p:sldId id="264" r:id="rId28"/>
    <p:sldId id="289" r:id="rId29"/>
    <p:sldId id="294" r:id="rId30"/>
    <p:sldId id="295" r:id="rId31"/>
    <p:sldId id="296" r:id="rId32"/>
    <p:sldId id="298" r:id="rId33"/>
    <p:sldId id="265" r:id="rId34"/>
    <p:sldId id="266" r:id="rId35"/>
    <p:sldId id="278" r:id="rId36"/>
    <p:sldId id="291" r:id="rId37"/>
    <p:sldId id="299" r:id="rId38"/>
    <p:sldId id="302" r:id="rId39"/>
    <p:sldId id="267" r:id="rId40"/>
    <p:sldId id="271" r:id="rId41"/>
    <p:sldId id="300" r:id="rId42"/>
    <p:sldId id="303" r:id="rId43"/>
    <p:sldId id="272" r:id="rId44"/>
    <p:sldId id="273" r:id="rId45"/>
    <p:sldId id="274" r:id="rId46"/>
    <p:sldId id="269" r:id="rId47"/>
    <p:sldId id="270" r:id="rId48"/>
    <p:sldId id="275" r:id="rId49"/>
    <p:sldId id="304" r:id="rId50"/>
    <p:sldId id="305" r:id="rId51"/>
    <p:sldId id="276" r:id="rId52"/>
    <p:sldId id="297" r:id="rId53"/>
    <p:sldId id="310" r:id="rId54"/>
    <p:sldId id="311" r:id="rId55"/>
    <p:sldId id="312" r:id="rId56"/>
    <p:sldId id="313" r:id="rId57"/>
    <p:sldId id="314" r:id="rId58"/>
    <p:sldId id="315" r:id="rId59"/>
    <p:sldId id="277" r:id="rId60"/>
    <p:sldId id="268" r:id="rId61"/>
  </p:sldIdLst>
  <p:sldSz cx="9144000" cy="6858000" type="screen4x3"/>
  <p:notesSz cx="6858000" cy="9144000"/>
  <p:defaultTextStyle>
    <a:defPPr>
      <a:defRPr lang="zh-CN"/>
    </a:defPPr>
    <a:lvl1pPr marL="0" lvl="0"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1pPr>
    <a:lvl2pPr marL="457200" lvl="1"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2pPr>
    <a:lvl3pPr marL="914400" lvl="2"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3pPr>
    <a:lvl4pPr marL="1371600" lvl="3"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4pPr>
    <a:lvl5pPr marL="1828800" lvl="4"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5pPr>
    <a:lvl6pPr marL="2286000" lvl="5"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6pPr>
    <a:lvl7pPr marL="2743200" lvl="6"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7pPr>
    <a:lvl8pPr marL="3200400" lvl="7"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8pPr>
    <a:lvl9pPr marL="3657600" lvl="8"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40"/>
    <p:restoredTop sz="94682"/>
  </p:normalViewPr>
  <p:slideViewPr>
    <p:cSldViewPr showGuides="1">
      <p:cViewPr varScale="1">
        <p:scale>
          <a:sx n="76" d="100"/>
          <a:sy n="76" d="100"/>
        </p:scale>
        <p:origin x="-336" y="-8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4" Type="http://schemas.openxmlformats.org/officeDocument/2006/relationships/tableStyles" Target="tableStyles.xml"/><Relationship Id="rId63" Type="http://schemas.openxmlformats.org/officeDocument/2006/relationships/viewProps" Target="viewProps.xml"/><Relationship Id="rId62" Type="http://schemas.openxmlformats.org/officeDocument/2006/relationships/presProps" Target="presProps.xml"/><Relationship Id="rId61" Type="http://schemas.openxmlformats.org/officeDocument/2006/relationships/slide" Target="slides/slide58.xml"/><Relationship Id="rId60" Type="http://schemas.openxmlformats.org/officeDocument/2006/relationships/slide" Target="slides/slide57.xml"/><Relationship Id="rId6" Type="http://schemas.openxmlformats.org/officeDocument/2006/relationships/slide" Target="slides/slide3.xml"/><Relationship Id="rId59" Type="http://schemas.openxmlformats.org/officeDocument/2006/relationships/slide" Target="slides/slide56.xml"/><Relationship Id="rId58" Type="http://schemas.openxmlformats.org/officeDocument/2006/relationships/slide" Target="slides/slide55.xml"/><Relationship Id="rId57" Type="http://schemas.openxmlformats.org/officeDocument/2006/relationships/slide" Target="slides/slide54.xml"/><Relationship Id="rId56" Type="http://schemas.openxmlformats.org/officeDocument/2006/relationships/slide" Target="slides/slide53.xml"/><Relationship Id="rId55" Type="http://schemas.openxmlformats.org/officeDocument/2006/relationships/slide" Target="slides/slide52.xml"/><Relationship Id="rId54" Type="http://schemas.openxmlformats.org/officeDocument/2006/relationships/slide" Target="slides/slide51.xml"/><Relationship Id="rId53" Type="http://schemas.openxmlformats.org/officeDocument/2006/relationships/slide" Target="slides/slide50.xml"/><Relationship Id="rId52" Type="http://schemas.openxmlformats.org/officeDocument/2006/relationships/slide" Target="slides/slide49.xml"/><Relationship Id="rId51" Type="http://schemas.openxmlformats.org/officeDocument/2006/relationships/slide" Target="slides/slide48.xml"/><Relationship Id="rId50" Type="http://schemas.openxmlformats.org/officeDocument/2006/relationships/slide" Target="slides/slide47.xml"/><Relationship Id="rId5" Type="http://schemas.openxmlformats.org/officeDocument/2006/relationships/slide" Target="slides/slide2.xml"/><Relationship Id="rId49" Type="http://schemas.openxmlformats.org/officeDocument/2006/relationships/slide" Target="slides/slide46.xml"/><Relationship Id="rId48" Type="http://schemas.openxmlformats.org/officeDocument/2006/relationships/slide" Target="slides/slide45.xml"/><Relationship Id="rId47" Type="http://schemas.openxmlformats.org/officeDocument/2006/relationships/slide" Target="slides/slide44.xml"/><Relationship Id="rId46" Type="http://schemas.openxmlformats.org/officeDocument/2006/relationships/slide" Target="slides/slide43.xml"/><Relationship Id="rId45" Type="http://schemas.openxmlformats.org/officeDocument/2006/relationships/slide" Target="slides/slide42.xml"/><Relationship Id="rId44" Type="http://schemas.openxmlformats.org/officeDocument/2006/relationships/slide" Target="slides/slide41.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notesMaster" Target="notesMasters/notesMaster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 Target="slides/slide1.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p:sp>
        <p:nvSpPr>
          <p:cNvPr id="267266" name="页眉占位符 267265"/>
          <p:cNvSpPr>
            <a:spLocks noGrp="1"/>
          </p:cNvSpPr>
          <p:nvPr>
            <p:ph type="hdr" sz="quarter"/>
          </p:nvPr>
        </p:nvSpPr>
        <p:spPr>
          <a:xfrm>
            <a:off x="0" y="0"/>
            <a:ext cx="2971800" cy="457200"/>
          </a:xfrm>
          <a:prstGeom prst="rect">
            <a:avLst/>
          </a:prstGeom>
          <a:noFill/>
          <a:ln w="9525">
            <a:noFill/>
          </a:ln>
        </p:spPr>
        <p:txBody>
          <a:bodyPr/>
          <a:p>
            <a:pPr lvl="0"/>
            <a:endParaRPr lang="zh-CN" altLang="en-US" sz="1200" dirty="0"/>
          </a:p>
        </p:txBody>
      </p:sp>
      <p:sp>
        <p:nvSpPr>
          <p:cNvPr id="267267" name="日期占位符 267266"/>
          <p:cNvSpPr>
            <a:spLocks noGrp="1"/>
          </p:cNvSpPr>
          <p:nvPr>
            <p:ph type="dt" idx="1"/>
          </p:nvPr>
        </p:nvSpPr>
        <p:spPr>
          <a:xfrm>
            <a:off x="3884613" y="0"/>
            <a:ext cx="2971800" cy="457200"/>
          </a:xfrm>
          <a:prstGeom prst="rect">
            <a:avLst/>
          </a:prstGeom>
          <a:noFill/>
          <a:ln w="9525">
            <a:noFill/>
          </a:ln>
        </p:spPr>
        <p:txBody>
          <a:bodyPr/>
          <a:p>
            <a:pPr lvl="0" algn="r"/>
            <a:endParaRPr lang="zh-CN" altLang="en-US" sz="1200" dirty="0"/>
          </a:p>
        </p:txBody>
      </p:sp>
      <p:sp>
        <p:nvSpPr>
          <p:cNvPr id="267268" name="幻灯片图像占位符 267267"/>
          <p:cNvSpPr>
            <a:spLocks noRot="1" noTextEdit="1"/>
          </p:cNvSpPr>
          <p:nvPr>
            <p:ph type="sldImg" idx="2"/>
          </p:nvPr>
        </p:nvSpPr>
        <p:spPr>
          <a:xfrm>
            <a:off x="1143000" y="685800"/>
            <a:ext cx="4572000" cy="3429000"/>
          </a:xfrm>
          <a:prstGeom prst="rect">
            <a:avLst/>
          </a:prstGeom>
          <a:ln w="9525" cap="flat" cmpd="sng">
            <a:solidFill>
              <a:srgbClr val="000000"/>
            </a:solidFill>
            <a:prstDash val="solid"/>
            <a:miter/>
            <a:headEnd type="none" w="med" len="med"/>
            <a:tailEnd type="none" w="med" len="med"/>
          </a:ln>
        </p:spPr>
      </p:sp>
      <p:sp>
        <p:nvSpPr>
          <p:cNvPr id="267269" name="文本占位符 267268"/>
          <p:cNvSpPr>
            <a:spLocks noGrp="1"/>
          </p:cNvSpPr>
          <p:nvPr>
            <p:ph type="body" sz="quarter" idx="3"/>
          </p:nvPr>
        </p:nvSpPr>
        <p:spPr>
          <a:xfrm>
            <a:off x="685800" y="4343400"/>
            <a:ext cx="5486400" cy="4114800"/>
          </a:xfrm>
          <a:prstGeom prst="rect">
            <a:avLst/>
          </a:prstGeom>
          <a:noFill/>
          <a:ln w="9525">
            <a:noFill/>
          </a:ln>
        </p:spPr>
        <p:txBody>
          <a:bodyPr/>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267270" name="页脚占位符 267269"/>
          <p:cNvSpPr>
            <a:spLocks noGrp="1"/>
          </p:cNvSpPr>
          <p:nvPr>
            <p:ph type="ftr" sz="quarter" idx="4"/>
          </p:nvPr>
        </p:nvSpPr>
        <p:spPr>
          <a:xfrm>
            <a:off x="0" y="8685213"/>
            <a:ext cx="2971800" cy="457200"/>
          </a:xfrm>
          <a:prstGeom prst="rect">
            <a:avLst/>
          </a:prstGeom>
          <a:noFill/>
          <a:ln w="9525">
            <a:noFill/>
          </a:ln>
        </p:spPr>
        <p:txBody>
          <a:bodyPr anchor="b"/>
          <a:p>
            <a:pPr lvl="0"/>
            <a:endParaRPr lang="zh-CN" altLang="en-US" sz="1200" dirty="0"/>
          </a:p>
        </p:txBody>
      </p:sp>
      <p:sp>
        <p:nvSpPr>
          <p:cNvPr id="267271" name="灯片编号占位符 267270"/>
          <p:cNvSpPr>
            <a:spLocks noGrp="1"/>
          </p:cNvSpPr>
          <p:nvPr>
            <p:ph type="sldNum" sz="quarter" idx="5"/>
          </p:nvPr>
        </p:nvSpPr>
        <p:spPr>
          <a:xfrm>
            <a:off x="3884613" y="8685213"/>
            <a:ext cx="2971800" cy="457200"/>
          </a:xfrm>
          <a:prstGeom prst="rect">
            <a:avLst/>
          </a:prstGeom>
          <a:noFill/>
          <a:ln w="9525">
            <a:noFill/>
          </a:ln>
        </p:spPr>
        <p:txBody>
          <a:bodyPr anchor="b"/>
          <a:p>
            <a:pPr lvl="0" algn="r"/>
            <a:fld id="{9A0DB2DC-4C9A-4742-B13C-FB6460FD3503}" type="slidenum">
              <a:rPr lang="zh-CN" altLang="en-US" sz="1200" dirty="0"/>
            </a:fld>
            <a:endParaRPr lang="zh-CN" altLang="en-US" sz="1200" dirty="0"/>
          </a:p>
        </p:txBody>
      </p:sp>
    </p:spTree>
  </p:cSld>
  <p:clrMap bg1="lt1" tx1="dk1" bg2="lt2" tx2="dk2" accent1="accent1" accent2="accent2" accent3="accent3" accent4="accent4" accent5="accent5" accent6="accent6" hlink="hlink" folHlink="folHlink"/>
  <p:hf hdr="0" ftr="0" dt="0"/>
  <p:notesStyle>
    <a:lvl1pPr marL="0" lvl="0" indent="0" algn="l" defTabSz="914400" rtl="0" eaLnBrk="1" fontAlgn="base" latinLnBrk="0" hangingPunct="1">
      <a:lnSpc>
        <a:spcPct val="100000"/>
      </a:lnSpc>
      <a:spcBef>
        <a:spcPct val="30000"/>
      </a:spcBef>
      <a:spcAft>
        <a:spcPct val="0"/>
      </a:spcAft>
      <a:buNone/>
      <a:defRPr sz="1200" b="0" i="0" u="none" kern="1200" baseline="0">
        <a:solidFill>
          <a:schemeClr val="tx1"/>
        </a:solidFill>
        <a:latin typeface="Arial" panose="020B0604020202020204" pitchFamily="34" charset="0"/>
        <a:ea typeface="宋体" panose="02010600030101010101" pitchFamily="2" charset="-122"/>
      </a:defRPr>
    </a:lvl1pPr>
    <a:lvl2pPr marL="457200" lvl="1" indent="0" algn="l" defTabSz="914400" rtl="0" eaLnBrk="1" fontAlgn="base" latinLnBrk="0" hangingPunct="1">
      <a:lnSpc>
        <a:spcPct val="100000"/>
      </a:lnSpc>
      <a:spcBef>
        <a:spcPct val="30000"/>
      </a:spcBef>
      <a:spcAft>
        <a:spcPct val="0"/>
      </a:spcAft>
      <a:buNone/>
      <a:defRPr sz="1200" b="0" i="0" u="none" kern="1200" baseline="0">
        <a:solidFill>
          <a:schemeClr val="tx1"/>
        </a:solidFill>
        <a:latin typeface="Arial" panose="020B0604020202020204" pitchFamily="34" charset="0"/>
        <a:ea typeface="宋体" panose="02010600030101010101" pitchFamily="2" charset="-122"/>
      </a:defRPr>
    </a:lvl2pPr>
    <a:lvl3pPr marL="914400" lvl="2" indent="0" algn="l" defTabSz="914400" rtl="0" eaLnBrk="1" fontAlgn="base" latinLnBrk="0" hangingPunct="1">
      <a:lnSpc>
        <a:spcPct val="100000"/>
      </a:lnSpc>
      <a:spcBef>
        <a:spcPct val="30000"/>
      </a:spcBef>
      <a:spcAft>
        <a:spcPct val="0"/>
      </a:spcAft>
      <a:buNone/>
      <a:defRPr sz="1200" b="0" i="0" u="none" kern="1200" baseline="0">
        <a:solidFill>
          <a:schemeClr val="tx1"/>
        </a:solidFill>
        <a:latin typeface="Arial" panose="020B0604020202020204" pitchFamily="34" charset="0"/>
        <a:ea typeface="宋体" panose="02010600030101010101" pitchFamily="2" charset="-122"/>
      </a:defRPr>
    </a:lvl3pPr>
    <a:lvl4pPr marL="1371600" lvl="3" indent="0" algn="l" defTabSz="914400" rtl="0" eaLnBrk="1" fontAlgn="base" latinLnBrk="0" hangingPunct="1">
      <a:lnSpc>
        <a:spcPct val="100000"/>
      </a:lnSpc>
      <a:spcBef>
        <a:spcPct val="30000"/>
      </a:spcBef>
      <a:spcAft>
        <a:spcPct val="0"/>
      </a:spcAft>
      <a:buNone/>
      <a:defRPr sz="1200" b="0" i="0" u="none" kern="1200" baseline="0">
        <a:solidFill>
          <a:schemeClr val="tx1"/>
        </a:solidFill>
        <a:latin typeface="Arial" panose="020B0604020202020204" pitchFamily="34" charset="0"/>
        <a:ea typeface="宋体" panose="02010600030101010101" pitchFamily="2" charset="-122"/>
      </a:defRPr>
    </a:lvl4pPr>
    <a:lvl5pPr marL="1828800" lvl="4" indent="0" algn="l" defTabSz="914400" rtl="0" eaLnBrk="1" fontAlgn="base" latinLnBrk="0" hangingPunct="1">
      <a:lnSpc>
        <a:spcPct val="100000"/>
      </a:lnSpc>
      <a:spcBef>
        <a:spcPct val="30000"/>
      </a:spcBef>
      <a:spcAft>
        <a:spcPct val="0"/>
      </a:spcAft>
      <a:buNone/>
      <a:defRPr sz="1200" b="0" i="0" u="none" kern="1200" baseline="0">
        <a:solidFill>
          <a:schemeClr val="tx1"/>
        </a:solidFill>
        <a:latin typeface="Arial" panose="020B0604020202020204" pitchFamily="34" charset="0"/>
        <a:ea typeface="宋体" panose="02010600030101010101" pitchFamily="2" charset="-122"/>
      </a:defRPr>
    </a:lvl5pPr>
    <a:lvl6pPr marL="2286000" lvl="5" indent="0" algn="l" defTabSz="914400" rtl="0" eaLnBrk="1" fontAlgn="base" latinLnBrk="0" hangingPunct="1">
      <a:lnSpc>
        <a:spcPct val="100000"/>
      </a:lnSpc>
      <a:spcBef>
        <a:spcPct val="30000"/>
      </a:spcBef>
      <a:spcAft>
        <a:spcPct val="0"/>
      </a:spcAft>
      <a:buNone/>
      <a:defRPr sz="1200" b="0" i="0" u="none" kern="1200" baseline="0">
        <a:solidFill>
          <a:schemeClr val="tx1"/>
        </a:solidFill>
        <a:latin typeface="Arial" panose="020B0604020202020204" pitchFamily="34" charset="0"/>
        <a:ea typeface="宋体" panose="02010600030101010101" pitchFamily="2" charset="-122"/>
      </a:defRPr>
    </a:lvl6pPr>
    <a:lvl7pPr marL="2743200" lvl="6" indent="0" algn="l" defTabSz="914400" rtl="0" eaLnBrk="1" fontAlgn="base" latinLnBrk="0" hangingPunct="1">
      <a:lnSpc>
        <a:spcPct val="100000"/>
      </a:lnSpc>
      <a:spcBef>
        <a:spcPct val="30000"/>
      </a:spcBef>
      <a:spcAft>
        <a:spcPct val="0"/>
      </a:spcAft>
      <a:buNone/>
      <a:defRPr sz="1200" b="0" i="0" u="none" kern="1200" baseline="0">
        <a:solidFill>
          <a:schemeClr val="tx1"/>
        </a:solidFill>
        <a:latin typeface="Arial" panose="020B0604020202020204" pitchFamily="34" charset="0"/>
        <a:ea typeface="宋体" panose="02010600030101010101" pitchFamily="2" charset="-122"/>
      </a:defRPr>
    </a:lvl7pPr>
    <a:lvl8pPr marL="3200400" lvl="7" indent="0" algn="l" defTabSz="914400" rtl="0" eaLnBrk="1" fontAlgn="base" latinLnBrk="0" hangingPunct="1">
      <a:lnSpc>
        <a:spcPct val="100000"/>
      </a:lnSpc>
      <a:spcBef>
        <a:spcPct val="30000"/>
      </a:spcBef>
      <a:spcAft>
        <a:spcPct val="0"/>
      </a:spcAft>
      <a:buNone/>
      <a:defRPr sz="1200" b="0" i="0" u="none" kern="1200" baseline="0">
        <a:solidFill>
          <a:schemeClr val="tx1"/>
        </a:solidFill>
        <a:latin typeface="Arial" panose="020B0604020202020204" pitchFamily="34" charset="0"/>
        <a:ea typeface="宋体" panose="02010600030101010101" pitchFamily="2" charset="-122"/>
      </a:defRPr>
    </a:lvl8pPr>
    <a:lvl9pPr marL="3657600" lvl="8" indent="0" algn="l" defTabSz="914400" rtl="0" eaLnBrk="1" fontAlgn="base" latinLnBrk="0" hangingPunct="1">
      <a:lnSpc>
        <a:spcPct val="100000"/>
      </a:lnSpc>
      <a:spcBef>
        <a:spcPct val="30000"/>
      </a:spcBef>
      <a:spcAft>
        <a:spcPct val="0"/>
      </a:spcAft>
      <a:buNone/>
      <a:defRPr sz="1200" b="0" i="0" u="none" kern="1200" baseline="0">
        <a:solidFill>
          <a:schemeClr val="tx1"/>
        </a:solidFill>
        <a:latin typeface="Arial" panose="020B0604020202020204" pitchFamily="34" charset="0"/>
        <a:ea typeface="宋体" panose="02010600030101010101" pitchFamily="2" charset="-122"/>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0.xml"/></Relationships>
</file>

<file path=ppt/notesSlides/_rels/notesSlide1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1.xml"/></Relationships>
</file>

<file path=ppt/notesSlides/_rels/notesSlide1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2.xml"/></Relationships>
</file>

<file path=ppt/notesSlides/_rels/notesSlide1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3.xml"/></Relationships>
</file>

<file path=ppt/notesSlides/_rels/notesSlide1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4.xml"/></Relationships>
</file>

<file path=ppt/notesSlides/_rels/notesSlide1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5.xml"/></Relationships>
</file>

<file path=ppt/notesSlides/_rels/notesSlide1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6.xml"/></Relationships>
</file>

<file path=ppt/notesSlides/_rels/notesSlide1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7.xml"/></Relationships>
</file>

<file path=ppt/notesSlides/_rels/notesSlide1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8.xml"/></Relationships>
</file>

<file path=ppt/notesSlides/_rels/notesSlide1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9.xml"/></Relationships>
</file>

<file path=ppt/notesSlides/_rels/notesSlide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xml"/></Relationships>
</file>

<file path=ppt/notesSlides/_rels/notesSlide2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0.xml"/></Relationships>
</file>

<file path=ppt/notesSlides/_rels/notesSlide2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1.xml"/></Relationships>
</file>

<file path=ppt/notesSlides/_rels/notesSlide2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2.xml"/></Relationships>
</file>

<file path=ppt/notesSlides/_rels/notesSlide2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3.xml"/></Relationships>
</file>

<file path=ppt/notesSlides/_rels/notesSlide2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4.xml"/></Relationships>
</file>

<file path=ppt/notesSlides/_rels/notesSlide2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5.xml"/></Relationships>
</file>

<file path=ppt/notesSlides/_rels/notesSlide2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6.xml"/></Relationships>
</file>

<file path=ppt/notesSlides/_rels/notesSlide2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7.xml"/></Relationships>
</file>

<file path=ppt/notesSlides/_rels/notesSlide2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8.xml"/></Relationships>
</file>

<file path=ppt/notesSlides/_rels/notesSlide2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29.xml"/></Relationships>
</file>

<file path=ppt/notesSlides/_rels/notesSlide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xml"/></Relationships>
</file>

<file path=ppt/notesSlides/_rels/notesSlide3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0.xml"/></Relationships>
</file>

<file path=ppt/notesSlides/_rels/notesSlide3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1.xml"/></Relationships>
</file>

<file path=ppt/notesSlides/_rels/notesSlide3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2.xml"/></Relationships>
</file>

<file path=ppt/notesSlides/_rels/notesSlide3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3.xml"/></Relationships>
</file>

<file path=ppt/notesSlides/_rels/notesSlide3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4.xml"/></Relationships>
</file>

<file path=ppt/notesSlides/_rels/notesSlide3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5.xml"/></Relationships>
</file>

<file path=ppt/notesSlides/_rels/notesSlide3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6.xml"/></Relationships>
</file>

<file path=ppt/notesSlides/_rels/notesSlide3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7.xml"/></Relationships>
</file>

<file path=ppt/notesSlides/_rels/notesSlide3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8.xml"/></Relationships>
</file>

<file path=ppt/notesSlides/_rels/notesSlide3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39.xml"/></Relationships>
</file>

<file path=ppt/notesSlides/_rels/notesSlide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xml"/></Relationships>
</file>

<file path=ppt/notesSlides/_rels/notesSlide4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0.xml"/></Relationships>
</file>

<file path=ppt/notesSlides/_rels/notesSlide4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1.xml"/></Relationships>
</file>

<file path=ppt/notesSlides/_rels/notesSlide4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2.xml"/></Relationships>
</file>

<file path=ppt/notesSlides/_rels/notesSlide4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3.xml"/></Relationships>
</file>

<file path=ppt/notesSlides/_rels/notesSlide4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4.xml"/></Relationships>
</file>

<file path=ppt/notesSlides/_rels/notesSlide4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5.xml"/></Relationships>
</file>

<file path=ppt/notesSlides/_rels/notesSlide4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6.xml"/></Relationships>
</file>

<file path=ppt/notesSlides/_rels/notesSlide4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7.xml"/></Relationships>
</file>

<file path=ppt/notesSlides/_rels/notesSlide4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8.xml"/></Relationships>
</file>

<file path=ppt/notesSlides/_rels/notesSlide4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49.xml"/></Relationships>
</file>

<file path=ppt/notesSlides/_rels/notesSlide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xml"/></Relationships>
</file>

<file path=ppt/notesSlides/_rels/notesSlide50.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0.xml"/></Relationships>
</file>

<file path=ppt/notesSlides/_rels/notesSlide5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1.xml"/></Relationships>
</file>

<file path=ppt/notesSlides/_rels/notesSlide52.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2.xml"/></Relationships>
</file>

<file path=ppt/notesSlides/_rels/notesSlide53.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3.xml"/></Relationships>
</file>

<file path=ppt/notesSlides/_rels/notesSlide54.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4.xml"/></Relationships>
</file>

<file path=ppt/notesSlides/_rels/notesSlide55.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5.xml"/></Relationships>
</file>

<file path=ppt/notesSlides/_rels/notesSlide5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6.xml"/></Relationships>
</file>

<file path=ppt/notesSlides/_rels/notesSlide5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7.xml"/></Relationships>
</file>

<file path=ppt/notesSlides/_rels/notesSlide5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58.xml"/></Relationships>
</file>

<file path=ppt/notesSlides/_rels/notesSlide6.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68290" name="幻灯片图像占位符 268289"/>
          <p:cNvSpPr>
            <a:spLocks noRot="1" noTextEdit="1"/>
          </p:cNvSpPr>
          <p:nvPr>
            <p:ph type="sldImg"/>
          </p:nvPr>
        </p:nvSpPr>
        <p:spPr>
          <a:ln/>
        </p:spPr>
      </p:sp>
      <p:sp>
        <p:nvSpPr>
          <p:cNvPr id="268291" name="文本占位符 268290"/>
          <p:cNvSpPr>
            <a:spLocks noGrp="1"/>
          </p:cNvSpPr>
          <p:nvPr>
            <p:ph type="body" idx="1"/>
          </p:nvPr>
        </p:nvSpPr>
        <p:spPr>
          <a:ln/>
        </p:spPr>
        <p:txBody>
          <a:bodyPr/>
          <a:p>
            <a:pPr lvl="0"/>
            <a:endParaRPr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79554" name="幻灯片图像占位符 279553"/>
          <p:cNvSpPr>
            <a:spLocks noRot="1" noTextEdit="1"/>
          </p:cNvSpPr>
          <p:nvPr>
            <p:ph type="sldImg"/>
          </p:nvPr>
        </p:nvSpPr>
        <p:spPr>
          <a:ln/>
        </p:spPr>
      </p:sp>
      <p:sp>
        <p:nvSpPr>
          <p:cNvPr id="279555" name="文本占位符 279554"/>
          <p:cNvSpPr>
            <a:spLocks noGrp="1"/>
          </p:cNvSpPr>
          <p:nvPr>
            <p:ph type="body" idx="1"/>
          </p:nvPr>
        </p:nvSpPr>
        <p:spPr>
          <a:ln/>
        </p:spPr>
        <p:txBody>
          <a:bodyPr/>
          <a:p>
            <a:pPr lvl="0"/>
            <a:endParaRPr dirty="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80578" name="幻灯片图像占位符 280577"/>
          <p:cNvSpPr>
            <a:spLocks noRot="1" noTextEdit="1"/>
          </p:cNvSpPr>
          <p:nvPr>
            <p:ph type="sldImg"/>
          </p:nvPr>
        </p:nvSpPr>
        <p:spPr>
          <a:ln/>
        </p:spPr>
      </p:sp>
      <p:sp>
        <p:nvSpPr>
          <p:cNvPr id="280579" name="文本占位符 280578"/>
          <p:cNvSpPr>
            <a:spLocks noGrp="1"/>
          </p:cNvSpPr>
          <p:nvPr>
            <p:ph type="body" idx="1"/>
          </p:nvPr>
        </p:nvSpPr>
        <p:spPr>
          <a:ln/>
        </p:spPr>
        <p:txBody>
          <a:bodyPr/>
          <a:p>
            <a:pPr lvl="0"/>
            <a:endParaRPr dirty="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93218" name="幻灯片图像占位符 393217"/>
          <p:cNvSpPr>
            <a:spLocks noRot="1" noTextEdit="1"/>
          </p:cNvSpPr>
          <p:nvPr>
            <p:ph type="sldImg"/>
          </p:nvPr>
        </p:nvSpPr>
        <p:spPr>
          <a:ln/>
        </p:spPr>
      </p:sp>
      <p:sp>
        <p:nvSpPr>
          <p:cNvPr id="393219" name="文本占位符 393218"/>
          <p:cNvSpPr>
            <a:spLocks noGrp="1"/>
          </p:cNvSpPr>
          <p:nvPr>
            <p:ph type="body" idx="1"/>
          </p:nvPr>
        </p:nvSpPr>
        <p:spPr>
          <a:ln/>
        </p:spPr>
        <p:txBody>
          <a:bodyPr/>
          <a:p>
            <a:pPr lvl="0"/>
            <a:endParaRPr dirty="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18466" name="幻灯片图像占位符 318465"/>
          <p:cNvSpPr>
            <a:spLocks noRot="1" noTextEdit="1"/>
          </p:cNvSpPr>
          <p:nvPr>
            <p:ph type="sldImg"/>
          </p:nvPr>
        </p:nvSpPr>
        <p:spPr>
          <a:ln/>
        </p:spPr>
      </p:sp>
      <p:sp>
        <p:nvSpPr>
          <p:cNvPr id="318467" name="文本占位符 318466"/>
          <p:cNvSpPr>
            <a:spLocks noGrp="1"/>
          </p:cNvSpPr>
          <p:nvPr>
            <p:ph type="body" idx="1"/>
          </p:nvPr>
        </p:nvSpPr>
        <p:spPr>
          <a:ln/>
        </p:spPr>
        <p:txBody>
          <a:bodyPr/>
          <a:p>
            <a:pPr lvl="0"/>
            <a:endParaRPr dirty="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81602" name="幻灯片图像占位符 281601"/>
          <p:cNvSpPr>
            <a:spLocks noRot="1" noTextEdit="1"/>
          </p:cNvSpPr>
          <p:nvPr>
            <p:ph type="sldImg"/>
          </p:nvPr>
        </p:nvSpPr>
        <p:spPr>
          <a:ln/>
        </p:spPr>
      </p:sp>
      <p:sp>
        <p:nvSpPr>
          <p:cNvPr id="281603" name="文本占位符 281602"/>
          <p:cNvSpPr>
            <a:spLocks noGrp="1"/>
          </p:cNvSpPr>
          <p:nvPr>
            <p:ph type="body" idx="1"/>
          </p:nvPr>
        </p:nvSpPr>
        <p:spPr>
          <a:ln/>
        </p:spPr>
        <p:txBody>
          <a:bodyPr/>
          <a:p>
            <a:pPr lvl="0"/>
            <a:endParaRPr dirty="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20514" name="幻灯片图像占位符 320513"/>
          <p:cNvSpPr>
            <a:spLocks noRot="1" noTextEdit="1"/>
          </p:cNvSpPr>
          <p:nvPr>
            <p:ph type="sldImg"/>
          </p:nvPr>
        </p:nvSpPr>
        <p:spPr>
          <a:ln/>
        </p:spPr>
      </p:sp>
      <p:sp>
        <p:nvSpPr>
          <p:cNvPr id="320515" name="文本占位符 320514"/>
          <p:cNvSpPr>
            <a:spLocks noGrp="1"/>
          </p:cNvSpPr>
          <p:nvPr>
            <p:ph type="body" idx="1"/>
          </p:nvPr>
        </p:nvSpPr>
        <p:spPr>
          <a:ln/>
        </p:spPr>
        <p:txBody>
          <a:bodyPr/>
          <a:p>
            <a:pPr lvl="0"/>
            <a:endParaRPr dirty="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22562" name="幻灯片图像占位符 322561"/>
          <p:cNvSpPr>
            <a:spLocks noRot="1" noTextEdit="1"/>
          </p:cNvSpPr>
          <p:nvPr>
            <p:ph type="sldImg"/>
          </p:nvPr>
        </p:nvSpPr>
        <p:spPr>
          <a:ln/>
        </p:spPr>
      </p:sp>
      <p:sp>
        <p:nvSpPr>
          <p:cNvPr id="322563" name="文本占位符 322562"/>
          <p:cNvSpPr>
            <a:spLocks noGrp="1"/>
          </p:cNvSpPr>
          <p:nvPr>
            <p:ph type="body" idx="1"/>
          </p:nvPr>
        </p:nvSpPr>
        <p:spPr>
          <a:ln/>
        </p:spPr>
        <p:txBody>
          <a:bodyPr/>
          <a:p>
            <a:pPr lvl="0"/>
            <a:endParaRPr dirty="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26658" name="幻灯片图像占位符 326657"/>
          <p:cNvSpPr>
            <a:spLocks noRot="1" noTextEdit="1"/>
          </p:cNvSpPr>
          <p:nvPr>
            <p:ph type="sldImg"/>
          </p:nvPr>
        </p:nvSpPr>
        <p:spPr>
          <a:ln/>
        </p:spPr>
      </p:sp>
      <p:sp>
        <p:nvSpPr>
          <p:cNvPr id="326659" name="文本占位符 326658"/>
          <p:cNvSpPr>
            <a:spLocks noGrp="1"/>
          </p:cNvSpPr>
          <p:nvPr>
            <p:ph type="body" idx="1"/>
          </p:nvPr>
        </p:nvSpPr>
        <p:spPr>
          <a:ln/>
        </p:spPr>
        <p:txBody>
          <a:bodyPr/>
          <a:p>
            <a:pPr lvl="0"/>
            <a:endParaRPr dirty="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48162" name="幻灯片图像占位符 348161"/>
          <p:cNvSpPr>
            <a:spLocks noRot="1" noTextEdit="1"/>
          </p:cNvSpPr>
          <p:nvPr>
            <p:ph type="sldImg"/>
          </p:nvPr>
        </p:nvSpPr>
        <p:spPr>
          <a:ln/>
        </p:spPr>
      </p:sp>
      <p:sp>
        <p:nvSpPr>
          <p:cNvPr id="348163" name="文本占位符 348162"/>
          <p:cNvSpPr>
            <a:spLocks noGrp="1"/>
          </p:cNvSpPr>
          <p:nvPr>
            <p:ph type="body" idx="1"/>
          </p:nvPr>
        </p:nvSpPr>
        <p:spPr>
          <a:ln/>
        </p:spPr>
        <p:txBody>
          <a:bodyPr/>
          <a:p>
            <a:pPr lvl="0"/>
            <a:endParaRPr dirty="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82626" name="幻灯片图像占位符 282625"/>
          <p:cNvSpPr>
            <a:spLocks noRot="1" noTextEdit="1"/>
          </p:cNvSpPr>
          <p:nvPr>
            <p:ph type="sldImg"/>
          </p:nvPr>
        </p:nvSpPr>
        <p:spPr>
          <a:ln/>
        </p:spPr>
      </p:sp>
      <p:sp>
        <p:nvSpPr>
          <p:cNvPr id="282627" name="文本占位符 282626"/>
          <p:cNvSpPr>
            <a:spLocks noGrp="1"/>
          </p:cNvSpPr>
          <p:nvPr>
            <p:ph type="body" idx="1"/>
          </p:nvPr>
        </p:nvSpPr>
        <p:spPr>
          <a:ln/>
        </p:spPr>
        <p:txBody>
          <a:bodyPr/>
          <a:p>
            <a:pPr lvl="0"/>
            <a:endParaRPr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80930" name="幻灯片图像占位符 380929"/>
          <p:cNvSpPr>
            <a:spLocks noRot="1" noTextEdit="1"/>
          </p:cNvSpPr>
          <p:nvPr>
            <p:ph type="sldImg"/>
          </p:nvPr>
        </p:nvSpPr>
        <p:spPr>
          <a:ln/>
        </p:spPr>
      </p:sp>
      <p:sp>
        <p:nvSpPr>
          <p:cNvPr id="380931" name="文本占位符 380930"/>
          <p:cNvSpPr>
            <a:spLocks noGrp="1"/>
          </p:cNvSpPr>
          <p:nvPr>
            <p:ph type="body" idx="1"/>
          </p:nvPr>
        </p:nvSpPr>
        <p:spPr>
          <a:ln/>
        </p:spPr>
        <p:txBody>
          <a:bodyPr/>
          <a:p>
            <a:pPr lvl="0"/>
            <a:endParaRPr dirty="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29730" name="幻灯片图像占位符 329729"/>
          <p:cNvSpPr>
            <a:spLocks noRot="1" noTextEdit="1"/>
          </p:cNvSpPr>
          <p:nvPr>
            <p:ph type="sldImg"/>
          </p:nvPr>
        </p:nvSpPr>
        <p:spPr>
          <a:ln/>
        </p:spPr>
      </p:sp>
      <p:sp>
        <p:nvSpPr>
          <p:cNvPr id="329731" name="文本占位符 329730"/>
          <p:cNvSpPr>
            <a:spLocks noGrp="1"/>
          </p:cNvSpPr>
          <p:nvPr>
            <p:ph type="body" idx="1"/>
          </p:nvPr>
        </p:nvSpPr>
        <p:spPr>
          <a:ln/>
        </p:spPr>
        <p:txBody>
          <a:bodyPr/>
          <a:p>
            <a:pPr lvl="0"/>
            <a:endParaRPr dirty="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31778" name="幻灯片图像占位符 331777"/>
          <p:cNvSpPr>
            <a:spLocks noRot="1" noTextEdit="1"/>
          </p:cNvSpPr>
          <p:nvPr>
            <p:ph type="sldImg"/>
          </p:nvPr>
        </p:nvSpPr>
        <p:spPr>
          <a:ln/>
        </p:spPr>
      </p:sp>
      <p:sp>
        <p:nvSpPr>
          <p:cNvPr id="331779" name="文本占位符 331778"/>
          <p:cNvSpPr>
            <a:spLocks noGrp="1"/>
          </p:cNvSpPr>
          <p:nvPr>
            <p:ph type="body" idx="1"/>
          </p:nvPr>
        </p:nvSpPr>
        <p:spPr>
          <a:ln/>
        </p:spPr>
        <p:txBody>
          <a:bodyPr/>
          <a:p>
            <a:pPr lvl="0"/>
            <a:endParaRPr dirty="0"/>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33826" name="幻灯片图像占位符 333825"/>
          <p:cNvSpPr>
            <a:spLocks noRot="1" noTextEdit="1"/>
          </p:cNvSpPr>
          <p:nvPr>
            <p:ph type="sldImg"/>
          </p:nvPr>
        </p:nvSpPr>
        <p:spPr>
          <a:ln/>
        </p:spPr>
      </p:sp>
      <p:sp>
        <p:nvSpPr>
          <p:cNvPr id="333827" name="文本占位符 333826"/>
          <p:cNvSpPr>
            <a:spLocks noGrp="1"/>
          </p:cNvSpPr>
          <p:nvPr>
            <p:ph type="body" idx="1"/>
          </p:nvPr>
        </p:nvSpPr>
        <p:spPr>
          <a:ln/>
        </p:spPr>
        <p:txBody>
          <a:bodyPr/>
          <a:p>
            <a:pPr lvl="0"/>
            <a:endParaRPr dirty="0"/>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35874" name="幻灯片图像占位符 335873"/>
          <p:cNvSpPr>
            <a:spLocks noRot="1" noTextEdit="1"/>
          </p:cNvSpPr>
          <p:nvPr>
            <p:ph type="sldImg"/>
          </p:nvPr>
        </p:nvSpPr>
        <p:spPr>
          <a:ln/>
        </p:spPr>
      </p:sp>
      <p:sp>
        <p:nvSpPr>
          <p:cNvPr id="335875" name="文本占位符 335874"/>
          <p:cNvSpPr>
            <a:spLocks noGrp="1"/>
          </p:cNvSpPr>
          <p:nvPr>
            <p:ph type="body" idx="1"/>
          </p:nvPr>
        </p:nvSpPr>
        <p:spPr>
          <a:ln/>
        </p:spPr>
        <p:txBody>
          <a:bodyPr/>
          <a:p>
            <a:pPr lvl="0"/>
            <a:endParaRPr dirty="0"/>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66594" name="幻灯片图像占位符 366593"/>
          <p:cNvSpPr>
            <a:spLocks noRot="1" noTextEdit="1"/>
          </p:cNvSpPr>
          <p:nvPr>
            <p:ph type="sldImg"/>
          </p:nvPr>
        </p:nvSpPr>
        <p:spPr>
          <a:ln/>
        </p:spPr>
      </p:sp>
      <p:sp>
        <p:nvSpPr>
          <p:cNvPr id="366595" name="文本占位符 366594"/>
          <p:cNvSpPr>
            <a:spLocks noGrp="1"/>
          </p:cNvSpPr>
          <p:nvPr>
            <p:ph type="body" idx="1"/>
          </p:nvPr>
        </p:nvSpPr>
        <p:spPr>
          <a:ln/>
        </p:spPr>
        <p:txBody>
          <a:bodyPr/>
          <a:p>
            <a:pPr lvl="0"/>
            <a:endParaRPr dirty="0"/>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84674" name="幻灯片图像占位符 284673"/>
          <p:cNvSpPr>
            <a:spLocks noRot="1" noTextEdit="1"/>
          </p:cNvSpPr>
          <p:nvPr>
            <p:ph type="sldImg"/>
          </p:nvPr>
        </p:nvSpPr>
        <p:spPr>
          <a:ln/>
        </p:spPr>
      </p:sp>
      <p:sp>
        <p:nvSpPr>
          <p:cNvPr id="284675" name="文本占位符 284674"/>
          <p:cNvSpPr>
            <a:spLocks noGrp="1"/>
          </p:cNvSpPr>
          <p:nvPr>
            <p:ph type="body" idx="1"/>
          </p:nvPr>
        </p:nvSpPr>
        <p:spPr>
          <a:ln/>
        </p:spPr>
        <p:txBody>
          <a:bodyPr/>
          <a:p>
            <a:pPr lvl="0"/>
            <a:endParaRPr dirty="0"/>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37922" name="幻灯片图像占位符 337921"/>
          <p:cNvSpPr>
            <a:spLocks noRot="1" noTextEdit="1"/>
          </p:cNvSpPr>
          <p:nvPr>
            <p:ph type="sldImg"/>
          </p:nvPr>
        </p:nvSpPr>
        <p:spPr>
          <a:ln/>
        </p:spPr>
      </p:sp>
      <p:sp>
        <p:nvSpPr>
          <p:cNvPr id="337923" name="文本占位符 337922"/>
          <p:cNvSpPr>
            <a:spLocks noGrp="1"/>
          </p:cNvSpPr>
          <p:nvPr>
            <p:ph type="body" idx="1"/>
          </p:nvPr>
        </p:nvSpPr>
        <p:spPr>
          <a:ln/>
        </p:spPr>
        <p:txBody>
          <a:bodyPr/>
          <a:p>
            <a:pPr lvl="0"/>
            <a:endParaRPr dirty="0"/>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52258" name="幻灯片图像占位符 352257"/>
          <p:cNvSpPr>
            <a:spLocks noRot="1" noTextEdit="1"/>
          </p:cNvSpPr>
          <p:nvPr>
            <p:ph type="sldImg"/>
          </p:nvPr>
        </p:nvSpPr>
        <p:spPr>
          <a:ln/>
        </p:spPr>
      </p:sp>
      <p:sp>
        <p:nvSpPr>
          <p:cNvPr id="352259" name="文本占位符 352258"/>
          <p:cNvSpPr>
            <a:spLocks noGrp="1"/>
          </p:cNvSpPr>
          <p:nvPr>
            <p:ph type="body" idx="1"/>
          </p:nvPr>
        </p:nvSpPr>
        <p:spPr>
          <a:ln/>
        </p:spPr>
        <p:txBody>
          <a:bodyPr/>
          <a:p>
            <a:pPr lvl="0"/>
            <a:endParaRPr dirty="0"/>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54306" name="幻灯片图像占位符 354305"/>
          <p:cNvSpPr>
            <a:spLocks noRot="1" noTextEdit="1"/>
          </p:cNvSpPr>
          <p:nvPr>
            <p:ph type="sldImg"/>
          </p:nvPr>
        </p:nvSpPr>
        <p:spPr>
          <a:ln/>
        </p:spPr>
      </p:sp>
      <p:sp>
        <p:nvSpPr>
          <p:cNvPr id="354307" name="文本占位符 354306"/>
          <p:cNvSpPr>
            <a:spLocks noGrp="1"/>
          </p:cNvSpPr>
          <p:nvPr>
            <p:ph type="body" idx="1"/>
          </p:nvPr>
        </p:nvSpPr>
        <p:spPr>
          <a:ln/>
        </p:spPr>
        <p:txBody>
          <a:bodyPr/>
          <a:p>
            <a:pPr lvl="0"/>
            <a:endParaRPr dirty="0"/>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56354" name="幻灯片图像占位符 356353"/>
          <p:cNvSpPr>
            <a:spLocks noRot="1" noTextEdit="1"/>
          </p:cNvSpPr>
          <p:nvPr>
            <p:ph type="sldImg"/>
          </p:nvPr>
        </p:nvSpPr>
        <p:spPr>
          <a:ln/>
        </p:spPr>
      </p:sp>
      <p:sp>
        <p:nvSpPr>
          <p:cNvPr id="356355" name="文本占位符 356354"/>
          <p:cNvSpPr>
            <a:spLocks noGrp="1"/>
          </p:cNvSpPr>
          <p:nvPr>
            <p:ph type="body" idx="1"/>
          </p:nvPr>
        </p:nvSpPr>
        <p:spPr>
          <a:ln/>
        </p:spPr>
        <p:txBody>
          <a:bodyPr/>
          <a:p>
            <a:pPr lvl="0"/>
            <a:endParaRPr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82978" name="幻灯片图像占位符 382977"/>
          <p:cNvSpPr>
            <a:spLocks noRot="1" noTextEdit="1"/>
          </p:cNvSpPr>
          <p:nvPr>
            <p:ph type="sldImg"/>
          </p:nvPr>
        </p:nvSpPr>
        <p:spPr>
          <a:ln/>
        </p:spPr>
      </p:sp>
      <p:sp>
        <p:nvSpPr>
          <p:cNvPr id="382979" name="文本占位符 382978"/>
          <p:cNvSpPr>
            <a:spLocks noGrp="1"/>
          </p:cNvSpPr>
          <p:nvPr>
            <p:ph type="body" idx="1"/>
          </p:nvPr>
        </p:nvSpPr>
        <p:spPr>
          <a:ln/>
        </p:spPr>
        <p:txBody>
          <a:bodyPr/>
          <a:p>
            <a:pPr lvl="0"/>
            <a:endParaRPr dirty="0"/>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60450" name="幻灯片图像占位符 360449"/>
          <p:cNvSpPr>
            <a:spLocks noRot="1" noTextEdit="1"/>
          </p:cNvSpPr>
          <p:nvPr>
            <p:ph type="sldImg"/>
          </p:nvPr>
        </p:nvSpPr>
        <p:spPr>
          <a:ln/>
        </p:spPr>
      </p:sp>
      <p:sp>
        <p:nvSpPr>
          <p:cNvPr id="360451" name="文本占位符 360450"/>
          <p:cNvSpPr>
            <a:spLocks noGrp="1"/>
          </p:cNvSpPr>
          <p:nvPr>
            <p:ph type="body" idx="1"/>
          </p:nvPr>
        </p:nvSpPr>
        <p:spPr>
          <a:ln/>
        </p:spPr>
        <p:txBody>
          <a:bodyPr/>
          <a:p>
            <a:pPr lvl="0"/>
            <a:endParaRPr dirty="0"/>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90818" name="幻灯片图像占位符 290817"/>
          <p:cNvSpPr>
            <a:spLocks noRot="1" noTextEdit="1"/>
          </p:cNvSpPr>
          <p:nvPr>
            <p:ph type="sldImg"/>
          </p:nvPr>
        </p:nvSpPr>
        <p:spPr>
          <a:ln/>
        </p:spPr>
      </p:sp>
      <p:sp>
        <p:nvSpPr>
          <p:cNvPr id="290819" name="文本占位符 290818"/>
          <p:cNvSpPr>
            <a:spLocks noGrp="1"/>
          </p:cNvSpPr>
          <p:nvPr>
            <p:ph type="body" idx="1"/>
          </p:nvPr>
        </p:nvSpPr>
        <p:spPr>
          <a:ln/>
        </p:spPr>
        <p:txBody>
          <a:bodyPr/>
          <a:p>
            <a:pPr lvl="0"/>
            <a:endParaRPr dirty="0"/>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91842" name="幻灯片图像占位符 291841"/>
          <p:cNvSpPr>
            <a:spLocks noRot="1" noTextEdit="1"/>
          </p:cNvSpPr>
          <p:nvPr>
            <p:ph type="sldImg"/>
          </p:nvPr>
        </p:nvSpPr>
        <p:spPr>
          <a:ln/>
        </p:spPr>
      </p:sp>
      <p:sp>
        <p:nvSpPr>
          <p:cNvPr id="291843" name="文本占位符 291842"/>
          <p:cNvSpPr>
            <a:spLocks noGrp="1"/>
          </p:cNvSpPr>
          <p:nvPr>
            <p:ph type="body" idx="1"/>
          </p:nvPr>
        </p:nvSpPr>
        <p:spPr>
          <a:ln/>
        </p:spPr>
        <p:txBody>
          <a:bodyPr/>
          <a:p>
            <a:pPr lvl="0"/>
            <a:endParaRPr dirty="0"/>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13346" name="幻灯片图像占位符 313345"/>
          <p:cNvSpPr>
            <a:spLocks noRot="1" noTextEdit="1"/>
          </p:cNvSpPr>
          <p:nvPr>
            <p:ph type="sldImg"/>
          </p:nvPr>
        </p:nvSpPr>
        <p:spPr>
          <a:ln/>
        </p:spPr>
      </p:sp>
      <p:sp>
        <p:nvSpPr>
          <p:cNvPr id="313347" name="文本占位符 313346"/>
          <p:cNvSpPr>
            <a:spLocks noGrp="1"/>
          </p:cNvSpPr>
          <p:nvPr>
            <p:ph type="body" idx="1"/>
          </p:nvPr>
        </p:nvSpPr>
        <p:spPr>
          <a:ln/>
        </p:spPr>
        <p:txBody>
          <a:bodyPr/>
          <a:p>
            <a:pPr lvl="0"/>
            <a:endParaRPr dirty="0"/>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44066" name="幻灯片图像占位符 344065"/>
          <p:cNvSpPr>
            <a:spLocks noRot="1" noTextEdit="1"/>
          </p:cNvSpPr>
          <p:nvPr>
            <p:ph type="sldImg"/>
          </p:nvPr>
        </p:nvSpPr>
        <p:spPr>
          <a:ln/>
        </p:spPr>
      </p:sp>
      <p:sp>
        <p:nvSpPr>
          <p:cNvPr id="344067" name="文本占位符 344066"/>
          <p:cNvSpPr>
            <a:spLocks noGrp="1"/>
          </p:cNvSpPr>
          <p:nvPr>
            <p:ph type="body" idx="1"/>
          </p:nvPr>
        </p:nvSpPr>
        <p:spPr>
          <a:ln/>
        </p:spPr>
        <p:txBody>
          <a:bodyPr/>
          <a:p>
            <a:pPr lvl="0"/>
            <a:endParaRPr dirty="0"/>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62498" name="幻灯片图像占位符 362497"/>
          <p:cNvSpPr>
            <a:spLocks noRot="1" noTextEdit="1"/>
          </p:cNvSpPr>
          <p:nvPr>
            <p:ph type="sldImg"/>
          </p:nvPr>
        </p:nvSpPr>
        <p:spPr>
          <a:ln/>
        </p:spPr>
      </p:sp>
      <p:sp>
        <p:nvSpPr>
          <p:cNvPr id="362499" name="文本占位符 362498"/>
          <p:cNvSpPr>
            <a:spLocks noGrp="1"/>
          </p:cNvSpPr>
          <p:nvPr>
            <p:ph type="body" idx="1"/>
          </p:nvPr>
        </p:nvSpPr>
        <p:spPr>
          <a:ln/>
        </p:spPr>
        <p:txBody>
          <a:bodyPr/>
          <a:p>
            <a:pPr lvl="0"/>
            <a:endParaRPr dirty="0"/>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68642" name="幻灯片图像占位符 368641"/>
          <p:cNvSpPr>
            <a:spLocks noRot="1" noTextEdit="1"/>
          </p:cNvSpPr>
          <p:nvPr>
            <p:ph type="sldImg"/>
          </p:nvPr>
        </p:nvSpPr>
        <p:spPr>
          <a:ln/>
        </p:spPr>
      </p:sp>
      <p:sp>
        <p:nvSpPr>
          <p:cNvPr id="368643" name="文本占位符 368642"/>
          <p:cNvSpPr>
            <a:spLocks noGrp="1"/>
          </p:cNvSpPr>
          <p:nvPr>
            <p:ph type="body" idx="1"/>
          </p:nvPr>
        </p:nvSpPr>
        <p:spPr>
          <a:ln/>
        </p:spPr>
        <p:txBody>
          <a:bodyPr/>
          <a:p>
            <a:pPr lvl="0"/>
            <a:endParaRPr dirty="0"/>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92866" name="幻灯片图像占位符 292865"/>
          <p:cNvSpPr>
            <a:spLocks noRot="1" noTextEdit="1"/>
          </p:cNvSpPr>
          <p:nvPr>
            <p:ph type="sldImg"/>
          </p:nvPr>
        </p:nvSpPr>
        <p:spPr>
          <a:ln/>
        </p:spPr>
      </p:sp>
      <p:sp>
        <p:nvSpPr>
          <p:cNvPr id="292867" name="文本占位符 292866"/>
          <p:cNvSpPr>
            <a:spLocks noGrp="1"/>
          </p:cNvSpPr>
          <p:nvPr>
            <p:ph type="body" idx="1"/>
          </p:nvPr>
        </p:nvSpPr>
        <p:spPr>
          <a:ln/>
        </p:spPr>
        <p:txBody>
          <a:bodyPr/>
          <a:p>
            <a:pPr lvl="0"/>
            <a:endParaRPr dirty="0"/>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06178" name="幻灯片图像占位符 306177"/>
          <p:cNvSpPr>
            <a:spLocks noRot="1" noTextEdit="1"/>
          </p:cNvSpPr>
          <p:nvPr>
            <p:ph type="sldImg"/>
          </p:nvPr>
        </p:nvSpPr>
        <p:spPr>
          <a:ln/>
        </p:spPr>
      </p:sp>
      <p:sp>
        <p:nvSpPr>
          <p:cNvPr id="306179" name="文本占位符 306178"/>
          <p:cNvSpPr>
            <a:spLocks noGrp="1"/>
          </p:cNvSpPr>
          <p:nvPr>
            <p:ph type="body" idx="1"/>
          </p:nvPr>
        </p:nvSpPr>
        <p:spPr>
          <a:ln/>
        </p:spPr>
        <p:txBody>
          <a:bodyPr/>
          <a:p>
            <a:pPr lvl="0"/>
            <a:endParaRPr dirty="0"/>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64546" name="幻灯片图像占位符 364545"/>
          <p:cNvSpPr>
            <a:spLocks noRot="1" noTextEdit="1"/>
          </p:cNvSpPr>
          <p:nvPr>
            <p:ph type="sldImg"/>
          </p:nvPr>
        </p:nvSpPr>
        <p:spPr>
          <a:ln/>
        </p:spPr>
      </p:sp>
      <p:sp>
        <p:nvSpPr>
          <p:cNvPr id="364547" name="文本占位符 364546"/>
          <p:cNvSpPr>
            <a:spLocks noGrp="1"/>
          </p:cNvSpPr>
          <p:nvPr>
            <p:ph type="body" idx="1"/>
          </p:nvPr>
        </p:nvSpPr>
        <p:spPr>
          <a:ln/>
        </p:spPr>
        <p:txBody>
          <a:bodyPr/>
          <a:p>
            <a:pPr lvl="0"/>
            <a:endParaRPr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77506" name="幻灯片图像占位符 277505"/>
          <p:cNvSpPr>
            <a:spLocks noRot="1" noTextEdit="1"/>
          </p:cNvSpPr>
          <p:nvPr>
            <p:ph type="sldImg"/>
          </p:nvPr>
        </p:nvSpPr>
        <p:spPr>
          <a:ln/>
        </p:spPr>
      </p:sp>
      <p:sp>
        <p:nvSpPr>
          <p:cNvPr id="277507" name="文本占位符 277506"/>
          <p:cNvSpPr>
            <a:spLocks noGrp="1"/>
          </p:cNvSpPr>
          <p:nvPr>
            <p:ph type="body" idx="1"/>
          </p:nvPr>
        </p:nvSpPr>
        <p:spPr>
          <a:ln/>
        </p:spPr>
        <p:txBody>
          <a:bodyPr/>
          <a:p>
            <a:pPr lvl="0"/>
            <a:endParaRPr dirty="0"/>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70690" name="幻灯片图像占位符 370689"/>
          <p:cNvSpPr>
            <a:spLocks noRot="1" noTextEdit="1"/>
          </p:cNvSpPr>
          <p:nvPr>
            <p:ph type="sldImg"/>
          </p:nvPr>
        </p:nvSpPr>
        <p:spPr>
          <a:ln/>
        </p:spPr>
      </p:sp>
      <p:sp>
        <p:nvSpPr>
          <p:cNvPr id="370691" name="文本占位符 370690"/>
          <p:cNvSpPr>
            <a:spLocks noGrp="1"/>
          </p:cNvSpPr>
          <p:nvPr>
            <p:ph type="body" idx="1"/>
          </p:nvPr>
        </p:nvSpPr>
        <p:spPr>
          <a:ln/>
        </p:spPr>
        <p:txBody>
          <a:bodyPr/>
          <a:p>
            <a:pPr lvl="0"/>
            <a:endParaRPr dirty="0"/>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07202" name="幻灯片图像占位符 307201"/>
          <p:cNvSpPr>
            <a:spLocks noRot="1" noTextEdit="1"/>
          </p:cNvSpPr>
          <p:nvPr>
            <p:ph type="sldImg"/>
          </p:nvPr>
        </p:nvSpPr>
        <p:spPr>
          <a:ln/>
        </p:spPr>
      </p:sp>
      <p:sp>
        <p:nvSpPr>
          <p:cNvPr id="307203" name="文本占位符 307202"/>
          <p:cNvSpPr>
            <a:spLocks noGrp="1"/>
          </p:cNvSpPr>
          <p:nvPr>
            <p:ph type="body" idx="1"/>
          </p:nvPr>
        </p:nvSpPr>
        <p:spPr>
          <a:ln/>
        </p:spPr>
        <p:txBody>
          <a:bodyPr/>
          <a:p>
            <a:pPr lvl="0"/>
            <a:endParaRPr dirty="0"/>
          </a:p>
        </p:txBody>
      </p:sp>
    </p:spTree>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08226" name="幻灯片图像占位符 308225"/>
          <p:cNvSpPr>
            <a:spLocks noRot="1" noTextEdit="1"/>
          </p:cNvSpPr>
          <p:nvPr>
            <p:ph type="sldImg"/>
          </p:nvPr>
        </p:nvSpPr>
        <p:spPr>
          <a:ln/>
        </p:spPr>
      </p:sp>
      <p:sp>
        <p:nvSpPr>
          <p:cNvPr id="308227" name="文本占位符 308226"/>
          <p:cNvSpPr>
            <a:spLocks noGrp="1"/>
          </p:cNvSpPr>
          <p:nvPr>
            <p:ph type="body" idx="1"/>
          </p:nvPr>
        </p:nvSpPr>
        <p:spPr>
          <a:ln/>
        </p:spPr>
        <p:txBody>
          <a:bodyPr/>
          <a:p>
            <a:pPr lvl="0"/>
            <a:endParaRPr dirty="0"/>
          </a:p>
        </p:txBody>
      </p:sp>
    </p:spTree>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09250" name="幻灯片图像占位符 309249"/>
          <p:cNvSpPr>
            <a:spLocks noRot="1" noTextEdit="1"/>
          </p:cNvSpPr>
          <p:nvPr>
            <p:ph type="sldImg"/>
          </p:nvPr>
        </p:nvSpPr>
        <p:spPr>
          <a:ln/>
        </p:spPr>
      </p:sp>
      <p:sp>
        <p:nvSpPr>
          <p:cNvPr id="309251" name="文本占位符 309250"/>
          <p:cNvSpPr>
            <a:spLocks noGrp="1"/>
          </p:cNvSpPr>
          <p:nvPr>
            <p:ph type="body" idx="1"/>
          </p:nvPr>
        </p:nvSpPr>
        <p:spPr>
          <a:ln/>
        </p:spPr>
        <p:txBody>
          <a:bodyPr/>
          <a:p>
            <a:pPr lvl="0"/>
            <a:endParaRPr dirty="0"/>
          </a:p>
        </p:txBody>
      </p:sp>
    </p:spTree>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93890" name="幻灯片图像占位符 293889"/>
          <p:cNvSpPr>
            <a:spLocks noRot="1" noTextEdit="1"/>
          </p:cNvSpPr>
          <p:nvPr>
            <p:ph type="sldImg"/>
          </p:nvPr>
        </p:nvSpPr>
        <p:spPr>
          <a:ln/>
        </p:spPr>
      </p:sp>
      <p:sp>
        <p:nvSpPr>
          <p:cNvPr id="293891" name="文本占位符 293890"/>
          <p:cNvSpPr>
            <a:spLocks noGrp="1"/>
          </p:cNvSpPr>
          <p:nvPr>
            <p:ph type="body" idx="1"/>
          </p:nvPr>
        </p:nvSpPr>
        <p:spPr>
          <a:ln/>
        </p:spPr>
        <p:txBody>
          <a:bodyPr/>
          <a:p>
            <a:pPr lvl="0"/>
            <a:endParaRPr dirty="0"/>
          </a:p>
        </p:txBody>
      </p:sp>
    </p:spTree>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10274" name="幻灯片图像占位符 310273"/>
          <p:cNvSpPr>
            <a:spLocks noRot="1" noTextEdit="1"/>
          </p:cNvSpPr>
          <p:nvPr>
            <p:ph type="sldImg"/>
          </p:nvPr>
        </p:nvSpPr>
        <p:spPr>
          <a:ln/>
        </p:spPr>
      </p:sp>
      <p:sp>
        <p:nvSpPr>
          <p:cNvPr id="310275" name="文本占位符 310274"/>
          <p:cNvSpPr>
            <a:spLocks noGrp="1"/>
          </p:cNvSpPr>
          <p:nvPr>
            <p:ph type="body" idx="1"/>
          </p:nvPr>
        </p:nvSpPr>
        <p:spPr>
          <a:ln/>
        </p:spPr>
        <p:txBody>
          <a:bodyPr/>
          <a:p>
            <a:pPr lvl="0"/>
            <a:endParaRPr dirty="0"/>
          </a:p>
        </p:txBody>
      </p:sp>
    </p:spTree>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11298" name="幻灯片图像占位符 311297"/>
          <p:cNvSpPr>
            <a:spLocks noRot="1" noTextEdit="1"/>
          </p:cNvSpPr>
          <p:nvPr>
            <p:ph type="sldImg"/>
          </p:nvPr>
        </p:nvSpPr>
        <p:spPr>
          <a:ln/>
        </p:spPr>
      </p:sp>
      <p:sp>
        <p:nvSpPr>
          <p:cNvPr id="311299" name="文本占位符 311298"/>
          <p:cNvSpPr>
            <a:spLocks noGrp="1"/>
          </p:cNvSpPr>
          <p:nvPr>
            <p:ph type="body" idx="1"/>
          </p:nvPr>
        </p:nvSpPr>
        <p:spPr>
          <a:ln/>
        </p:spPr>
        <p:txBody>
          <a:bodyPr/>
          <a:p>
            <a:pPr lvl="0"/>
            <a:endParaRPr dirty="0"/>
          </a:p>
        </p:txBody>
      </p:sp>
    </p:spTree>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72738" name="幻灯片图像占位符 372737"/>
          <p:cNvSpPr>
            <a:spLocks noRot="1" noTextEdit="1"/>
          </p:cNvSpPr>
          <p:nvPr>
            <p:ph type="sldImg"/>
          </p:nvPr>
        </p:nvSpPr>
        <p:spPr>
          <a:ln/>
        </p:spPr>
      </p:sp>
      <p:sp>
        <p:nvSpPr>
          <p:cNvPr id="372739" name="文本占位符 372738"/>
          <p:cNvSpPr>
            <a:spLocks noGrp="1"/>
          </p:cNvSpPr>
          <p:nvPr>
            <p:ph type="body" idx="1"/>
          </p:nvPr>
        </p:nvSpPr>
        <p:spPr>
          <a:ln/>
        </p:spPr>
        <p:txBody>
          <a:bodyPr/>
          <a:p>
            <a:pPr lvl="0"/>
            <a:endParaRPr dirty="0"/>
          </a:p>
        </p:txBody>
      </p:sp>
    </p:spTree>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74786" name="幻灯片图像占位符 374785"/>
          <p:cNvSpPr>
            <a:spLocks noRot="1" noTextEdit="1"/>
          </p:cNvSpPr>
          <p:nvPr>
            <p:ph type="sldImg"/>
          </p:nvPr>
        </p:nvSpPr>
        <p:spPr>
          <a:ln/>
        </p:spPr>
      </p:sp>
      <p:sp>
        <p:nvSpPr>
          <p:cNvPr id="374787" name="文本占位符 374786"/>
          <p:cNvSpPr>
            <a:spLocks noGrp="1"/>
          </p:cNvSpPr>
          <p:nvPr>
            <p:ph type="body" idx="1"/>
          </p:nvPr>
        </p:nvSpPr>
        <p:spPr>
          <a:ln/>
        </p:spPr>
        <p:txBody>
          <a:bodyPr/>
          <a:p>
            <a:pPr lvl="0"/>
            <a:endParaRPr dirty="0"/>
          </a:p>
        </p:txBody>
      </p:sp>
    </p:spTree>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03106" name="幻灯片图像占位符 303105"/>
          <p:cNvSpPr>
            <a:spLocks noRot="1" noTextEdit="1"/>
          </p:cNvSpPr>
          <p:nvPr>
            <p:ph type="sldImg"/>
          </p:nvPr>
        </p:nvSpPr>
        <p:spPr>
          <a:ln/>
        </p:spPr>
      </p:sp>
      <p:sp>
        <p:nvSpPr>
          <p:cNvPr id="303107" name="文本占位符 303106"/>
          <p:cNvSpPr>
            <a:spLocks noGrp="1"/>
          </p:cNvSpPr>
          <p:nvPr>
            <p:ph type="body" idx="1"/>
          </p:nvPr>
        </p:nvSpPr>
        <p:spPr>
          <a:ln/>
        </p:spPr>
        <p:txBody>
          <a:bodyPr/>
          <a:p>
            <a:pPr lvl="0"/>
            <a:endParaRPr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24610" name="幻灯片图像占位符 324609"/>
          <p:cNvSpPr>
            <a:spLocks noRot="1" noTextEdit="1"/>
          </p:cNvSpPr>
          <p:nvPr>
            <p:ph type="sldImg"/>
          </p:nvPr>
        </p:nvSpPr>
        <p:spPr>
          <a:ln/>
        </p:spPr>
      </p:sp>
      <p:sp>
        <p:nvSpPr>
          <p:cNvPr id="324611" name="文本占位符 324610"/>
          <p:cNvSpPr>
            <a:spLocks noGrp="1"/>
          </p:cNvSpPr>
          <p:nvPr>
            <p:ph type="body" idx="1"/>
          </p:nvPr>
        </p:nvSpPr>
        <p:spPr>
          <a:ln/>
        </p:spPr>
        <p:txBody>
          <a:bodyPr/>
          <a:p>
            <a:pPr lvl="0"/>
            <a:endParaRPr dirty="0"/>
          </a:p>
        </p:txBody>
      </p:sp>
    </p:spTree>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58402" name="幻灯片图像占位符 358401"/>
          <p:cNvSpPr>
            <a:spLocks noRot="1" noTextEdit="1"/>
          </p:cNvSpPr>
          <p:nvPr>
            <p:ph type="sldImg"/>
          </p:nvPr>
        </p:nvSpPr>
        <p:spPr>
          <a:ln/>
        </p:spPr>
      </p:sp>
      <p:sp>
        <p:nvSpPr>
          <p:cNvPr id="358403" name="文本占位符 358402"/>
          <p:cNvSpPr>
            <a:spLocks noGrp="1"/>
          </p:cNvSpPr>
          <p:nvPr>
            <p:ph type="body" idx="1"/>
          </p:nvPr>
        </p:nvSpPr>
        <p:spPr>
          <a:ln/>
        </p:spPr>
        <p:txBody>
          <a:bodyPr/>
          <a:p>
            <a:pPr lvl="0"/>
            <a:endParaRPr dirty="0"/>
          </a:p>
        </p:txBody>
      </p:sp>
    </p:spTree>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97314" name="幻灯片图像占位符 397313"/>
          <p:cNvSpPr>
            <a:spLocks noRot="1" noTextEdit="1"/>
          </p:cNvSpPr>
          <p:nvPr>
            <p:ph type="sldImg"/>
          </p:nvPr>
        </p:nvSpPr>
        <p:spPr>
          <a:ln/>
        </p:spPr>
      </p:sp>
      <p:sp>
        <p:nvSpPr>
          <p:cNvPr id="397315" name="文本占位符 397314"/>
          <p:cNvSpPr>
            <a:spLocks noGrp="1"/>
          </p:cNvSpPr>
          <p:nvPr>
            <p:ph type="body" idx="1"/>
          </p:nvPr>
        </p:nvSpPr>
        <p:spPr>
          <a:ln/>
        </p:spPr>
        <p:txBody>
          <a:bodyPr/>
          <a:p>
            <a:pPr lvl="0"/>
            <a:endParaRPr dirty="0"/>
          </a:p>
        </p:txBody>
      </p:sp>
    </p:spTree>
  </p:cSld>
  <p:clrMapOvr>
    <a:masterClrMapping/>
  </p:clrMapOvr>
</p:notes>
</file>

<file path=ppt/notesSlides/notesSlide5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99362" name="幻灯片图像占位符 399361"/>
          <p:cNvSpPr>
            <a:spLocks noRot="1" noTextEdit="1"/>
          </p:cNvSpPr>
          <p:nvPr>
            <p:ph type="sldImg"/>
          </p:nvPr>
        </p:nvSpPr>
        <p:spPr>
          <a:ln/>
        </p:spPr>
      </p:sp>
      <p:sp>
        <p:nvSpPr>
          <p:cNvPr id="399363" name="文本占位符 399362"/>
          <p:cNvSpPr>
            <a:spLocks noGrp="1"/>
          </p:cNvSpPr>
          <p:nvPr>
            <p:ph type="body" idx="1"/>
          </p:nvPr>
        </p:nvSpPr>
        <p:spPr>
          <a:ln/>
        </p:spPr>
        <p:txBody>
          <a:bodyPr/>
          <a:p>
            <a:pPr lvl="0"/>
            <a:endParaRPr dirty="0"/>
          </a:p>
        </p:txBody>
      </p:sp>
    </p:spTree>
  </p:cSld>
  <p:clrMapOvr>
    <a:masterClrMapping/>
  </p:clrMapOvr>
</p:notes>
</file>

<file path=ppt/notesSlides/notesSlide5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401410" name="幻灯片图像占位符 401409"/>
          <p:cNvSpPr>
            <a:spLocks noRot="1" noTextEdit="1"/>
          </p:cNvSpPr>
          <p:nvPr>
            <p:ph type="sldImg"/>
          </p:nvPr>
        </p:nvSpPr>
        <p:spPr>
          <a:ln/>
        </p:spPr>
      </p:sp>
      <p:sp>
        <p:nvSpPr>
          <p:cNvPr id="401411" name="文本占位符 401410"/>
          <p:cNvSpPr>
            <a:spLocks noGrp="1"/>
          </p:cNvSpPr>
          <p:nvPr>
            <p:ph type="body" idx="1"/>
          </p:nvPr>
        </p:nvSpPr>
        <p:spPr>
          <a:ln/>
        </p:spPr>
        <p:txBody>
          <a:bodyPr/>
          <a:p>
            <a:pPr lvl="0"/>
            <a:endParaRPr dirty="0"/>
          </a:p>
        </p:txBody>
      </p:sp>
    </p:spTree>
  </p:cSld>
  <p:clrMapOvr>
    <a:masterClrMapping/>
  </p:clrMapOvr>
</p:notes>
</file>

<file path=ppt/notesSlides/notesSlide5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403458" name="幻灯片图像占位符 403457"/>
          <p:cNvSpPr>
            <a:spLocks noRot="1" noTextEdit="1"/>
          </p:cNvSpPr>
          <p:nvPr>
            <p:ph type="sldImg"/>
          </p:nvPr>
        </p:nvSpPr>
        <p:spPr>
          <a:ln/>
        </p:spPr>
      </p:sp>
      <p:sp>
        <p:nvSpPr>
          <p:cNvPr id="403459" name="文本占位符 403458"/>
          <p:cNvSpPr>
            <a:spLocks noGrp="1"/>
          </p:cNvSpPr>
          <p:nvPr>
            <p:ph type="body" idx="1"/>
          </p:nvPr>
        </p:nvSpPr>
        <p:spPr>
          <a:ln/>
        </p:spPr>
        <p:txBody>
          <a:bodyPr/>
          <a:p>
            <a:pPr lvl="0"/>
            <a:endParaRPr dirty="0"/>
          </a:p>
        </p:txBody>
      </p:sp>
    </p:spTree>
  </p:cSld>
  <p:clrMapOvr>
    <a:masterClrMapping/>
  </p:clrMapOvr>
</p:notes>
</file>

<file path=ppt/notesSlides/notesSlide5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405506" name="幻灯片图像占位符 405505"/>
          <p:cNvSpPr>
            <a:spLocks noRot="1" noTextEdit="1"/>
          </p:cNvSpPr>
          <p:nvPr>
            <p:ph type="sldImg"/>
          </p:nvPr>
        </p:nvSpPr>
        <p:spPr>
          <a:ln/>
        </p:spPr>
      </p:sp>
      <p:sp>
        <p:nvSpPr>
          <p:cNvPr id="405507" name="文本占位符 405506"/>
          <p:cNvSpPr>
            <a:spLocks noGrp="1"/>
          </p:cNvSpPr>
          <p:nvPr>
            <p:ph type="body" idx="1"/>
          </p:nvPr>
        </p:nvSpPr>
        <p:spPr>
          <a:ln/>
        </p:spPr>
        <p:txBody>
          <a:bodyPr/>
          <a:p>
            <a:pPr lvl="0"/>
            <a:endParaRPr dirty="0"/>
          </a:p>
        </p:txBody>
      </p:sp>
    </p:spTree>
  </p:cSld>
  <p:clrMapOvr>
    <a:masterClrMapping/>
  </p:clrMapOvr>
</p:notes>
</file>

<file path=ppt/notesSlides/notesSlide5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407554" name="幻灯片图像占位符 407553"/>
          <p:cNvSpPr>
            <a:spLocks noRot="1" noTextEdit="1"/>
          </p:cNvSpPr>
          <p:nvPr>
            <p:ph type="sldImg"/>
          </p:nvPr>
        </p:nvSpPr>
        <p:spPr>
          <a:ln/>
        </p:spPr>
      </p:sp>
      <p:sp>
        <p:nvSpPr>
          <p:cNvPr id="407555" name="文本占位符 407554"/>
          <p:cNvSpPr>
            <a:spLocks noGrp="1"/>
          </p:cNvSpPr>
          <p:nvPr>
            <p:ph type="body" idx="1"/>
          </p:nvPr>
        </p:nvSpPr>
        <p:spPr>
          <a:ln/>
        </p:spPr>
        <p:txBody>
          <a:bodyPr/>
          <a:p>
            <a:pPr lvl="0"/>
            <a:endParaRPr dirty="0"/>
          </a:p>
        </p:txBody>
      </p:sp>
    </p:spTree>
  </p:cSld>
  <p:clrMapOvr>
    <a:masterClrMapping/>
  </p:clrMapOvr>
</p:notes>
</file>

<file path=ppt/notesSlides/notesSlide5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05154" name="幻灯片图像占位符 305153"/>
          <p:cNvSpPr>
            <a:spLocks noRot="1" noTextEdit="1"/>
          </p:cNvSpPr>
          <p:nvPr>
            <p:ph type="sldImg"/>
          </p:nvPr>
        </p:nvSpPr>
        <p:spPr>
          <a:ln/>
        </p:spPr>
      </p:sp>
      <p:sp>
        <p:nvSpPr>
          <p:cNvPr id="305155" name="文本占位符 305154"/>
          <p:cNvSpPr>
            <a:spLocks noGrp="1"/>
          </p:cNvSpPr>
          <p:nvPr>
            <p:ph type="body" idx="1"/>
          </p:nvPr>
        </p:nvSpPr>
        <p:spPr>
          <a:ln/>
        </p:spPr>
        <p:txBody>
          <a:bodyPr/>
          <a:p>
            <a:pPr lvl="0"/>
            <a:endParaRPr dirty="0"/>
          </a:p>
        </p:txBody>
      </p:sp>
    </p:spTree>
  </p:cSld>
  <p:clrMapOvr>
    <a:masterClrMapping/>
  </p:clrMapOvr>
</p:notes>
</file>

<file path=ppt/notesSlides/notesSlide5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94914" name="幻灯片图像占位符 294913"/>
          <p:cNvSpPr>
            <a:spLocks noRot="1" noTextEdit="1"/>
          </p:cNvSpPr>
          <p:nvPr>
            <p:ph type="sldImg"/>
          </p:nvPr>
        </p:nvSpPr>
        <p:spPr>
          <a:ln/>
        </p:spPr>
      </p:sp>
      <p:sp>
        <p:nvSpPr>
          <p:cNvPr id="294915" name="文本占位符 294914"/>
          <p:cNvSpPr>
            <a:spLocks noGrp="1"/>
          </p:cNvSpPr>
          <p:nvPr>
            <p:ph type="body" idx="1"/>
          </p:nvPr>
        </p:nvSpPr>
        <p:spPr>
          <a:ln/>
        </p:spPr>
        <p:txBody>
          <a:bodyPr/>
          <a:p>
            <a:pPr lvl="0"/>
            <a:endParaRPr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16418" name="幻灯片图像占位符 316417"/>
          <p:cNvSpPr>
            <a:spLocks noRot="1" noTextEdit="1"/>
          </p:cNvSpPr>
          <p:nvPr>
            <p:ph type="sldImg"/>
          </p:nvPr>
        </p:nvSpPr>
        <p:spPr>
          <a:ln/>
        </p:spPr>
      </p:sp>
      <p:sp>
        <p:nvSpPr>
          <p:cNvPr id="316419" name="文本占位符 316418"/>
          <p:cNvSpPr>
            <a:spLocks noGrp="1"/>
          </p:cNvSpPr>
          <p:nvPr>
            <p:ph type="body" idx="1"/>
          </p:nvPr>
        </p:nvSpPr>
        <p:spPr>
          <a:ln/>
        </p:spPr>
        <p:txBody>
          <a:bodyPr/>
          <a:p>
            <a:pPr lvl="0"/>
            <a:endParaRPr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391170" name="幻灯片图像占位符 391169"/>
          <p:cNvSpPr>
            <a:spLocks noRot="1" noTextEdit="1"/>
          </p:cNvSpPr>
          <p:nvPr>
            <p:ph type="sldImg"/>
          </p:nvPr>
        </p:nvSpPr>
        <p:spPr>
          <a:ln/>
        </p:spPr>
      </p:sp>
      <p:sp>
        <p:nvSpPr>
          <p:cNvPr id="391171" name="文本占位符 391170"/>
          <p:cNvSpPr>
            <a:spLocks noGrp="1"/>
          </p:cNvSpPr>
          <p:nvPr>
            <p:ph type="body" idx="1"/>
          </p:nvPr>
        </p:nvSpPr>
        <p:spPr>
          <a:ln/>
        </p:spPr>
        <p:txBody>
          <a:bodyPr/>
          <a:p>
            <a:pPr lvl="0"/>
            <a:endParaRPr dirty="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69314" name="幻灯片图像占位符 269313"/>
          <p:cNvSpPr>
            <a:spLocks noRot="1" noTextEdit="1"/>
          </p:cNvSpPr>
          <p:nvPr>
            <p:ph type="sldImg"/>
          </p:nvPr>
        </p:nvSpPr>
        <p:spPr>
          <a:ln/>
        </p:spPr>
      </p:sp>
      <p:sp>
        <p:nvSpPr>
          <p:cNvPr id="269315" name="文本占位符 269314"/>
          <p:cNvSpPr>
            <a:spLocks noGrp="1"/>
          </p:cNvSpPr>
          <p:nvPr>
            <p:ph type="body" idx="1"/>
          </p:nvPr>
        </p:nvSpPr>
        <p:spPr>
          <a:ln/>
        </p:spPr>
        <p:txBody>
          <a:bodyPr/>
          <a:p>
            <a:pPr lvl="0"/>
            <a:endParaRPr dirty="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灯片编号占位符 1"/>
          <p:cNvSpPr/>
          <p:nvPr>
            <p:ph type="sldNum" sz="quarter" idx="2"/>
          </p:nvPr>
        </p:nvSpPr>
        <p:spPr/>
        <p:txBody>
          <a:bodyPr/>
          <a:p>
            <a:pPr lvl="0" algn="r"/>
            <a:fld id="{9A0DB2DC-4C9A-4742-B13C-FB6460FD3503}" type="slidenum">
              <a:rPr lang="zh-CN" altLang="en-US" sz="1200" dirty="0"/>
            </a:fld>
            <a:endParaRPr lang="zh-CN" altLang="en-US" sz="1200" dirty="0"/>
          </a:p>
        </p:txBody>
      </p:sp>
      <p:sp>
        <p:nvSpPr>
          <p:cNvPr id="278530" name="幻灯片图像占位符 278529"/>
          <p:cNvSpPr>
            <a:spLocks noRot="1" noTextEdit="1"/>
          </p:cNvSpPr>
          <p:nvPr>
            <p:ph type="sldImg"/>
          </p:nvPr>
        </p:nvSpPr>
        <p:spPr>
          <a:ln/>
        </p:spPr>
      </p:sp>
      <p:sp>
        <p:nvSpPr>
          <p:cNvPr id="278531" name="文本占位符 278530"/>
          <p:cNvSpPr>
            <a:spLocks noGrp="1"/>
          </p:cNvSpPr>
          <p:nvPr>
            <p:ph type="body" idx="1"/>
          </p:nvPr>
        </p:nvSpPr>
        <p:spPr>
          <a:ln/>
        </p:spPr>
        <p:txBody>
          <a:bodyPr/>
          <a:p>
            <a:pPr lvl="0"/>
            <a:endParaRPr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showMasterPhAnim="0" showMasterSp="0">
  <p:cSld name="标题幻灯片">
    <p:bg>
      <p:bgPr>
        <a:solidFill>
          <a:schemeClr val="bg1"/>
        </a:solidFill>
        <a:effectLst/>
      </p:bgPr>
    </p:bg>
    <p:spTree>
      <p:nvGrpSpPr>
        <p:cNvPr id="1" name=""/>
        <p:cNvGrpSpPr/>
        <p:nvPr/>
      </p:nvGrpSpPr>
      <p:grpSpPr/>
      <p:grpSp>
        <p:nvGrpSpPr>
          <p:cNvPr id="266242" name="组合 266241"/>
          <p:cNvGrpSpPr/>
          <p:nvPr/>
        </p:nvGrpSpPr>
        <p:grpSpPr>
          <a:xfrm>
            <a:off x="3175" y="4267200"/>
            <a:ext cx="9140825" cy="2590800"/>
            <a:chOff x="2" y="2688"/>
            <a:chExt cx="5758" cy="1632"/>
          </a:xfrm>
        </p:grpSpPr>
        <p:sp>
          <p:nvSpPr>
            <p:cNvPr id="266243" name="任意多边形 266242"/>
            <p:cNvSpPr/>
            <p:nvPr/>
          </p:nvSpPr>
          <p:spPr>
            <a:xfrm>
              <a:off x="2" y="2688"/>
              <a:ext cx="5758" cy="1632"/>
            </a:xfrm>
            <a:custGeom>
              <a:avLst/>
              <a:gdLst/>
              <a:ahLst/>
              <a:cxnLst/>
              <a:pathLst>
                <a:path w="5740" h="4316">
                  <a:moveTo>
                    <a:pt x="5740" y="4316"/>
                  </a:moveTo>
                  <a:lnTo>
                    <a:pt x="0" y="4316"/>
                  </a:lnTo>
                  <a:lnTo>
                    <a:pt x="0" y="0"/>
                  </a:lnTo>
                  <a:lnTo>
                    <a:pt x="5740" y="0"/>
                  </a:lnTo>
                  <a:lnTo>
                    <a:pt x="5740" y="4316"/>
                  </a:lnTo>
                  <a:lnTo>
                    <a:pt x="5740" y="4316"/>
                  </a:lnTo>
                  <a:close/>
                </a:path>
              </a:pathLst>
            </a:custGeom>
            <a:gradFill rotWithShape="0">
              <a:gsLst>
                <a:gs pos="0">
                  <a:schemeClr val="bg1">
                    <a:alpha val="100000"/>
                  </a:schemeClr>
                </a:gs>
                <a:gs pos="100000">
                  <a:schemeClr val="accent2">
                    <a:alpha val="100000"/>
                  </a:schemeClr>
                </a:gs>
              </a:gsLst>
              <a:lin ang="5400000" scaled="1"/>
              <a:tileRect/>
            </a:gradFill>
            <a:ln w="9525">
              <a:noFill/>
            </a:ln>
          </p:spPr>
          <p:txBody>
            <a:bodyPr/>
            <a:p>
              <a:endParaRPr lang="zh-CN" altLang="en-US"/>
            </a:p>
          </p:txBody>
        </p:sp>
        <p:grpSp>
          <p:nvGrpSpPr>
            <p:cNvPr id="266244" name="组合 266243"/>
            <p:cNvGrpSpPr/>
            <p:nvPr userDrawn="1"/>
          </p:nvGrpSpPr>
          <p:grpSpPr>
            <a:xfrm>
              <a:off x="3528" y="3715"/>
              <a:ext cx="792" cy="521"/>
              <a:chOff x="3527" y="3715"/>
              <a:chExt cx="792" cy="521"/>
            </a:xfrm>
          </p:grpSpPr>
          <p:sp>
            <p:nvSpPr>
              <p:cNvPr id="266245" name="椭圆 266244"/>
              <p:cNvSpPr/>
              <p:nvPr/>
            </p:nvSpPr>
            <p:spPr>
              <a:xfrm>
                <a:off x="3686" y="3810"/>
                <a:ext cx="532" cy="327"/>
              </a:xfrm>
              <a:prstGeom prst="ellipse">
                <a:avLst/>
              </a:prstGeom>
              <a:gradFill rotWithShape="0">
                <a:gsLst>
                  <a:gs pos="0">
                    <a:schemeClr val="accent2"/>
                  </a:gs>
                  <a:gs pos="100000">
                    <a:schemeClr val="accent2">
                      <a:gamma/>
                      <a:shade val="90980"/>
                      <a:invGamma/>
                    </a:schemeClr>
                  </a:gs>
                </a:gsLst>
                <a:path path="shape">
                  <a:fillToRect l="50000" t="50000" r="50000" b="50000"/>
                </a:path>
                <a:tileRect/>
              </a:gradFill>
              <a:ln w="9525">
                <a:noFill/>
              </a:ln>
            </p:spPr>
            <p:txBody>
              <a:bodyPr/>
              <a:p>
                <a:endParaRPr lang="zh-CN" altLang="en-US"/>
              </a:p>
            </p:txBody>
          </p:sp>
          <p:sp>
            <p:nvSpPr>
              <p:cNvPr id="266246" name="椭圆 266245"/>
              <p:cNvSpPr/>
              <p:nvPr/>
            </p:nvSpPr>
            <p:spPr>
              <a:xfrm>
                <a:off x="3726" y="3840"/>
                <a:ext cx="452" cy="275"/>
              </a:xfrm>
              <a:prstGeom prst="ellipse">
                <a:avLst/>
              </a:prstGeom>
              <a:gradFill rotWithShape="0">
                <a:gsLst>
                  <a:gs pos="0">
                    <a:schemeClr val="accent2">
                      <a:gamma/>
                      <a:shade val="90980"/>
                      <a:invGamma/>
                    </a:schemeClr>
                  </a:gs>
                  <a:gs pos="100000">
                    <a:schemeClr val="accent2"/>
                  </a:gs>
                </a:gsLst>
                <a:lin ang="5400000" scaled="1"/>
                <a:tileRect/>
              </a:gradFill>
              <a:ln w="9525">
                <a:noFill/>
              </a:ln>
            </p:spPr>
            <p:txBody>
              <a:bodyPr/>
              <a:p>
                <a:endParaRPr lang="zh-CN" altLang="en-US"/>
              </a:p>
            </p:txBody>
          </p:sp>
          <p:sp>
            <p:nvSpPr>
              <p:cNvPr id="266247" name="椭圆 266246"/>
              <p:cNvSpPr/>
              <p:nvPr/>
            </p:nvSpPr>
            <p:spPr>
              <a:xfrm>
                <a:off x="3782" y="3872"/>
                <a:ext cx="344" cy="207"/>
              </a:xfrm>
              <a:prstGeom prst="ellipse">
                <a:avLst/>
              </a:prstGeom>
              <a:gradFill rotWithShape="0">
                <a:gsLst>
                  <a:gs pos="0">
                    <a:schemeClr val="accent2"/>
                  </a:gs>
                  <a:gs pos="100000">
                    <a:schemeClr val="accent2">
                      <a:gamma/>
                      <a:shade val="94118"/>
                      <a:invGamma/>
                    </a:schemeClr>
                  </a:gs>
                </a:gsLst>
                <a:lin ang="5400000" scaled="1"/>
                <a:tileRect/>
              </a:gradFill>
              <a:ln w="9525">
                <a:noFill/>
              </a:ln>
            </p:spPr>
            <p:txBody>
              <a:bodyPr/>
              <a:p>
                <a:endParaRPr lang="zh-CN" altLang="en-US"/>
              </a:p>
            </p:txBody>
          </p:sp>
          <p:sp>
            <p:nvSpPr>
              <p:cNvPr id="266248" name="椭圆 266247"/>
              <p:cNvSpPr/>
              <p:nvPr/>
            </p:nvSpPr>
            <p:spPr>
              <a:xfrm>
                <a:off x="3822" y="3896"/>
                <a:ext cx="262" cy="159"/>
              </a:xfrm>
              <a:prstGeom prst="ellipse">
                <a:avLst/>
              </a:prstGeom>
              <a:gradFill rotWithShape="0">
                <a:gsLst>
                  <a:gs pos="0">
                    <a:schemeClr val="accent2">
                      <a:gamma/>
                      <a:shade val="96863"/>
                      <a:invGamma/>
                    </a:schemeClr>
                  </a:gs>
                  <a:gs pos="100000">
                    <a:schemeClr val="accent2"/>
                  </a:gs>
                </a:gsLst>
                <a:lin ang="5400000" scaled="1"/>
                <a:tileRect/>
              </a:gradFill>
              <a:ln w="9525">
                <a:noFill/>
              </a:ln>
            </p:spPr>
            <p:txBody>
              <a:bodyPr/>
              <a:p>
                <a:endParaRPr lang="zh-CN" altLang="en-US"/>
              </a:p>
            </p:txBody>
          </p:sp>
          <p:sp>
            <p:nvSpPr>
              <p:cNvPr id="266249" name="椭圆 266248"/>
              <p:cNvSpPr/>
              <p:nvPr/>
            </p:nvSpPr>
            <p:spPr>
              <a:xfrm>
                <a:off x="3856" y="3922"/>
                <a:ext cx="192" cy="107"/>
              </a:xfrm>
              <a:prstGeom prst="ellipse">
                <a:avLst/>
              </a:prstGeom>
              <a:gradFill rotWithShape="0">
                <a:gsLst>
                  <a:gs pos="0">
                    <a:schemeClr val="accent2"/>
                  </a:gs>
                  <a:gs pos="100000">
                    <a:schemeClr val="accent2">
                      <a:gamma/>
                      <a:shade val="94118"/>
                      <a:invGamma/>
                    </a:schemeClr>
                  </a:gs>
                </a:gsLst>
                <a:lin ang="5400000" scaled="1"/>
                <a:tileRect/>
              </a:gradFill>
              <a:ln w="9525">
                <a:noFill/>
              </a:ln>
            </p:spPr>
            <p:txBody>
              <a:bodyPr/>
              <a:p>
                <a:endParaRPr lang="zh-CN" altLang="en-US"/>
              </a:p>
            </p:txBody>
          </p:sp>
          <p:sp>
            <p:nvSpPr>
              <p:cNvPr id="266250" name="任意多边形 266249"/>
              <p:cNvSpPr/>
              <p:nvPr/>
            </p:nvSpPr>
            <p:spPr>
              <a:xfrm>
                <a:off x="3575" y="3715"/>
                <a:ext cx="383" cy="161"/>
              </a:xfrm>
              <a:custGeom>
                <a:avLst/>
                <a:gdLst/>
                <a:ahLst/>
                <a:cxnLst/>
                <a:pathLst>
                  <a:path w="382" h="161">
                    <a:moveTo>
                      <a:pt x="376" y="12"/>
                    </a:moveTo>
                    <a:lnTo>
                      <a:pt x="257" y="24"/>
                    </a:lnTo>
                    <a:lnTo>
                      <a:pt x="149" y="54"/>
                    </a:lnTo>
                    <a:lnTo>
                      <a:pt x="101" y="77"/>
                    </a:lnTo>
                    <a:lnTo>
                      <a:pt x="59" y="101"/>
                    </a:lnTo>
                    <a:lnTo>
                      <a:pt x="24" y="131"/>
                    </a:lnTo>
                    <a:lnTo>
                      <a:pt x="0" y="161"/>
                    </a:lnTo>
                    <a:lnTo>
                      <a:pt x="0" y="137"/>
                    </a:lnTo>
                    <a:lnTo>
                      <a:pt x="29" y="107"/>
                    </a:lnTo>
                    <a:lnTo>
                      <a:pt x="65" y="83"/>
                    </a:lnTo>
                    <a:lnTo>
                      <a:pt x="155" y="36"/>
                    </a:lnTo>
                    <a:lnTo>
                      <a:pt x="257" y="12"/>
                    </a:lnTo>
                    <a:lnTo>
                      <a:pt x="376" y="0"/>
                    </a:lnTo>
                    <a:lnTo>
                      <a:pt x="376" y="0"/>
                    </a:lnTo>
                    <a:lnTo>
                      <a:pt x="382" y="0"/>
                    </a:lnTo>
                    <a:lnTo>
                      <a:pt x="382" y="12"/>
                    </a:lnTo>
                    <a:lnTo>
                      <a:pt x="376" y="12"/>
                    </a:lnTo>
                    <a:lnTo>
                      <a:pt x="376" y="12"/>
                    </a:lnTo>
                    <a:lnTo>
                      <a:pt x="376" y="12"/>
                    </a:lnTo>
                    <a:close/>
                  </a:path>
                </a:pathLst>
              </a:custGeom>
              <a:gradFill rotWithShape="0">
                <a:gsLst>
                  <a:gs pos="0">
                    <a:schemeClr val="accent2">
                      <a:gamma/>
                      <a:shade val="94118"/>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6251" name="任意多边形 266250"/>
              <p:cNvSpPr/>
              <p:nvPr/>
            </p:nvSpPr>
            <p:spPr>
              <a:xfrm>
                <a:off x="3695" y="4170"/>
                <a:ext cx="444" cy="66"/>
              </a:xfrm>
              <a:custGeom>
                <a:avLst/>
                <a:gdLst/>
                <a:ahLst/>
                <a:cxnLst/>
                <a:pathLst>
                  <a:path w="443" h="66">
                    <a:moveTo>
                      <a:pt x="257" y="54"/>
                    </a:moveTo>
                    <a:lnTo>
                      <a:pt x="353" y="48"/>
                    </a:lnTo>
                    <a:lnTo>
                      <a:pt x="443" y="24"/>
                    </a:lnTo>
                    <a:lnTo>
                      <a:pt x="443" y="36"/>
                    </a:lnTo>
                    <a:lnTo>
                      <a:pt x="353" y="60"/>
                    </a:lnTo>
                    <a:lnTo>
                      <a:pt x="257" y="66"/>
                    </a:lnTo>
                    <a:lnTo>
                      <a:pt x="186" y="60"/>
                    </a:lnTo>
                    <a:lnTo>
                      <a:pt x="120" y="48"/>
                    </a:lnTo>
                    <a:lnTo>
                      <a:pt x="60" y="36"/>
                    </a:lnTo>
                    <a:lnTo>
                      <a:pt x="0" y="12"/>
                    </a:lnTo>
                    <a:lnTo>
                      <a:pt x="0" y="0"/>
                    </a:lnTo>
                    <a:lnTo>
                      <a:pt x="54" y="24"/>
                    </a:lnTo>
                    <a:lnTo>
                      <a:pt x="120" y="36"/>
                    </a:lnTo>
                    <a:lnTo>
                      <a:pt x="186" y="48"/>
                    </a:lnTo>
                    <a:lnTo>
                      <a:pt x="257" y="54"/>
                    </a:lnTo>
                    <a:lnTo>
                      <a:pt x="257" y="54"/>
                    </a:lnTo>
                    <a:close/>
                  </a:path>
                </a:pathLst>
              </a:custGeom>
              <a:gradFill rotWithShape="0">
                <a:gsLst>
                  <a:gs pos="0">
                    <a:schemeClr val="accent2">
                      <a:gamma/>
                      <a:shade val="84706"/>
                      <a:invGamma/>
                      <a:alpha val="100000"/>
                    </a:schemeClr>
                  </a:gs>
                  <a:gs pos="100000">
                    <a:schemeClr val="accent2">
                      <a:alpha val="100000"/>
                    </a:schemeClr>
                  </a:gs>
                </a:gsLst>
                <a:lin ang="18900000" scaled="1"/>
                <a:tileRect/>
              </a:gradFill>
              <a:ln w="9525">
                <a:noFill/>
              </a:ln>
            </p:spPr>
            <p:txBody>
              <a:bodyPr/>
              <a:p>
                <a:endParaRPr lang="zh-CN" altLang="en-US"/>
              </a:p>
            </p:txBody>
          </p:sp>
          <p:sp>
            <p:nvSpPr>
              <p:cNvPr id="266252" name="任意多边形 266251"/>
              <p:cNvSpPr/>
              <p:nvPr/>
            </p:nvSpPr>
            <p:spPr>
              <a:xfrm>
                <a:off x="3527" y="3906"/>
                <a:ext cx="89" cy="216"/>
              </a:xfrm>
              <a:custGeom>
                <a:avLst/>
                <a:gdLst/>
                <a:ahLst/>
                <a:cxnLst/>
                <a:pathLst>
                  <a:path w="89" h="216">
                    <a:moveTo>
                      <a:pt x="12" y="66"/>
                    </a:moveTo>
                    <a:lnTo>
                      <a:pt x="18" y="108"/>
                    </a:lnTo>
                    <a:lnTo>
                      <a:pt x="36" y="144"/>
                    </a:lnTo>
                    <a:lnTo>
                      <a:pt x="60" y="180"/>
                    </a:lnTo>
                    <a:lnTo>
                      <a:pt x="89" y="216"/>
                    </a:lnTo>
                    <a:lnTo>
                      <a:pt x="72" y="216"/>
                    </a:lnTo>
                    <a:lnTo>
                      <a:pt x="42" y="180"/>
                    </a:lnTo>
                    <a:lnTo>
                      <a:pt x="18" y="144"/>
                    </a:lnTo>
                    <a:lnTo>
                      <a:pt x="6" y="108"/>
                    </a:lnTo>
                    <a:lnTo>
                      <a:pt x="0" y="66"/>
                    </a:lnTo>
                    <a:lnTo>
                      <a:pt x="0" y="30"/>
                    </a:lnTo>
                    <a:lnTo>
                      <a:pt x="12" y="0"/>
                    </a:lnTo>
                    <a:lnTo>
                      <a:pt x="30" y="0"/>
                    </a:lnTo>
                    <a:lnTo>
                      <a:pt x="18" y="30"/>
                    </a:lnTo>
                    <a:lnTo>
                      <a:pt x="12" y="66"/>
                    </a:lnTo>
                    <a:lnTo>
                      <a:pt x="12" y="66"/>
                    </a:lnTo>
                    <a:close/>
                  </a:path>
                </a:pathLst>
              </a:custGeom>
              <a:gradFill rotWithShape="0">
                <a:gsLst>
                  <a:gs pos="0">
                    <a:schemeClr val="accent2">
                      <a:alpha val="100000"/>
                    </a:schemeClr>
                  </a:gs>
                  <a:gs pos="100000">
                    <a:schemeClr val="accent2">
                      <a:gamma/>
                      <a:shade val="87843"/>
                      <a:invGamma/>
                      <a:alpha val="100000"/>
                    </a:schemeClr>
                  </a:gs>
                </a:gsLst>
                <a:lin ang="5400000" scaled="1"/>
                <a:tileRect/>
              </a:gradFill>
              <a:ln w="9525">
                <a:noFill/>
              </a:ln>
            </p:spPr>
            <p:txBody>
              <a:bodyPr/>
              <a:p>
                <a:endParaRPr lang="zh-CN" altLang="en-US"/>
              </a:p>
            </p:txBody>
          </p:sp>
          <p:sp>
            <p:nvSpPr>
              <p:cNvPr id="266253" name="任意多边形 266252"/>
              <p:cNvSpPr/>
              <p:nvPr/>
            </p:nvSpPr>
            <p:spPr>
              <a:xfrm>
                <a:off x="3569" y="3745"/>
                <a:ext cx="750" cy="461"/>
              </a:xfrm>
              <a:custGeom>
                <a:avLst/>
                <a:gdLst/>
                <a:ahLst/>
                <a:cxnLst/>
                <a:pathLst>
                  <a:path w="747" h="461">
                    <a:moveTo>
                      <a:pt x="382" y="443"/>
                    </a:moveTo>
                    <a:lnTo>
                      <a:pt x="311" y="437"/>
                    </a:lnTo>
                    <a:lnTo>
                      <a:pt x="245" y="425"/>
                    </a:lnTo>
                    <a:lnTo>
                      <a:pt x="185" y="407"/>
                    </a:lnTo>
                    <a:lnTo>
                      <a:pt x="131" y="383"/>
                    </a:lnTo>
                    <a:lnTo>
                      <a:pt x="83" y="347"/>
                    </a:lnTo>
                    <a:lnTo>
                      <a:pt x="53" y="311"/>
                    </a:lnTo>
                    <a:lnTo>
                      <a:pt x="30" y="269"/>
                    </a:lnTo>
                    <a:lnTo>
                      <a:pt x="24" y="227"/>
                    </a:lnTo>
                    <a:lnTo>
                      <a:pt x="30" y="185"/>
                    </a:lnTo>
                    <a:lnTo>
                      <a:pt x="53" y="143"/>
                    </a:lnTo>
                    <a:lnTo>
                      <a:pt x="83" y="107"/>
                    </a:lnTo>
                    <a:lnTo>
                      <a:pt x="131" y="77"/>
                    </a:lnTo>
                    <a:lnTo>
                      <a:pt x="185" y="47"/>
                    </a:lnTo>
                    <a:lnTo>
                      <a:pt x="245" y="30"/>
                    </a:lnTo>
                    <a:lnTo>
                      <a:pt x="311" y="18"/>
                    </a:lnTo>
                    <a:lnTo>
                      <a:pt x="382" y="12"/>
                    </a:lnTo>
                    <a:lnTo>
                      <a:pt x="478" y="18"/>
                    </a:lnTo>
                    <a:lnTo>
                      <a:pt x="562" y="41"/>
                    </a:lnTo>
                    <a:lnTo>
                      <a:pt x="562" y="36"/>
                    </a:lnTo>
                    <a:lnTo>
                      <a:pt x="562" y="30"/>
                    </a:lnTo>
                    <a:lnTo>
                      <a:pt x="478" y="6"/>
                    </a:lnTo>
                    <a:lnTo>
                      <a:pt x="382" y="0"/>
                    </a:lnTo>
                    <a:lnTo>
                      <a:pt x="305" y="6"/>
                    </a:lnTo>
                    <a:lnTo>
                      <a:pt x="233" y="18"/>
                    </a:lnTo>
                    <a:lnTo>
                      <a:pt x="167" y="41"/>
                    </a:lnTo>
                    <a:lnTo>
                      <a:pt x="113" y="65"/>
                    </a:lnTo>
                    <a:lnTo>
                      <a:pt x="65" y="101"/>
                    </a:lnTo>
                    <a:lnTo>
                      <a:pt x="30" y="137"/>
                    </a:lnTo>
                    <a:lnTo>
                      <a:pt x="6" y="179"/>
                    </a:lnTo>
                    <a:lnTo>
                      <a:pt x="0" y="227"/>
                    </a:lnTo>
                    <a:lnTo>
                      <a:pt x="6" y="275"/>
                    </a:lnTo>
                    <a:lnTo>
                      <a:pt x="30" y="317"/>
                    </a:lnTo>
                    <a:lnTo>
                      <a:pt x="65" y="359"/>
                    </a:lnTo>
                    <a:lnTo>
                      <a:pt x="113" y="395"/>
                    </a:lnTo>
                    <a:lnTo>
                      <a:pt x="167" y="419"/>
                    </a:lnTo>
                    <a:lnTo>
                      <a:pt x="233" y="443"/>
                    </a:lnTo>
                    <a:lnTo>
                      <a:pt x="305" y="455"/>
                    </a:lnTo>
                    <a:lnTo>
                      <a:pt x="382" y="461"/>
                    </a:lnTo>
                    <a:lnTo>
                      <a:pt x="448" y="455"/>
                    </a:lnTo>
                    <a:lnTo>
                      <a:pt x="508" y="449"/>
                    </a:lnTo>
                    <a:lnTo>
                      <a:pt x="609" y="413"/>
                    </a:lnTo>
                    <a:lnTo>
                      <a:pt x="657" y="389"/>
                    </a:lnTo>
                    <a:lnTo>
                      <a:pt x="693" y="359"/>
                    </a:lnTo>
                    <a:lnTo>
                      <a:pt x="723" y="329"/>
                    </a:lnTo>
                    <a:lnTo>
                      <a:pt x="747" y="293"/>
                    </a:lnTo>
                    <a:lnTo>
                      <a:pt x="741" y="287"/>
                    </a:lnTo>
                    <a:lnTo>
                      <a:pt x="729" y="281"/>
                    </a:lnTo>
                    <a:lnTo>
                      <a:pt x="711" y="317"/>
                    </a:lnTo>
                    <a:lnTo>
                      <a:pt x="681" y="347"/>
                    </a:lnTo>
                    <a:lnTo>
                      <a:pt x="645" y="377"/>
                    </a:lnTo>
                    <a:lnTo>
                      <a:pt x="604" y="401"/>
                    </a:lnTo>
                    <a:lnTo>
                      <a:pt x="502" y="431"/>
                    </a:lnTo>
                    <a:lnTo>
                      <a:pt x="442" y="443"/>
                    </a:lnTo>
                    <a:lnTo>
                      <a:pt x="382" y="443"/>
                    </a:lnTo>
                    <a:lnTo>
                      <a:pt x="382" y="443"/>
                    </a:lnTo>
                    <a:close/>
                  </a:path>
                </a:pathLst>
              </a:custGeom>
              <a:gradFill rotWithShape="0">
                <a:gsLst>
                  <a:gs pos="0">
                    <a:schemeClr val="accent2">
                      <a:alpha val="100000"/>
                    </a:schemeClr>
                  </a:gs>
                  <a:gs pos="100000">
                    <a:schemeClr val="accent2">
                      <a:gamma/>
                      <a:shade val="90980"/>
                      <a:invGamma/>
                      <a:alpha val="100000"/>
                    </a:schemeClr>
                  </a:gs>
                </a:gsLst>
                <a:path path="shape">
                  <a:fillToRect l="50000" t="50000" r="50000" b="50000"/>
                </a:path>
                <a:tileRect/>
              </a:gradFill>
              <a:ln w="9525">
                <a:noFill/>
              </a:ln>
            </p:spPr>
            <p:txBody>
              <a:bodyPr/>
              <a:p>
                <a:endParaRPr lang="zh-CN" altLang="en-US"/>
              </a:p>
            </p:txBody>
          </p:sp>
          <p:sp>
            <p:nvSpPr>
              <p:cNvPr id="266254" name="任意多边形 266253"/>
              <p:cNvSpPr/>
              <p:nvPr/>
            </p:nvSpPr>
            <p:spPr>
              <a:xfrm>
                <a:off x="4037" y="3721"/>
                <a:ext cx="96" cy="30"/>
              </a:xfrm>
              <a:custGeom>
                <a:avLst/>
                <a:gdLst/>
                <a:ahLst/>
                <a:cxnLst/>
                <a:pathLst>
                  <a:path w="96" h="30">
                    <a:moveTo>
                      <a:pt x="0" y="0"/>
                    </a:moveTo>
                    <a:lnTo>
                      <a:pt x="0" y="12"/>
                    </a:lnTo>
                    <a:lnTo>
                      <a:pt x="48" y="18"/>
                    </a:lnTo>
                    <a:lnTo>
                      <a:pt x="96" y="30"/>
                    </a:lnTo>
                    <a:lnTo>
                      <a:pt x="96" y="24"/>
                    </a:lnTo>
                    <a:lnTo>
                      <a:pt x="96" y="18"/>
                    </a:lnTo>
                    <a:lnTo>
                      <a:pt x="48" y="12"/>
                    </a:lnTo>
                    <a:lnTo>
                      <a:pt x="0" y="0"/>
                    </a:lnTo>
                    <a:lnTo>
                      <a:pt x="0" y="0"/>
                    </a:lnTo>
                    <a:close/>
                  </a:path>
                </a:pathLst>
              </a:custGeom>
              <a:gradFill rotWithShape="0">
                <a:gsLst>
                  <a:gs pos="0">
                    <a:schemeClr val="accent2">
                      <a:alpha val="100000"/>
                    </a:schemeClr>
                  </a:gs>
                  <a:gs pos="100000">
                    <a:schemeClr val="accent2">
                      <a:gamma/>
                      <a:shade val="87843"/>
                      <a:invGamma/>
                      <a:alpha val="100000"/>
                    </a:schemeClr>
                  </a:gs>
                </a:gsLst>
                <a:lin ang="0" scaled="1"/>
                <a:tileRect/>
              </a:gradFill>
              <a:ln w="9525">
                <a:noFill/>
              </a:ln>
            </p:spPr>
            <p:txBody>
              <a:bodyPr/>
              <a:p>
                <a:endParaRPr lang="zh-CN" altLang="en-US"/>
              </a:p>
            </p:txBody>
          </p:sp>
          <p:sp>
            <p:nvSpPr>
              <p:cNvPr id="266255" name="椭圆 266254"/>
              <p:cNvSpPr/>
              <p:nvPr/>
            </p:nvSpPr>
            <p:spPr>
              <a:xfrm>
                <a:off x="3910" y="3948"/>
                <a:ext cx="84" cy="53"/>
              </a:xfrm>
              <a:prstGeom prst="ellipse">
                <a:avLst/>
              </a:prstGeom>
              <a:gradFill rotWithShape="0">
                <a:gsLst>
                  <a:gs pos="0">
                    <a:schemeClr val="accent2">
                      <a:gamma/>
                      <a:shade val="94118"/>
                      <a:invGamma/>
                    </a:schemeClr>
                  </a:gs>
                  <a:gs pos="100000">
                    <a:schemeClr val="accent2"/>
                  </a:gs>
                </a:gsLst>
                <a:lin ang="5400000" scaled="1"/>
                <a:tileRect/>
              </a:gradFill>
              <a:ln w="9525">
                <a:noFill/>
              </a:ln>
            </p:spPr>
            <p:txBody>
              <a:bodyPr/>
              <a:p>
                <a:endParaRPr lang="zh-CN" altLang="en-US"/>
              </a:p>
            </p:txBody>
          </p:sp>
        </p:grpSp>
        <p:grpSp>
          <p:nvGrpSpPr>
            <p:cNvPr id="266256" name="组合 266255"/>
            <p:cNvGrpSpPr/>
            <p:nvPr userDrawn="1"/>
          </p:nvGrpSpPr>
          <p:grpSpPr>
            <a:xfrm>
              <a:off x="1776" y="3631"/>
              <a:ext cx="1626" cy="683"/>
              <a:chOff x="1776" y="3631"/>
              <a:chExt cx="1626" cy="683"/>
            </a:xfrm>
          </p:grpSpPr>
          <p:sp>
            <p:nvSpPr>
              <p:cNvPr id="266257" name="椭圆 266256"/>
              <p:cNvSpPr/>
              <p:nvPr/>
            </p:nvSpPr>
            <p:spPr>
              <a:xfrm>
                <a:off x="2268" y="3934"/>
                <a:ext cx="638" cy="377"/>
              </a:xfrm>
              <a:prstGeom prst="ellipse">
                <a:avLst/>
              </a:prstGeom>
              <a:gradFill rotWithShape="0">
                <a:gsLst>
                  <a:gs pos="0">
                    <a:schemeClr val="accent2">
                      <a:gamma/>
                      <a:shade val="87843"/>
                      <a:invGamma/>
                    </a:schemeClr>
                  </a:gs>
                  <a:gs pos="100000">
                    <a:schemeClr val="accent2"/>
                  </a:gs>
                </a:gsLst>
                <a:lin ang="2700000" scaled="1"/>
                <a:tileRect/>
              </a:gradFill>
              <a:ln w="9525">
                <a:noFill/>
              </a:ln>
            </p:spPr>
            <p:txBody>
              <a:bodyPr/>
              <a:p>
                <a:endParaRPr lang="zh-CN" altLang="en-US"/>
              </a:p>
            </p:txBody>
          </p:sp>
          <p:sp>
            <p:nvSpPr>
              <p:cNvPr id="266258" name="椭圆 266257"/>
              <p:cNvSpPr/>
              <p:nvPr/>
            </p:nvSpPr>
            <p:spPr>
              <a:xfrm>
                <a:off x="2314" y="3958"/>
                <a:ext cx="543" cy="332"/>
              </a:xfrm>
              <a:prstGeom prst="ellipse">
                <a:avLst/>
              </a:prstGeom>
              <a:gradFill rotWithShape="0">
                <a:gsLst>
                  <a:gs pos="0">
                    <a:schemeClr val="accent2"/>
                  </a:gs>
                  <a:gs pos="100000">
                    <a:schemeClr val="accent2">
                      <a:gamma/>
                      <a:shade val="87843"/>
                      <a:invGamma/>
                    </a:schemeClr>
                  </a:gs>
                </a:gsLst>
                <a:lin ang="2700000" scaled="1"/>
                <a:tileRect/>
              </a:gradFill>
              <a:ln w="9525">
                <a:noFill/>
              </a:ln>
            </p:spPr>
            <p:txBody>
              <a:bodyPr/>
              <a:p>
                <a:endParaRPr lang="zh-CN" altLang="en-US"/>
              </a:p>
            </p:txBody>
          </p:sp>
          <p:sp>
            <p:nvSpPr>
              <p:cNvPr id="266259" name="椭圆 266258"/>
              <p:cNvSpPr/>
              <p:nvPr/>
            </p:nvSpPr>
            <p:spPr>
              <a:xfrm>
                <a:off x="2341" y="3979"/>
                <a:ext cx="501" cy="299"/>
              </a:xfrm>
              <a:prstGeom prst="ellipse">
                <a:avLst/>
              </a:prstGeom>
              <a:gradFill rotWithShape="0">
                <a:gsLst>
                  <a:gs pos="0">
                    <a:schemeClr val="accent2">
                      <a:gamma/>
                      <a:shade val="90980"/>
                      <a:invGamma/>
                    </a:schemeClr>
                  </a:gs>
                  <a:gs pos="100000">
                    <a:schemeClr val="accent2"/>
                  </a:gs>
                </a:gsLst>
                <a:lin ang="2700000" scaled="1"/>
                <a:tileRect/>
              </a:gradFill>
              <a:ln w="9525">
                <a:noFill/>
              </a:ln>
            </p:spPr>
            <p:txBody>
              <a:bodyPr/>
              <a:p>
                <a:endParaRPr lang="zh-CN" altLang="en-US"/>
              </a:p>
            </p:txBody>
          </p:sp>
          <p:sp>
            <p:nvSpPr>
              <p:cNvPr id="266260" name="椭圆 266259"/>
              <p:cNvSpPr/>
              <p:nvPr/>
            </p:nvSpPr>
            <p:spPr>
              <a:xfrm>
                <a:off x="2368" y="3997"/>
                <a:ext cx="444" cy="258"/>
              </a:xfrm>
              <a:prstGeom prst="ellipse">
                <a:avLst/>
              </a:prstGeom>
              <a:gradFill rotWithShape="0">
                <a:gsLst>
                  <a:gs pos="0">
                    <a:schemeClr val="accent2">
                      <a:gamma/>
                      <a:shade val="87843"/>
                      <a:invGamma/>
                    </a:schemeClr>
                  </a:gs>
                  <a:gs pos="100000">
                    <a:schemeClr val="accent2"/>
                  </a:gs>
                </a:gsLst>
                <a:lin ang="5400000" scaled="1"/>
                <a:tileRect/>
              </a:gradFill>
              <a:ln w="9525">
                <a:noFill/>
              </a:ln>
            </p:spPr>
            <p:txBody>
              <a:bodyPr/>
              <a:p>
                <a:endParaRPr lang="zh-CN" altLang="en-US"/>
              </a:p>
            </p:txBody>
          </p:sp>
          <p:sp>
            <p:nvSpPr>
              <p:cNvPr id="266261" name="椭圆 266260"/>
              <p:cNvSpPr/>
              <p:nvPr/>
            </p:nvSpPr>
            <p:spPr>
              <a:xfrm>
                <a:off x="2385" y="4005"/>
                <a:ext cx="413" cy="240"/>
              </a:xfrm>
              <a:prstGeom prst="ellipse">
                <a:avLst/>
              </a:prstGeom>
              <a:gradFill rotWithShape="0">
                <a:gsLst>
                  <a:gs pos="0">
                    <a:schemeClr val="accent2">
                      <a:gamma/>
                      <a:shade val="94118"/>
                      <a:invGamma/>
                    </a:schemeClr>
                  </a:gs>
                  <a:gs pos="100000">
                    <a:schemeClr val="accent2"/>
                  </a:gs>
                </a:gsLst>
                <a:lin ang="5400000" scaled="1"/>
                <a:tileRect/>
              </a:gradFill>
              <a:ln w="9525">
                <a:noFill/>
              </a:ln>
            </p:spPr>
            <p:txBody>
              <a:bodyPr/>
              <a:p>
                <a:endParaRPr lang="zh-CN" altLang="en-US"/>
              </a:p>
            </p:txBody>
          </p:sp>
          <p:sp>
            <p:nvSpPr>
              <p:cNvPr id="266262" name="椭圆 266261"/>
              <p:cNvSpPr/>
              <p:nvPr/>
            </p:nvSpPr>
            <p:spPr>
              <a:xfrm>
                <a:off x="2437" y="4026"/>
                <a:ext cx="306" cy="192"/>
              </a:xfrm>
              <a:prstGeom prst="ellipse">
                <a:avLst/>
              </a:prstGeom>
              <a:gradFill rotWithShape="0">
                <a:gsLst>
                  <a:gs pos="0">
                    <a:schemeClr val="accent2">
                      <a:gamma/>
                      <a:shade val="87843"/>
                      <a:invGamma/>
                    </a:schemeClr>
                  </a:gs>
                  <a:gs pos="100000">
                    <a:schemeClr val="accent2"/>
                  </a:gs>
                </a:gsLst>
                <a:lin ang="5400000" scaled="1"/>
                <a:tileRect/>
              </a:gradFill>
              <a:ln w="9525">
                <a:noFill/>
              </a:ln>
            </p:spPr>
            <p:txBody>
              <a:bodyPr/>
              <a:p>
                <a:endParaRPr lang="zh-CN" altLang="en-US"/>
              </a:p>
            </p:txBody>
          </p:sp>
          <p:sp>
            <p:nvSpPr>
              <p:cNvPr id="266263" name="椭圆 266262"/>
              <p:cNvSpPr/>
              <p:nvPr/>
            </p:nvSpPr>
            <p:spPr>
              <a:xfrm>
                <a:off x="2476" y="4056"/>
                <a:ext cx="227" cy="135"/>
              </a:xfrm>
              <a:prstGeom prst="ellipse">
                <a:avLst/>
              </a:prstGeom>
              <a:gradFill rotWithShape="0">
                <a:gsLst>
                  <a:gs pos="0">
                    <a:schemeClr val="accent2"/>
                  </a:gs>
                  <a:gs pos="100000">
                    <a:schemeClr val="accent2">
                      <a:gamma/>
                      <a:shade val="90980"/>
                      <a:invGamma/>
                    </a:schemeClr>
                  </a:gs>
                </a:gsLst>
                <a:lin ang="2700000" scaled="1"/>
                <a:tileRect/>
              </a:gradFill>
              <a:ln w="9525">
                <a:noFill/>
              </a:ln>
            </p:spPr>
            <p:txBody>
              <a:bodyPr/>
              <a:p>
                <a:endParaRPr lang="zh-CN" altLang="en-US"/>
              </a:p>
            </p:txBody>
          </p:sp>
          <p:sp>
            <p:nvSpPr>
              <p:cNvPr id="266264" name="椭圆 266263"/>
              <p:cNvSpPr/>
              <p:nvPr/>
            </p:nvSpPr>
            <p:spPr>
              <a:xfrm>
                <a:off x="2542" y="4097"/>
                <a:ext cx="90" cy="60"/>
              </a:xfrm>
              <a:prstGeom prst="ellipse">
                <a:avLst/>
              </a:prstGeom>
              <a:gradFill rotWithShape="0">
                <a:gsLst>
                  <a:gs pos="0">
                    <a:schemeClr val="accent2"/>
                  </a:gs>
                  <a:gs pos="100000">
                    <a:schemeClr val="accent2">
                      <a:gamma/>
                      <a:shade val="90980"/>
                      <a:invGamma/>
                    </a:schemeClr>
                  </a:gs>
                </a:gsLst>
                <a:lin ang="0" scaled="1"/>
                <a:tileRect/>
              </a:gradFill>
              <a:ln w="9525">
                <a:noFill/>
              </a:ln>
            </p:spPr>
            <p:txBody>
              <a:bodyPr/>
              <a:p>
                <a:endParaRPr lang="zh-CN" altLang="en-US"/>
              </a:p>
            </p:txBody>
          </p:sp>
          <p:sp>
            <p:nvSpPr>
              <p:cNvPr id="266265" name="任意多边形 266264"/>
              <p:cNvSpPr/>
              <p:nvPr/>
            </p:nvSpPr>
            <p:spPr>
              <a:xfrm>
                <a:off x="2585" y="3822"/>
                <a:ext cx="449" cy="186"/>
              </a:xfrm>
              <a:custGeom>
                <a:avLst/>
                <a:gdLst/>
                <a:ahLst/>
                <a:cxnLst/>
                <a:pathLst>
                  <a:path w="448" h="186">
                    <a:moveTo>
                      <a:pt x="6" y="6"/>
                    </a:moveTo>
                    <a:lnTo>
                      <a:pt x="78" y="12"/>
                    </a:lnTo>
                    <a:lnTo>
                      <a:pt x="150" y="18"/>
                    </a:lnTo>
                    <a:lnTo>
                      <a:pt x="215" y="36"/>
                    </a:lnTo>
                    <a:lnTo>
                      <a:pt x="275" y="60"/>
                    </a:lnTo>
                    <a:lnTo>
                      <a:pt x="329" y="84"/>
                    </a:lnTo>
                    <a:lnTo>
                      <a:pt x="377" y="114"/>
                    </a:lnTo>
                    <a:lnTo>
                      <a:pt x="419" y="150"/>
                    </a:lnTo>
                    <a:lnTo>
                      <a:pt x="448" y="186"/>
                    </a:lnTo>
                    <a:lnTo>
                      <a:pt x="448" y="162"/>
                    </a:lnTo>
                    <a:lnTo>
                      <a:pt x="413" y="126"/>
                    </a:lnTo>
                    <a:lnTo>
                      <a:pt x="371" y="96"/>
                    </a:lnTo>
                    <a:lnTo>
                      <a:pt x="323" y="66"/>
                    </a:lnTo>
                    <a:lnTo>
                      <a:pt x="269" y="48"/>
                    </a:lnTo>
                    <a:lnTo>
                      <a:pt x="144" y="12"/>
                    </a:lnTo>
                    <a:lnTo>
                      <a:pt x="78" y="6"/>
                    </a:lnTo>
                    <a:lnTo>
                      <a:pt x="6" y="0"/>
                    </a:lnTo>
                    <a:lnTo>
                      <a:pt x="0" y="0"/>
                    </a:lnTo>
                    <a:lnTo>
                      <a:pt x="0" y="0"/>
                    </a:lnTo>
                    <a:lnTo>
                      <a:pt x="0" y="6"/>
                    </a:lnTo>
                    <a:lnTo>
                      <a:pt x="0" y="6"/>
                    </a:lnTo>
                    <a:lnTo>
                      <a:pt x="6" y="6"/>
                    </a:lnTo>
                    <a:lnTo>
                      <a:pt x="6" y="6"/>
                    </a:lnTo>
                    <a:close/>
                  </a:path>
                </a:pathLst>
              </a:custGeom>
              <a:gradFill rotWithShape="0">
                <a:gsLst>
                  <a:gs pos="0">
                    <a:schemeClr val="accent2">
                      <a:gamma/>
                      <a:shade val="90980"/>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6266" name="任意多边形 266265"/>
              <p:cNvSpPr/>
              <p:nvPr/>
            </p:nvSpPr>
            <p:spPr>
              <a:xfrm>
                <a:off x="2142" y="3852"/>
                <a:ext cx="892" cy="462"/>
              </a:xfrm>
              <a:custGeom>
                <a:avLst/>
                <a:gdLst/>
                <a:ahLst/>
                <a:cxnLst/>
                <a:pathLst>
                  <a:path w="890" h="462">
                    <a:moveTo>
                      <a:pt x="23" y="276"/>
                    </a:moveTo>
                    <a:lnTo>
                      <a:pt x="29" y="222"/>
                    </a:lnTo>
                    <a:lnTo>
                      <a:pt x="59" y="174"/>
                    </a:lnTo>
                    <a:lnTo>
                      <a:pt x="95" y="132"/>
                    </a:lnTo>
                    <a:lnTo>
                      <a:pt x="149" y="96"/>
                    </a:lnTo>
                    <a:lnTo>
                      <a:pt x="209" y="60"/>
                    </a:lnTo>
                    <a:lnTo>
                      <a:pt x="281" y="36"/>
                    </a:lnTo>
                    <a:lnTo>
                      <a:pt x="364" y="24"/>
                    </a:lnTo>
                    <a:lnTo>
                      <a:pt x="448" y="18"/>
                    </a:lnTo>
                    <a:lnTo>
                      <a:pt x="532" y="24"/>
                    </a:lnTo>
                    <a:lnTo>
                      <a:pt x="609" y="36"/>
                    </a:lnTo>
                    <a:lnTo>
                      <a:pt x="681" y="60"/>
                    </a:lnTo>
                    <a:lnTo>
                      <a:pt x="741" y="96"/>
                    </a:lnTo>
                    <a:lnTo>
                      <a:pt x="795" y="132"/>
                    </a:lnTo>
                    <a:lnTo>
                      <a:pt x="831" y="174"/>
                    </a:lnTo>
                    <a:lnTo>
                      <a:pt x="861" y="222"/>
                    </a:lnTo>
                    <a:lnTo>
                      <a:pt x="867" y="276"/>
                    </a:lnTo>
                    <a:lnTo>
                      <a:pt x="855" y="330"/>
                    </a:lnTo>
                    <a:lnTo>
                      <a:pt x="831" y="378"/>
                    </a:lnTo>
                    <a:lnTo>
                      <a:pt x="783" y="426"/>
                    </a:lnTo>
                    <a:lnTo>
                      <a:pt x="723" y="462"/>
                    </a:lnTo>
                    <a:lnTo>
                      <a:pt x="765" y="462"/>
                    </a:lnTo>
                    <a:lnTo>
                      <a:pt x="819" y="426"/>
                    </a:lnTo>
                    <a:lnTo>
                      <a:pt x="855" y="378"/>
                    </a:lnTo>
                    <a:lnTo>
                      <a:pt x="884" y="330"/>
                    </a:lnTo>
                    <a:lnTo>
                      <a:pt x="890" y="276"/>
                    </a:lnTo>
                    <a:lnTo>
                      <a:pt x="884" y="222"/>
                    </a:lnTo>
                    <a:lnTo>
                      <a:pt x="855" y="168"/>
                    </a:lnTo>
                    <a:lnTo>
                      <a:pt x="813" y="120"/>
                    </a:lnTo>
                    <a:lnTo>
                      <a:pt x="759" y="84"/>
                    </a:lnTo>
                    <a:lnTo>
                      <a:pt x="693" y="48"/>
                    </a:lnTo>
                    <a:lnTo>
                      <a:pt x="621" y="24"/>
                    </a:lnTo>
                    <a:lnTo>
                      <a:pt x="538" y="6"/>
                    </a:lnTo>
                    <a:lnTo>
                      <a:pt x="448" y="0"/>
                    </a:lnTo>
                    <a:lnTo>
                      <a:pt x="358" y="6"/>
                    </a:lnTo>
                    <a:lnTo>
                      <a:pt x="275" y="24"/>
                    </a:lnTo>
                    <a:lnTo>
                      <a:pt x="197" y="48"/>
                    </a:lnTo>
                    <a:lnTo>
                      <a:pt x="131" y="84"/>
                    </a:lnTo>
                    <a:lnTo>
                      <a:pt x="77" y="120"/>
                    </a:lnTo>
                    <a:lnTo>
                      <a:pt x="35" y="168"/>
                    </a:lnTo>
                    <a:lnTo>
                      <a:pt x="12" y="222"/>
                    </a:lnTo>
                    <a:lnTo>
                      <a:pt x="0" y="276"/>
                    </a:lnTo>
                    <a:lnTo>
                      <a:pt x="6" y="330"/>
                    </a:lnTo>
                    <a:lnTo>
                      <a:pt x="35" y="378"/>
                    </a:lnTo>
                    <a:lnTo>
                      <a:pt x="71" y="426"/>
                    </a:lnTo>
                    <a:lnTo>
                      <a:pt x="125" y="462"/>
                    </a:lnTo>
                    <a:lnTo>
                      <a:pt x="167" y="462"/>
                    </a:lnTo>
                    <a:lnTo>
                      <a:pt x="107" y="426"/>
                    </a:lnTo>
                    <a:lnTo>
                      <a:pt x="59" y="378"/>
                    </a:lnTo>
                    <a:lnTo>
                      <a:pt x="35" y="330"/>
                    </a:lnTo>
                    <a:lnTo>
                      <a:pt x="23" y="276"/>
                    </a:lnTo>
                    <a:lnTo>
                      <a:pt x="23" y="276"/>
                    </a:lnTo>
                    <a:close/>
                  </a:path>
                </a:pathLst>
              </a:custGeom>
              <a:gradFill rotWithShape="0">
                <a:gsLst>
                  <a:gs pos="0">
                    <a:schemeClr val="accent2">
                      <a:alpha val="100000"/>
                    </a:schemeClr>
                  </a:gs>
                  <a:gs pos="100000">
                    <a:schemeClr val="accent2">
                      <a:gamma/>
                      <a:shade val="84706"/>
                      <a:invGamma/>
                      <a:alpha val="100000"/>
                    </a:schemeClr>
                  </a:gs>
                </a:gsLst>
                <a:lin ang="2700000" scaled="1"/>
                <a:tileRect/>
              </a:gradFill>
              <a:ln w="9525">
                <a:noFill/>
              </a:ln>
            </p:spPr>
            <p:txBody>
              <a:bodyPr/>
              <a:p>
                <a:endParaRPr lang="zh-CN" altLang="en-US"/>
              </a:p>
            </p:txBody>
          </p:sp>
          <p:sp>
            <p:nvSpPr>
              <p:cNvPr id="266267" name="任意多边形 266266"/>
              <p:cNvSpPr/>
              <p:nvPr/>
            </p:nvSpPr>
            <p:spPr>
              <a:xfrm>
                <a:off x="2082" y="3828"/>
                <a:ext cx="407" cy="486"/>
              </a:xfrm>
              <a:custGeom>
                <a:avLst/>
                <a:gdLst/>
                <a:ahLst/>
                <a:cxnLst/>
                <a:pathLst>
                  <a:path w="406" h="486">
                    <a:moveTo>
                      <a:pt x="18" y="300"/>
                    </a:moveTo>
                    <a:lnTo>
                      <a:pt x="24" y="246"/>
                    </a:lnTo>
                    <a:lnTo>
                      <a:pt x="48" y="198"/>
                    </a:lnTo>
                    <a:lnTo>
                      <a:pt x="83" y="150"/>
                    </a:lnTo>
                    <a:lnTo>
                      <a:pt x="131" y="108"/>
                    </a:lnTo>
                    <a:lnTo>
                      <a:pt x="185" y="72"/>
                    </a:lnTo>
                    <a:lnTo>
                      <a:pt x="251" y="42"/>
                    </a:lnTo>
                    <a:lnTo>
                      <a:pt x="329" y="24"/>
                    </a:lnTo>
                    <a:lnTo>
                      <a:pt x="406" y="6"/>
                    </a:lnTo>
                    <a:lnTo>
                      <a:pt x="406" y="0"/>
                    </a:lnTo>
                    <a:lnTo>
                      <a:pt x="323" y="12"/>
                    </a:lnTo>
                    <a:lnTo>
                      <a:pt x="245" y="36"/>
                    </a:lnTo>
                    <a:lnTo>
                      <a:pt x="179" y="66"/>
                    </a:lnTo>
                    <a:lnTo>
                      <a:pt x="119" y="102"/>
                    </a:lnTo>
                    <a:lnTo>
                      <a:pt x="72" y="144"/>
                    </a:lnTo>
                    <a:lnTo>
                      <a:pt x="30" y="192"/>
                    </a:lnTo>
                    <a:lnTo>
                      <a:pt x="6" y="246"/>
                    </a:lnTo>
                    <a:lnTo>
                      <a:pt x="0" y="300"/>
                    </a:lnTo>
                    <a:lnTo>
                      <a:pt x="6" y="348"/>
                    </a:lnTo>
                    <a:lnTo>
                      <a:pt x="30" y="396"/>
                    </a:lnTo>
                    <a:lnTo>
                      <a:pt x="66" y="444"/>
                    </a:lnTo>
                    <a:lnTo>
                      <a:pt x="107" y="486"/>
                    </a:lnTo>
                    <a:lnTo>
                      <a:pt x="131" y="486"/>
                    </a:lnTo>
                    <a:lnTo>
                      <a:pt x="83" y="450"/>
                    </a:lnTo>
                    <a:lnTo>
                      <a:pt x="48" y="402"/>
                    </a:lnTo>
                    <a:lnTo>
                      <a:pt x="24" y="354"/>
                    </a:lnTo>
                    <a:lnTo>
                      <a:pt x="18" y="300"/>
                    </a:lnTo>
                    <a:lnTo>
                      <a:pt x="18" y="300"/>
                    </a:lnTo>
                    <a:close/>
                  </a:path>
                </a:pathLst>
              </a:custGeom>
              <a:gradFill rotWithShape="0">
                <a:gsLst>
                  <a:gs pos="0">
                    <a:schemeClr val="accent2">
                      <a:alpha val="100000"/>
                    </a:schemeClr>
                  </a:gs>
                  <a:gs pos="100000">
                    <a:schemeClr val="accent2">
                      <a:gamma/>
                      <a:shade val="90980"/>
                      <a:invGamma/>
                      <a:alpha val="100000"/>
                    </a:schemeClr>
                  </a:gs>
                </a:gsLst>
                <a:lin ang="0" scaled="1"/>
                <a:tileRect/>
              </a:gradFill>
              <a:ln w="9525">
                <a:noFill/>
              </a:ln>
            </p:spPr>
            <p:txBody>
              <a:bodyPr/>
              <a:p>
                <a:endParaRPr lang="zh-CN" altLang="en-US"/>
              </a:p>
            </p:txBody>
          </p:sp>
          <p:sp>
            <p:nvSpPr>
              <p:cNvPr id="266268" name="任意多边形 266267"/>
              <p:cNvSpPr/>
              <p:nvPr/>
            </p:nvSpPr>
            <p:spPr>
              <a:xfrm>
                <a:off x="2987" y="4044"/>
                <a:ext cx="108" cy="252"/>
              </a:xfrm>
              <a:custGeom>
                <a:avLst/>
                <a:gdLst/>
                <a:ahLst/>
                <a:cxnLst/>
                <a:pathLst>
                  <a:path w="107" h="252">
                    <a:moveTo>
                      <a:pt x="89" y="84"/>
                    </a:moveTo>
                    <a:lnTo>
                      <a:pt x="83" y="132"/>
                    </a:lnTo>
                    <a:lnTo>
                      <a:pt x="65" y="174"/>
                    </a:lnTo>
                    <a:lnTo>
                      <a:pt x="36" y="216"/>
                    </a:lnTo>
                    <a:lnTo>
                      <a:pt x="0" y="252"/>
                    </a:lnTo>
                    <a:lnTo>
                      <a:pt x="18" y="252"/>
                    </a:lnTo>
                    <a:lnTo>
                      <a:pt x="53" y="216"/>
                    </a:lnTo>
                    <a:lnTo>
                      <a:pt x="83" y="174"/>
                    </a:lnTo>
                    <a:lnTo>
                      <a:pt x="101" y="132"/>
                    </a:lnTo>
                    <a:lnTo>
                      <a:pt x="107" y="84"/>
                    </a:lnTo>
                    <a:lnTo>
                      <a:pt x="101" y="42"/>
                    </a:lnTo>
                    <a:lnTo>
                      <a:pt x="89" y="0"/>
                    </a:lnTo>
                    <a:lnTo>
                      <a:pt x="65" y="0"/>
                    </a:lnTo>
                    <a:lnTo>
                      <a:pt x="83" y="42"/>
                    </a:lnTo>
                    <a:lnTo>
                      <a:pt x="89" y="84"/>
                    </a:lnTo>
                    <a:lnTo>
                      <a:pt x="89" y="84"/>
                    </a:lnTo>
                    <a:close/>
                  </a:path>
                </a:pathLst>
              </a:custGeom>
              <a:gradFill rotWithShape="0">
                <a:gsLst>
                  <a:gs pos="0">
                    <a:schemeClr val="accent2">
                      <a:alpha val="100000"/>
                    </a:schemeClr>
                  </a:gs>
                  <a:gs pos="100000">
                    <a:schemeClr val="accent2">
                      <a:gamma/>
                      <a:shade val="81961"/>
                      <a:invGamma/>
                      <a:alpha val="100000"/>
                    </a:schemeClr>
                  </a:gs>
                </a:gsLst>
                <a:lin ang="5400000" scaled="1"/>
                <a:tileRect/>
              </a:gradFill>
              <a:ln w="9525">
                <a:noFill/>
              </a:ln>
            </p:spPr>
            <p:txBody>
              <a:bodyPr/>
              <a:p>
                <a:endParaRPr lang="zh-CN" altLang="en-US"/>
              </a:p>
            </p:txBody>
          </p:sp>
          <p:sp>
            <p:nvSpPr>
              <p:cNvPr id="266269" name="任意多边形 266268"/>
              <p:cNvSpPr/>
              <p:nvPr/>
            </p:nvSpPr>
            <p:spPr>
              <a:xfrm>
                <a:off x="2068" y="3685"/>
                <a:ext cx="835" cy="150"/>
              </a:xfrm>
              <a:custGeom>
                <a:avLst/>
                <a:gdLst/>
                <a:ahLst/>
                <a:cxnLst/>
                <a:pathLst>
                  <a:path w="835" h="150">
                    <a:moveTo>
                      <a:pt x="518" y="18"/>
                    </a:moveTo>
                    <a:lnTo>
                      <a:pt x="597" y="24"/>
                    </a:lnTo>
                    <a:lnTo>
                      <a:pt x="682" y="30"/>
                    </a:lnTo>
                    <a:lnTo>
                      <a:pt x="755" y="42"/>
                    </a:lnTo>
                    <a:lnTo>
                      <a:pt x="828" y="60"/>
                    </a:lnTo>
                    <a:lnTo>
                      <a:pt x="835" y="42"/>
                    </a:lnTo>
                    <a:lnTo>
                      <a:pt x="761" y="24"/>
                    </a:lnTo>
                    <a:lnTo>
                      <a:pt x="688" y="12"/>
                    </a:lnTo>
                    <a:lnTo>
                      <a:pt x="603" y="6"/>
                    </a:lnTo>
                    <a:lnTo>
                      <a:pt x="518" y="0"/>
                    </a:lnTo>
                    <a:lnTo>
                      <a:pt x="372" y="12"/>
                    </a:lnTo>
                    <a:lnTo>
                      <a:pt x="232" y="36"/>
                    </a:lnTo>
                    <a:lnTo>
                      <a:pt x="110" y="78"/>
                    </a:lnTo>
                    <a:lnTo>
                      <a:pt x="0" y="132"/>
                    </a:lnTo>
                    <a:lnTo>
                      <a:pt x="19" y="150"/>
                    </a:lnTo>
                    <a:lnTo>
                      <a:pt x="122" y="96"/>
                    </a:lnTo>
                    <a:lnTo>
                      <a:pt x="244" y="54"/>
                    </a:lnTo>
                    <a:lnTo>
                      <a:pt x="378" y="30"/>
                    </a:lnTo>
                    <a:lnTo>
                      <a:pt x="518" y="18"/>
                    </a:lnTo>
                    <a:lnTo>
                      <a:pt x="518" y="18"/>
                    </a:lnTo>
                    <a:close/>
                  </a:path>
                </a:pathLst>
              </a:custGeom>
              <a:solidFill>
                <a:schemeClr val="accent2">
                  <a:alpha val="100000"/>
                </a:schemeClr>
              </a:solidFill>
              <a:ln w="9525">
                <a:noFill/>
              </a:ln>
            </p:spPr>
            <p:txBody>
              <a:bodyPr/>
              <a:p>
                <a:endParaRPr lang="zh-CN" altLang="en-US"/>
              </a:p>
            </p:txBody>
          </p:sp>
          <p:sp>
            <p:nvSpPr>
              <p:cNvPr id="266270" name="任意多边形 266269"/>
              <p:cNvSpPr/>
              <p:nvPr/>
            </p:nvSpPr>
            <p:spPr>
              <a:xfrm>
                <a:off x="1867" y="3853"/>
                <a:ext cx="171" cy="461"/>
              </a:xfrm>
              <a:custGeom>
                <a:avLst/>
                <a:gdLst/>
                <a:ahLst/>
                <a:cxnLst/>
                <a:pathLst>
                  <a:path w="171" h="461">
                    <a:moveTo>
                      <a:pt x="31" y="263"/>
                    </a:moveTo>
                    <a:lnTo>
                      <a:pt x="43" y="191"/>
                    </a:lnTo>
                    <a:lnTo>
                      <a:pt x="67" y="131"/>
                    </a:lnTo>
                    <a:lnTo>
                      <a:pt x="116" y="72"/>
                    </a:lnTo>
                    <a:lnTo>
                      <a:pt x="171" y="18"/>
                    </a:lnTo>
                    <a:lnTo>
                      <a:pt x="153" y="0"/>
                    </a:lnTo>
                    <a:lnTo>
                      <a:pt x="86" y="60"/>
                    </a:lnTo>
                    <a:lnTo>
                      <a:pt x="43" y="120"/>
                    </a:lnTo>
                    <a:lnTo>
                      <a:pt x="13" y="191"/>
                    </a:lnTo>
                    <a:lnTo>
                      <a:pt x="0" y="263"/>
                    </a:lnTo>
                    <a:lnTo>
                      <a:pt x="6" y="317"/>
                    </a:lnTo>
                    <a:lnTo>
                      <a:pt x="25" y="365"/>
                    </a:lnTo>
                    <a:lnTo>
                      <a:pt x="49" y="413"/>
                    </a:lnTo>
                    <a:lnTo>
                      <a:pt x="86" y="461"/>
                    </a:lnTo>
                    <a:lnTo>
                      <a:pt x="122" y="461"/>
                    </a:lnTo>
                    <a:lnTo>
                      <a:pt x="86" y="413"/>
                    </a:lnTo>
                    <a:lnTo>
                      <a:pt x="55" y="365"/>
                    </a:lnTo>
                    <a:lnTo>
                      <a:pt x="37" y="317"/>
                    </a:lnTo>
                    <a:lnTo>
                      <a:pt x="31" y="263"/>
                    </a:lnTo>
                    <a:lnTo>
                      <a:pt x="31" y="263"/>
                    </a:lnTo>
                    <a:close/>
                  </a:path>
                </a:pathLst>
              </a:custGeom>
              <a:solidFill>
                <a:schemeClr val="accent2">
                  <a:alpha val="100000"/>
                </a:schemeClr>
              </a:solidFill>
              <a:ln w="9525">
                <a:noFill/>
              </a:ln>
            </p:spPr>
            <p:txBody>
              <a:bodyPr/>
              <a:p>
                <a:endParaRPr lang="zh-CN" altLang="en-US"/>
              </a:p>
            </p:txBody>
          </p:sp>
          <p:sp>
            <p:nvSpPr>
              <p:cNvPr id="266271" name="任意多边形 266270"/>
              <p:cNvSpPr/>
              <p:nvPr/>
            </p:nvSpPr>
            <p:spPr>
              <a:xfrm>
                <a:off x="2951" y="3751"/>
                <a:ext cx="360" cy="563"/>
              </a:xfrm>
              <a:custGeom>
                <a:avLst/>
                <a:gdLst/>
                <a:ahLst/>
                <a:cxnLst/>
                <a:pathLst>
                  <a:path w="360" h="563">
                    <a:moveTo>
                      <a:pt x="360" y="365"/>
                    </a:moveTo>
                    <a:lnTo>
                      <a:pt x="353" y="305"/>
                    </a:lnTo>
                    <a:lnTo>
                      <a:pt x="335" y="251"/>
                    </a:lnTo>
                    <a:lnTo>
                      <a:pt x="305" y="204"/>
                    </a:lnTo>
                    <a:lnTo>
                      <a:pt x="262" y="156"/>
                    </a:lnTo>
                    <a:lnTo>
                      <a:pt x="213" y="108"/>
                    </a:lnTo>
                    <a:lnTo>
                      <a:pt x="159" y="66"/>
                    </a:lnTo>
                    <a:lnTo>
                      <a:pt x="92" y="30"/>
                    </a:lnTo>
                    <a:lnTo>
                      <a:pt x="19" y="0"/>
                    </a:lnTo>
                    <a:lnTo>
                      <a:pt x="0" y="12"/>
                    </a:lnTo>
                    <a:lnTo>
                      <a:pt x="67" y="42"/>
                    </a:lnTo>
                    <a:lnTo>
                      <a:pt x="134" y="78"/>
                    </a:lnTo>
                    <a:lnTo>
                      <a:pt x="189" y="114"/>
                    </a:lnTo>
                    <a:lnTo>
                      <a:pt x="238" y="162"/>
                    </a:lnTo>
                    <a:lnTo>
                      <a:pt x="274" y="210"/>
                    </a:lnTo>
                    <a:lnTo>
                      <a:pt x="299" y="257"/>
                    </a:lnTo>
                    <a:lnTo>
                      <a:pt x="317" y="311"/>
                    </a:lnTo>
                    <a:lnTo>
                      <a:pt x="323" y="365"/>
                    </a:lnTo>
                    <a:lnTo>
                      <a:pt x="317" y="419"/>
                    </a:lnTo>
                    <a:lnTo>
                      <a:pt x="299" y="467"/>
                    </a:lnTo>
                    <a:lnTo>
                      <a:pt x="274" y="515"/>
                    </a:lnTo>
                    <a:lnTo>
                      <a:pt x="238" y="563"/>
                    </a:lnTo>
                    <a:lnTo>
                      <a:pt x="268" y="563"/>
                    </a:lnTo>
                    <a:lnTo>
                      <a:pt x="311" y="515"/>
                    </a:lnTo>
                    <a:lnTo>
                      <a:pt x="335" y="467"/>
                    </a:lnTo>
                    <a:lnTo>
                      <a:pt x="353" y="419"/>
                    </a:lnTo>
                    <a:lnTo>
                      <a:pt x="360" y="365"/>
                    </a:lnTo>
                    <a:lnTo>
                      <a:pt x="360" y="365"/>
                    </a:lnTo>
                    <a:close/>
                  </a:path>
                </a:pathLst>
              </a:custGeom>
              <a:gradFill rotWithShape="0">
                <a:gsLst>
                  <a:gs pos="0">
                    <a:schemeClr val="accent2">
                      <a:alpha val="100000"/>
                    </a:schemeClr>
                  </a:gs>
                  <a:gs pos="100000">
                    <a:schemeClr val="accent2">
                      <a:gamma/>
                      <a:shade val="87843"/>
                      <a:invGamma/>
                      <a:alpha val="100000"/>
                    </a:schemeClr>
                  </a:gs>
                </a:gsLst>
                <a:lin ang="5400000" scaled="1"/>
                <a:tileRect/>
              </a:gradFill>
              <a:ln w="9525">
                <a:noFill/>
              </a:ln>
            </p:spPr>
            <p:txBody>
              <a:bodyPr/>
              <a:p>
                <a:endParaRPr lang="zh-CN" altLang="en-US"/>
              </a:p>
            </p:txBody>
          </p:sp>
          <p:sp>
            <p:nvSpPr>
              <p:cNvPr id="266272" name="任意多边形 266271"/>
              <p:cNvSpPr/>
              <p:nvPr/>
            </p:nvSpPr>
            <p:spPr>
              <a:xfrm>
                <a:off x="2318" y="3631"/>
                <a:ext cx="1078" cy="425"/>
              </a:xfrm>
              <a:custGeom>
                <a:avLst/>
                <a:gdLst/>
                <a:ahLst/>
                <a:cxnLst/>
                <a:pathLst>
                  <a:path w="1078" h="425">
                    <a:moveTo>
                      <a:pt x="1053" y="425"/>
                    </a:moveTo>
                    <a:lnTo>
                      <a:pt x="1078" y="419"/>
                    </a:lnTo>
                    <a:lnTo>
                      <a:pt x="1066" y="377"/>
                    </a:lnTo>
                    <a:lnTo>
                      <a:pt x="1047" y="336"/>
                    </a:lnTo>
                    <a:lnTo>
                      <a:pt x="986" y="252"/>
                    </a:lnTo>
                    <a:lnTo>
                      <a:pt x="907" y="180"/>
                    </a:lnTo>
                    <a:lnTo>
                      <a:pt x="810" y="120"/>
                    </a:lnTo>
                    <a:lnTo>
                      <a:pt x="694" y="72"/>
                    </a:lnTo>
                    <a:lnTo>
                      <a:pt x="560" y="30"/>
                    </a:lnTo>
                    <a:lnTo>
                      <a:pt x="420" y="6"/>
                    </a:lnTo>
                    <a:lnTo>
                      <a:pt x="268" y="0"/>
                    </a:lnTo>
                    <a:lnTo>
                      <a:pt x="134" y="6"/>
                    </a:lnTo>
                    <a:lnTo>
                      <a:pt x="0" y="24"/>
                    </a:lnTo>
                    <a:lnTo>
                      <a:pt x="12" y="36"/>
                    </a:lnTo>
                    <a:lnTo>
                      <a:pt x="134" y="18"/>
                    </a:lnTo>
                    <a:lnTo>
                      <a:pt x="268" y="12"/>
                    </a:lnTo>
                    <a:lnTo>
                      <a:pt x="420" y="18"/>
                    </a:lnTo>
                    <a:lnTo>
                      <a:pt x="554" y="42"/>
                    </a:lnTo>
                    <a:lnTo>
                      <a:pt x="682" y="84"/>
                    </a:lnTo>
                    <a:lnTo>
                      <a:pt x="798" y="132"/>
                    </a:lnTo>
                    <a:lnTo>
                      <a:pt x="895" y="192"/>
                    </a:lnTo>
                    <a:lnTo>
                      <a:pt x="968" y="264"/>
                    </a:lnTo>
                    <a:lnTo>
                      <a:pt x="999" y="300"/>
                    </a:lnTo>
                    <a:lnTo>
                      <a:pt x="1023" y="342"/>
                    </a:lnTo>
                    <a:lnTo>
                      <a:pt x="1041" y="383"/>
                    </a:lnTo>
                    <a:lnTo>
                      <a:pt x="1053" y="425"/>
                    </a:lnTo>
                    <a:lnTo>
                      <a:pt x="1053" y="425"/>
                    </a:lnTo>
                    <a:close/>
                  </a:path>
                </a:pathLst>
              </a:custGeom>
              <a:gradFill rotWithShape="0">
                <a:gsLst>
                  <a:gs pos="0">
                    <a:schemeClr val="accent2">
                      <a:alpha val="100000"/>
                    </a:schemeClr>
                  </a:gs>
                  <a:gs pos="100000">
                    <a:schemeClr val="accent2">
                      <a:gamma/>
                      <a:shade val="87843"/>
                      <a:invGamma/>
                      <a:alpha val="100000"/>
                    </a:schemeClr>
                  </a:gs>
                </a:gsLst>
                <a:lin ang="5400000" scaled="1"/>
                <a:tileRect/>
              </a:gradFill>
              <a:ln w="9525">
                <a:noFill/>
              </a:ln>
            </p:spPr>
            <p:txBody>
              <a:bodyPr/>
              <a:p>
                <a:endParaRPr lang="zh-CN" altLang="en-US"/>
              </a:p>
            </p:txBody>
          </p:sp>
          <p:sp>
            <p:nvSpPr>
              <p:cNvPr id="266273" name="任意多边形 266272"/>
              <p:cNvSpPr/>
              <p:nvPr/>
            </p:nvSpPr>
            <p:spPr>
              <a:xfrm>
                <a:off x="3304" y="4080"/>
                <a:ext cx="98" cy="234"/>
              </a:xfrm>
              <a:custGeom>
                <a:avLst/>
                <a:gdLst/>
                <a:ahLst/>
                <a:cxnLst/>
                <a:pathLst>
                  <a:path w="98" h="234">
                    <a:moveTo>
                      <a:pt x="0" y="234"/>
                    </a:moveTo>
                    <a:lnTo>
                      <a:pt x="25" y="234"/>
                    </a:lnTo>
                    <a:lnTo>
                      <a:pt x="55" y="186"/>
                    </a:lnTo>
                    <a:lnTo>
                      <a:pt x="80" y="138"/>
                    </a:lnTo>
                    <a:lnTo>
                      <a:pt x="92" y="90"/>
                    </a:lnTo>
                    <a:lnTo>
                      <a:pt x="98" y="36"/>
                    </a:lnTo>
                    <a:lnTo>
                      <a:pt x="98" y="0"/>
                    </a:lnTo>
                    <a:lnTo>
                      <a:pt x="74" y="0"/>
                    </a:lnTo>
                    <a:lnTo>
                      <a:pt x="74" y="36"/>
                    </a:lnTo>
                    <a:lnTo>
                      <a:pt x="67" y="90"/>
                    </a:lnTo>
                    <a:lnTo>
                      <a:pt x="55" y="138"/>
                    </a:lnTo>
                    <a:lnTo>
                      <a:pt x="31" y="186"/>
                    </a:lnTo>
                    <a:lnTo>
                      <a:pt x="0" y="234"/>
                    </a:lnTo>
                    <a:lnTo>
                      <a:pt x="0" y="234"/>
                    </a:lnTo>
                    <a:close/>
                  </a:path>
                </a:pathLst>
              </a:custGeom>
              <a:gradFill rotWithShape="0">
                <a:gsLst>
                  <a:gs pos="0">
                    <a:schemeClr val="accent2">
                      <a:alpha val="100000"/>
                    </a:schemeClr>
                  </a:gs>
                  <a:gs pos="100000">
                    <a:schemeClr val="accent2">
                      <a:gamma/>
                      <a:shade val="87843"/>
                      <a:invGamma/>
                      <a:alpha val="100000"/>
                    </a:schemeClr>
                  </a:gs>
                </a:gsLst>
                <a:lin ang="5400000" scaled="1"/>
                <a:tileRect/>
              </a:gradFill>
              <a:ln w="9525">
                <a:noFill/>
              </a:ln>
            </p:spPr>
            <p:txBody>
              <a:bodyPr/>
              <a:p>
                <a:endParaRPr lang="zh-CN" altLang="en-US"/>
              </a:p>
            </p:txBody>
          </p:sp>
          <p:sp>
            <p:nvSpPr>
              <p:cNvPr id="266274" name="任意多边形 266273"/>
              <p:cNvSpPr/>
              <p:nvPr/>
            </p:nvSpPr>
            <p:spPr>
              <a:xfrm>
                <a:off x="1776" y="3673"/>
                <a:ext cx="481" cy="641"/>
              </a:xfrm>
              <a:custGeom>
                <a:avLst/>
                <a:gdLst/>
                <a:ahLst/>
                <a:cxnLst/>
                <a:pathLst>
                  <a:path w="481" h="641">
                    <a:moveTo>
                      <a:pt x="18" y="443"/>
                    </a:moveTo>
                    <a:lnTo>
                      <a:pt x="24" y="371"/>
                    </a:lnTo>
                    <a:lnTo>
                      <a:pt x="55" y="305"/>
                    </a:lnTo>
                    <a:lnTo>
                      <a:pt x="91" y="246"/>
                    </a:lnTo>
                    <a:lnTo>
                      <a:pt x="146" y="186"/>
                    </a:lnTo>
                    <a:lnTo>
                      <a:pt x="213" y="132"/>
                    </a:lnTo>
                    <a:lnTo>
                      <a:pt x="292" y="84"/>
                    </a:lnTo>
                    <a:lnTo>
                      <a:pt x="384" y="48"/>
                    </a:lnTo>
                    <a:lnTo>
                      <a:pt x="481" y="12"/>
                    </a:lnTo>
                    <a:lnTo>
                      <a:pt x="457" y="0"/>
                    </a:lnTo>
                    <a:lnTo>
                      <a:pt x="359" y="36"/>
                    </a:lnTo>
                    <a:lnTo>
                      <a:pt x="274" y="78"/>
                    </a:lnTo>
                    <a:lnTo>
                      <a:pt x="195" y="126"/>
                    </a:lnTo>
                    <a:lnTo>
                      <a:pt x="128" y="180"/>
                    </a:lnTo>
                    <a:lnTo>
                      <a:pt x="73" y="240"/>
                    </a:lnTo>
                    <a:lnTo>
                      <a:pt x="37" y="305"/>
                    </a:lnTo>
                    <a:lnTo>
                      <a:pt x="6" y="371"/>
                    </a:lnTo>
                    <a:lnTo>
                      <a:pt x="0" y="443"/>
                    </a:lnTo>
                    <a:lnTo>
                      <a:pt x="6" y="497"/>
                    </a:lnTo>
                    <a:lnTo>
                      <a:pt x="18" y="545"/>
                    </a:lnTo>
                    <a:lnTo>
                      <a:pt x="43" y="593"/>
                    </a:lnTo>
                    <a:lnTo>
                      <a:pt x="73" y="641"/>
                    </a:lnTo>
                    <a:lnTo>
                      <a:pt x="97" y="641"/>
                    </a:lnTo>
                    <a:lnTo>
                      <a:pt x="67" y="593"/>
                    </a:lnTo>
                    <a:lnTo>
                      <a:pt x="43" y="545"/>
                    </a:lnTo>
                    <a:lnTo>
                      <a:pt x="24" y="497"/>
                    </a:lnTo>
                    <a:lnTo>
                      <a:pt x="18" y="443"/>
                    </a:lnTo>
                    <a:lnTo>
                      <a:pt x="18" y="443"/>
                    </a:lnTo>
                    <a:close/>
                  </a:path>
                </a:pathLst>
              </a:custGeom>
              <a:solidFill>
                <a:schemeClr val="accent2">
                  <a:alpha val="100000"/>
                </a:schemeClr>
              </a:solidFill>
              <a:ln w="9525">
                <a:noFill/>
              </a:ln>
            </p:spPr>
            <p:txBody>
              <a:bodyPr/>
              <a:p>
                <a:endParaRPr lang="zh-CN" altLang="en-US"/>
              </a:p>
            </p:txBody>
          </p:sp>
        </p:grpSp>
        <p:grpSp>
          <p:nvGrpSpPr>
            <p:cNvPr id="266275" name="组合 266274"/>
            <p:cNvGrpSpPr/>
            <p:nvPr userDrawn="1"/>
          </p:nvGrpSpPr>
          <p:grpSpPr>
            <a:xfrm>
              <a:off x="4128" y="3360"/>
              <a:ext cx="1351" cy="821"/>
              <a:chOff x="4128" y="3360"/>
              <a:chExt cx="1351" cy="821"/>
            </a:xfrm>
          </p:grpSpPr>
          <p:sp>
            <p:nvSpPr>
              <p:cNvPr id="266276" name="任意多边形 266275"/>
              <p:cNvSpPr>
                <a:spLocks noEditPoints="1"/>
              </p:cNvSpPr>
              <p:nvPr/>
            </p:nvSpPr>
            <p:spPr>
              <a:xfrm>
                <a:off x="4200" y="3402"/>
                <a:ext cx="1201" cy="731"/>
              </a:xfrm>
              <a:custGeom>
                <a:avLst/>
                <a:gdLst/>
                <a:ahLst/>
                <a:cxnLst/>
                <a:pathLst>
                  <a:path w="1201" h="731">
                    <a:moveTo>
                      <a:pt x="604" y="0"/>
                    </a:moveTo>
                    <a:lnTo>
                      <a:pt x="484" y="6"/>
                    </a:lnTo>
                    <a:lnTo>
                      <a:pt x="370" y="30"/>
                    </a:lnTo>
                    <a:lnTo>
                      <a:pt x="263" y="60"/>
                    </a:lnTo>
                    <a:lnTo>
                      <a:pt x="179" y="108"/>
                    </a:lnTo>
                    <a:lnTo>
                      <a:pt x="101" y="162"/>
                    </a:lnTo>
                    <a:lnTo>
                      <a:pt x="48" y="222"/>
                    </a:lnTo>
                    <a:lnTo>
                      <a:pt x="12" y="294"/>
                    </a:lnTo>
                    <a:lnTo>
                      <a:pt x="6" y="330"/>
                    </a:lnTo>
                    <a:lnTo>
                      <a:pt x="0" y="366"/>
                    </a:lnTo>
                    <a:lnTo>
                      <a:pt x="6" y="401"/>
                    </a:lnTo>
                    <a:lnTo>
                      <a:pt x="12" y="437"/>
                    </a:lnTo>
                    <a:lnTo>
                      <a:pt x="48" y="509"/>
                    </a:lnTo>
                    <a:lnTo>
                      <a:pt x="101" y="569"/>
                    </a:lnTo>
                    <a:lnTo>
                      <a:pt x="179" y="623"/>
                    </a:lnTo>
                    <a:lnTo>
                      <a:pt x="263" y="671"/>
                    </a:lnTo>
                    <a:lnTo>
                      <a:pt x="370" y="701"/>
                    </a:lnTo>
                    <a:lnTo>
                      <a:pt x="484" y="725"/>
                    </a:lnTo>
                    <a:lnTo>
                      <a:pt x="604" y="731"/>
                    </a:lnTo>
                    <a:lnTo>
                      <a:pt x="723" y="725"/>
                    </a:lnTo>
                    <a:lnTo>
                      <a:pt x="837" y="701"/>
                    </a:lnTo>
                    <a:lnTo>
                      <a:pt x="938" y="671"/>
                    </a:lnTo>
                    <a:lnTo>
                      <a:pt x="1028" y="623"/>
                    </a:lnTo>
                    <a:lnTo>
                      <a:pt x="1100" y="569"/>
                    </a:lnTo>
                    <a:lnTo>
                      <a:pt x="1153" y="509"/>
                    </a:lnTo>
                    <a:lnTo>
                      <a:pt x="1189" y="437"/>
                    </a:lnTo>
                    <a:lnTo>
                      <a:pt x="1201" y="401"/>
                    </a:lnTo>
                    <a:lnTo>
                      <a:pt x="1201" y="366"/>
                    </a:lnTo>
                    <a:lnTo>
                      <a:pt x="1201" y="330"/>
                    </a:lnTo>
                    <a:lnTo>
                      <a:pt x="1189" y="294"/>
                    </a:lnTo>
                    <a:lnTo>
                      <a:pt x="1153" y="222"/>
                    </a:lnTo>
                    <a:lnTo>
                      <a:pt x="1100" y="162"/>
                    </a:lnTo>
                    <a:lnTo>
                      <a:pt x="1028" y="108"/>
                    </a:lnTo>
                    <a:lnTo>
                      <a:pt x="938" y="60"/>
                    </a:lnTo>
                    <a:lnTo>
                      <a:pt x="837" y="30"/>
                    </a:lnTo>
                    <a:lnTo>
                      <a:pt x="723" y="6"/>
                    </a:lnTo>
                    <a:lnTo>
                      <a:pt x="604" y="0"/>
                    </a:lnTo>
                    <a:lnTo>
                      <a:pt x="604" y="0"/>
                    </a:lnTo>
                    <a:close/>
                    <a:moveTo>
                      <a:pt x="604" y="707"/>
                    </a:moveTo>
                    <a:lnTo>
                      <a:pt x="490" y="701"/>
                    </a:lnTo>
                    <a:lnTo>
                      <a:pt x="382" y="683"/>
                    </a:lnTo>
                    <a:lnTo>
                      <a:pt x="287" y="647"/>
                    </a:lnTo>
                    <a:lnTo>
                      <a:pt x="203" y="611"/>
                    </a:lnTo>
                    <a:lnTo>
                      <a:pt x="131" y="557"/>
                    </a:lnTo>
                    <a:lnTo>
                      <a:pt x="83" y="497"/>
                    </a:lnTo>
                    <a:lnTo>
                      <a:pt x="48" y="437"/>
                    </a:lnTo>
                    <a:lnTo>
                      <a:pt x="42" y="401"/>
                    </a:lnTo>
                    <a:lnTo>
                      <a:pt x="36" y="366"/>
                    </a:lnTo>
                    <a:lnTo>
                      <a:pt x="42" y="330"/>
                    </a:lnTo>
                    <a:lnTo>
                      <a:pt x="48" y="300"/>
                    </a:lnTo>
                    <a:lnTo>
                      <a:pt x="83" y="234"/>
                    </a:lnTo>
                    <a:lnTo>
                      <a:pt x="131" y="174"/>
                    </a:lnTo>
                    <a:lnTo>
                      <a:pt x="203" y="126"/>
                    </a:lnTo>
                    <a:lnTo>
                      <a:pt x="287" y="84"/>
                    </a:lnTo>
                    <a:lnTo>
                      <a:pt x="382" y="54"/>
                    </a:lnTo>
                    <a:lnTo>
                      <a:pt x="490" y="30"/>
                    </a:lnTo>
                    <a:lnTo>
                      <a:pt x="604" y="24"/>
                    </a:lnTo>
                    <a:lnTo>
                      <a:pt x="717" y="30"/>
                    </a:lnTo>
                    <a:lnTo>
                      <a:pt x="825" y="54"/>
                    </a:lnTo>
                    <a:lnTo>
                      <a:pt x="920" y="84"/>
                    </a:lnTo>
                    <a:lnTo>
                      <a:pt x="1004" y="126"/>
                    </a:lnTo>
                    <a:lnTo>
                      <a:pt x="1070" y="174"/>
                    </a:lnTo>
                    <a:lnTo>
                      <a:pt x="1124" y="234"/>
                    </a:lnTo>
                    <a:lnTo>
                      <a:pt x="1153" y="300"/>
                    </a:lnTo>
                    <a:lnTo>
                      <a:pt x="1165" y="366"/>
                    </a:lnTo>
                    <a:lnTo>
                      <a:pt x="1153" y="437"/>
                    </a:lnTo>
                    <a:lnTo>
                      <a:pt x="1124" y="497"/>
                    </a:lnTo>
                    <a:lnTo>
                      <a:pt x="1070" y="557"/>
                    </a:lnTo>
                    <a:lnTo>
                      <a:pt x="1004" y="611"/>
                    </a:lnTo>
                    <a:lnTo>
                      <a:pt x="920" y="647"/>
                    </a:lnTo>
                    <a:lnTo>
                      <a:pt x="825" y="683"/>
                    </a:lnTo>
                    <a:lnTo>
                      <a:pt x="717" y="701"/>
                    </a:lnTo>
                    <a:lnTo>
                      <a:pt x="604" y="707"/>
                    </a:lnTo>
                    <a:lnTo>
                      <a:pt x="604" y="707"/>
                    </a:lnTo>
                    <a:close/>
                  </a:path>
                </a:pathLst>
              </a:custGeom>
              <a:gradFill rotWithShape="0">
                <a:gsLst>
                  <a:gs pos="0">
                    <a:schemeClr val="accent2">
                      <a:gamma/>
                      <a:tint val="96863"/>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6277" name="任意多边形 266276"/>
              <p:cNvSpPr/>
              <p:nvPr/>
            </p:nvSpPr>
            <p:spPr>
              <a:xfrm>
                <a:off x="4128" y="3366"/>
                <a:ext cx="544" cy="737"/>
              </a:xfrm>
              <a:custGeom>
                <a:avLst/>
                <a:gdLst/>
                <a:ahLst/>
                <a:cxnLst/>
                <a:pathLst>
                  <a:path w="544" h="737">
                    <a:moveTo>
                      <a:pt x="24" y="402"/>
                    </a:moveTo>
                    <a:lnTo>
                      <a:pt x="36" y="330"/>
                    </a:lnTo>
                    <a:lnTo>
                      <a:pt x="66" y="264"/>
                    </a:lnTo>
                    <a:lnTo>
                      <a:pt x="108" y="204"/>
                    </a:lnTo>
                    <a:lnTo>
                      <a:pt x="173" y="150"/>
                    </a:lnTo>
                    <a:lnTo>
                      <a:pt x="251" y="102"/>
                    </a:lnTo>
                    <a:lnTo>
                      <a:pt x="335" y="60"/>
                    </a:lnTo>
                    <a:lnTo>
                      <a:pt x="436" y="30"/>
                    </a:lnTo>
                    <a:lnTo>
                      <a:pt x="544" y="12"/>
                    </a:lnTo>
                    <a:lnTo>
                      <a:pt x="544" y="0"/>
                    </a:lnTo>
                    <a:lnTo>
                      <a:pt x="430" y="18"/>
                    </a:lnTo>
                    <a:lnTo>
                      <a:pt x="329" y="48"/>
                    </a:lnTo>
                    <a:lnTo>
                      <a:pt x="233" y="90"/>
                    </a:lnTo>
                    <a:lnTo>
                      <a:pt x="155" y="138"/>
                    </a:lnTo>
                    <a:lnTo>
                      <a:pt x="90" y="198"/>
                    </a:lnTo>
                    <a:lnTo>
                      <a:pt x="42" y="258"/>
                    </a:lnTo>
                    <a:lnTo>
                      <a:pt x="12" y="330"/>
                    </a:lnTo>
                    <a:lnTo>
                      <a:pt x="0" y="402"/>
                    </a:lnTo>
                    <a:lnTo>
                      <a:pt x="6" y="455"/>
                    </a:lnTo>
                    <a:lnTo>
                      <a:pt x="18" y="503"/>
                    </a:lnTo>
                    <a:lnTo>
                      <a:pt x="42" y="545"/>
                    </a:lnTo>
                    <a:lnTo>
                      <a:pt x="78" y="593"/>
                    </a:lnTo>
                    <a:lnTo>
                      <a:pt x="114" y="635"/>
                    </a:lnTo>
                    <a:lnTo>
                      <a:pt x="161" y="671"/>
                    </a:lnTo>
                    <a:lnTo>
                      <a:pt x="221" y="707"/>
                    </a:lnTo>
                    <a:lnTo>
                      <a:pt x="281" y="737"/>
                    </a:lnTo>
                    <a:lnTo>
                      <a:pt x="323" y="737"/>
                    </a:lnTo>
                    <a:lnTo>
                      <a:pt x="257" y="707"/>
                    </a:lnTo>
                    <a:lnTo>
                      <a:pt x="203" y="671"/>
                    </a:lnTo>
                    <a:lnTo>
                      <a:pt x="149" y="635"/>
                    </a:lnTo>
                    <a:lnTo>
                      <a:pt x="108" y="593"/>
                    </a:lnTo>
                    <a:lnTo>
                      <a:pt x="72" y="551"/>
                    </a:lnTo>
                    <a:lnTo>
                      <a:pt x="48" y="503"/>
                    </a:lnTo>
                    <a:lnTo>
                      <a:pt x="30" y="455"/>
                    </a:lnTo>
                    <a:lnTo>
                      <a:pt x="24" y="402"/>
                    </a:lnTo>
                    <a:lnTo>
                      <a:pt x="24" y="402"/>
                    </a:lnTo>
                    <a:close/>
                  </a:path>
                </a:pathLst>
              </a:custGeom>
              <a:gradFill rotWithShape="0">
                <a:gsLst>
                  <a:gs pos="0">
                    <a:schemeClr val="accent2">
                      <a:gamma/>
                      <a:tint val="96863"/>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6278" name="任意多边形 266277"/>
              <p:cNvSpPr/>
              <p:nvPr/>
            </p:nvSpPr>
            <p:spPr>
              <a:xfrm>
                <a:off x="4792" y="3360"/>
                <a:ext cx="609" cy="252"/>
              </a:xfrm>
              <a:custGeom>
                <a:avLst/>
                <a:gdLst/>
                <a:ahLst/>
                <a:cxnLst/>
                <a:pathLst>
                  <a:path w="609" h="252">
                    <a:moveTo>
                      <a:pt x="12" y="12"/>
                    </a:moveTo>
                    <a:lnTo>
                      <a:pt x="113" y="18"/>
                    </a:lnTo>
                    <a:lnTo>
                      <a:pt x="203" y="30"/>
                    </a:lnTo>
                    <a:lnTo>
                      <a:pt x="292" y="48"/>
                    </a:lnTo>
                    <a:lnTo>
                      <a:pt x="376" y="78"/>
                    </a:lnTo>
                    <a:lnTo>
                      <a:pt x="448" y="114"/>
                    </a:lnTo>
                    <a:lnTo>
                      <a:pt x="514" y="156"/>
                    </a:lnTo>
                    <a:lnTo>
                      <a:pt x="567" y="198"/>
                    </a:lnTo>
                    <a:lnTo>
                      <a:pt x="609" y="252"/>
                    </a:lnTo>
                    <a:lnTo>
                      <a:pt x="609" y="216"/>
                    </a:lnTo>
                    <a:lnTo>
                      <a:pt x="561" y="168"/>
                    </a:lnTo>
                    <a:lnTo>
                      <a:pt x="502" y="126"/>
                    </a:lnTo>
                    <a:lnTo>
                      <a:pt x="436" y="90"/>
                    </a:lnTo>
                    <a:lnTo>
                      <a:pt x="364" y="60"/>
                    </a:lnTo>
                    <a:lnTo>
                      <a:pt x="286" y="36"/>
                    </a:lnTo>
                    <a:lnTo>
                      <a:pt x="197" y="18"/>
                    </a:lnTo>
                    <a:lnTo>
                      <a:pt x="107" y="6"/>
                    </a:lnTo>
                    <a:lnTo>
                      <a:pt x="12" y="0"/>
                    </a:lnTo>
                    <a:lnTo>
                      <a:pt x="6" y="0"/>
                    </a:lnTo>
                    <a:lnTo>
                      <a:pt x="0" y="0"/>
                    </a:lnTo>
                    <a:lnTo>
                      <a:pt x="0" y="12"/>
                    </a:lnTo>
                    <a:lnTo>
                      <a:pt x="6" y="12"/>
                    </a:lnTo>
                    <a:lnTo>
                      <a:pt x="12" y="12"/>
                    </a:lnTo>
                    <a:lnTo>
                      <a:pt x="12" y="12"/>
                    </a:lnTo>
                    <a:close/>
                  </a:path>
                </a:pathLst>
              </a:custGeom>
              <a:gradFill rotWithShape="0">
                <a:gsLst>
                  <a:gs pos="0">
                    <a:schemeClr val="accent2">
                      <a:gamma/>
                      <a:tint val="94118"/>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6279" name="任意多边形 266278"/>
              <p:cNvSpPr/>
              <p:nvPr/>
            </p:nvSpPr>
            <p:spPr>
              <a:xfrm>
                <a:off x="5246" y="4007"/>
                <a:ext cx="72" cy="54"/>
              </a:xfrm>
              <a:custGeom>
                <a:avLst/>
                <a:gdLst/>
                <a:ahLst/>
                <a:cxnLst/>
                <a:pathLst>
                  <a:path w="72" h="54">
                    <a:moveTo>
                      <a:pt x="72" y="0"/>
                    </a:moveTo>
                    <a:lnTo>
                      <a:pt x="36" y="30"/>
                    </a:lnTo>
                    <a:lnTo>
                      <a:pt x="0" y="54"/>
                    </a:lnTo>
                    <a:lnTo>
                      <a:pt x="36" y="54"/>
                    </a:lnTo>
                    <a:lnTo>
                      <a:pt x="54" y="42"/>
                    </a:lnTo>
                    <a:lnTo>
                      <a:pt x="72" y="24"/>
                    </a:lnTo>
                    <a:lnTo>
                      <a:pt x="72" y="24"/>
                    </a:lnTo>
                    <a:lnTo>
                      <a:pt x="72" y="0"/>
                    </a:lnTo>
                    <a:lnTo>
                      <a:pt x="72" y="0"/>
                    </a:lnTo>
                    <a:close/>
                  </a:path>
                </a:pathLst>
              </a:custGeom>
              <a:gradFill rotWithShape="0">
                <a:gsLst>
                  <a:gs pos="0">
                    <a:schemeClr val="accent2">
                      <a:alpha val="100000"/>
                    </a:schemeClr>
                  </a:gs>
                  <a:gs pos="100000">
                    <a:schemeClr val="accent2">
                      <a:gamma/>
                      <a:shade val="94118"/>
                      <a:invGamma/>
                      <a:alpha val="100000"/>
                    </a:schemeClr>
                  </a:gs>
                </a:gsLst>
                <a:lin ang="5400000" scaled="1"/>
                <a:tileRect/>
              </a:gradFill>
              <a:ln w="9525">
                <a:noFill/>
              </a:ln>
            </p:spPr>
            <p:txBody>
              <a:bodyPr/>
              <a:p>
                <a:endParaRPr lang="zh-CN" altLang="en-US"/>
              </a:p>
            </p:txBody>
          </p:sp>
          <p:sp>
            <p:nvSpPr>
              <p:cNvPr id="266280" name="任意多边形 266279"/>
              <p:cNvSpPr/>
              <p:nvPr/>
            </p:nvSpPr>
            <p:spPr>
              <a:xfrm>
                <a:off x="4505" y="4073"/>
                <a:ext cx="705" cy="108"/>
              </a:xfrm>
              <a:custGeom>
                <a:avLst/>
                <a:gdLst/>
                <a:ahLst/>
                <a:cxnLst/>
                <a:pathLst>
                  <a:path w="705" h="108">
                    <a:moveTo>
                      <a:pt x="299" y="90"/>
                    </a:moveTo>
                    <a:lnTo>
                      <a:pt x="221" y="90"/>
                    </a:lnTo>
                    <a:lnTo>
                      <a:pt x="143" y="78"/>
                    </a:lnTo>
                    <a:lnTo>
                      <a:pt x="0" y="48"/>
                    </a:lnTo>
                    <a:lnTo>
                      <a:pt x="0" y="66"/>
                    </a:lnTo>
                    <a:lnTo>
                      <a:pt x="143" y="96"/>
                    </a:lnTo>
                    <a:lnTo>
                      <a:pt x="221" y="108"/>
                    </a:lnTo>
                    <a:lnTo>
                      <a:pt x="299" y="108"/>
                    </a:lnTo>
                    <a:lnTo>
                      <a:pt x="412" y="102"/>
                    </a:lnTo>
                    <a:lnTo>
                      <a:pt x="520" y="84"/>
                    </a:lnTo>
                    <a:lnTo>
                      <a:pt x="615" y="60"/>
                    </a:lnTo>
                    <a:lnTo>
                      <a:pt x="705" y="24"/>
                    </a:lnTo>
                    <a:lnTo>
                      <a:pt x="705" y="0"/>
                    </a:lnTo>
                    <a:lnTo>
                      <a:pt x="615" y="42"/>
                    </a:lnTo>
                    <a:lnTo>
                      <a:pt x="520" y="66"/>
                    </a:lnTo>
                    <a:lnTo>
                      <a:pt x="412" y="84"/>
                    </a:lnTo>
                    <a:lnTo>
                      <a:pt x="299" y="90"/>
                    </a:lnTo>
                    <a:lnTo>
                      <a:pt x="299" y="90"/>
                    </a:lnTo>
                    <a:close/>
                  </a:path>
                </a:pathLst>
              </a:custGeom>
              <a:gradFill rotWithShape="0">
                <a:gsLst>
                  <a:gs pos="0">
                    <a:schemeClr val="accent2">
                      <a:alpha val="100000"/>
                    </a:schemeClr>
                  </a:gs>
                  <a:gs pos="100000">
                    <a:schemeClr val="accent2">
                      <a:gamma/>
                      <a:shade val="94118"/>
                      <a:invGamma/>
                      <a:alpha val="100000"/>
                    </a:schemeClr>
                  </a:gs>
                </a:gsLst>
                <a:lin ang="5400000" scaled="1"/>
                <a:tileRect/>
              </a:gradFill>
              <a:ln w="9525">
                <a:noFill/>
              </a:ln>
            </p:spPr>
            <p:txBody>
              <a:bodyPr/>
              <a:p>
                <a:endParaRPr lang="zh-CN" altLang="en-US"/>
              </a:p>
            </p:txBody>
          </p:sp>
          <p:sp>
            <p:nvSpPr>
              <p:cNvPr id="266281" name="任意多边形 266280"/>
              <p:cNvSpPr/>
              <p:nvPr/>
            </p:nvSpPr>
            <p:spPr>
              <a:xfrm>
                <a:off x="5336" y="3654"/>
                <a:ext cx="143" cy="341"/>
              </a:xfrm>
              <a:custGeom>
                <a:avLst/>
                <a:gdLst/>
                <a:ahLst/>
                <a:cxnLst/>
                <a:pathLst>
                  <a:path w="143" h="341">
                    <a:moveTo>
                      <a:pt x="119" y="114"/>
                    </a:moveTo>
                    <a:lnTo>
                      <a:pt x="113" y="173"/>
                    </a:lnTo>
                    <a:lnTo>
                      <a:pt x="89" y="239"/>
                    </a:lnTo>
                    <a:lnTo>
                      <a:pt x="47" y="293"/>
                    </a:lnTo>
                    <a:lnTo>
                      <a:pt x="0" y="341"/>
                    </a:lnTo>
                    <a:lnTo>
                      <a:pt x="29" y="341"/>
                    </a:lnTo>
                    <a:lnTo>
                      <a:pt x="77" y="287"/>
                    </a:lnTo>
                    <a:lnTo>
                      <a:pt x="113" y="233"/>
                    </a:lnTo>
                    <a:lnTo>
                      <a:pt x="137" y="173"/>
                    </a:lnTo>
                    <a:lnTo>
                      <a:pt x="143" y="114"/>
                    </a:lnTo>
                    <a:lnTo>
                      <a:pt x="137" y="60"/>
                    </a:lnTo>
                    <a:lnTo>
                      <a:pt x="119" y="0"/>
                    </a:lnTo>
                    <a:lnTo>
                      <a:pt x="89" y="0"/>
                    </a:lnTo>
                    <a:lnTo>
                      <a:pt x="113" y="60"/>
                    </a:lnTo>
                    <a:lnTo>
                      <a:pt x="119" y="114"/>
                    </a:lnTo>
                    <a:lnTo>
                      <a:pt x="119" y="114"/>
                    </a:lnTo>
                    <a:close/>
                  </a:path>
                </a:pathLst>
              </a:custGeom>
              <a:gradFill rotWithShape="0">
                <a:gsLst>
                  <a:gs pos="0">
                    <a:schemeClr val="accent2">
                      <a:alpha val="100000"/>
                    </a:schemeClr>
                  </a:gs>
                  <a:gs pos="100000">
                    <a:schemeClr val="accent2">
                      <a:gamma/>
                      <a:shade val="94118"/>
                      <a:invGamma/>
                      <a:alpha val="100000"/>
                    </a:schemeClr>
                  </a:gs>
                </a:gsLst>
                <a:lin ang="5400000" scaled="1"/>
                <a:tileRect/>
              </a:gradFill>
              <a:ln w="9525">
                <a:noFill/>
              </a:ln>
            </p:spPr>
            <p:txBody>
              <a:bodyPr/>
              <a:p>
                <a:endParaRPr lang="zh-CN" altLang="en-US"/>
              </a:p>
            </p:txBody>
          </p:sp>
          <p:sp>
            <p:nvSpPr>
              <p:cNvPr id="266282" name="任意多边形 266281"/>
              <p:cNvSpPr/>
              <p:nvPr/>
            </p:nvSpPr>
            <p:spPr>
              <a:xfrm>
                <a:off x="5061" y="3624"/>
                <a:ext cx="83" cy="90"/>
              </a:xfrm>
              <a:custGeom>
                <a:avLst/>
                <a:gdLst/>
                <a:ahLst/>
                <a:cxnLst/>
                <a:pathLst>
                  <a:path w="83" h="90">
                    <a:moveTo>
                      <a:pt x="59" y="90"/>
                    </a:moveTo>
                    <a:lnTo>
                      <a:pt x="83" y="84"/>
                    </a:lnTo>
                    <a:lnTo>
                      <a:pt x="71" y="60"/>
                    </a:lnTo>
                    <a:lnTo>
                      <a:pt x="53" y="42"/>
                    </a:lnTo>
                    <a:lnTo>
                      <a:pt x="6" y="0"/>
                    </a:lnTo>
                    <a:lnTo>
                      <a:pt x="0" y="18"/>
                    </a:lnTo>
                    <a:lnTo>
                      <a:pt x="35" y="48"/>
                    </a:lnTo>
                    <a:lnTo>
                      <a:pt x="59" y="90"/>
                    </a:lnTo>
                    <a:lnTo>
                      <a:pt x="59" y="90"/>
                    </a:lnTo>
                    <a:close/>
                  </a:path>
                </a:pathLst>
              </a:custGeom>
              <a:gradFill rotWithShape="0">
                <a:gsLst>
                  <a:gs pos="0">
                    <a:schemeClr val="accent2">
                      <a:alpha val="100000"/>
                    </a:schemeClr>
                  </a:gs>
                  <a:gs pos="100000">
                    <a:schemeClr val="accent2">
                      <a:gamma/>
                      <a:shade val="94118"/>
                      <a:invGamma/>
                      <a:alpha val="100000"/>
                    </a:schemeClr>
                  </a:gs>
                </a:gsLst>
                <a:lin ang="5400000" scaled="1"/>
                <a:tileRect/>
              </a:gradFill>
              <a:ln w="9525">
                <a:noFill/>
              </a:ln>
            </p:spPr>
            <p:txBody>
              <a:bodyPr/>
              <a:p>
                <a:endParaRPr lang="zh-CN" altLang="en-US"/>
              </a:p>
            </p:txBody>
          </p:sp>
          <p:sp>
            <p:nvSpPr>
              <p:cNvPr id="266283" name="任意多边形 266282"/>
              <p:cNvSpPr/>
              <p:nvPr/>
            </p:nvSpPr>
            <p:spPr>
              <a:xfrm>
                <a:off x="4445" y="3552"/>
                <a:ext cx="717" cy="431"/>
              </a:xfrm>
              <a:custGeom>
                <a:avLst/>
                <a:gdLst/>
                <a:ahLst/>
                <a:cxnLst/>
                <a:pathLst>
                  <a:path w="717" h="431">
                    <a:moveTo>
                      <a:pt x="693" y="216"/>
                    </a:moveTo>
                    <a:lnTo>
                      <a:pt x="687" y="257"/>
                    </a:lnTo>
                    <a:lnTo>
                      <a:pt x="669" y="293"/>
                    </a:lnTo>
                    <a:lnTo>
                      <a:pt x="633" y="329"/>
                    </a:lnTo>
                    <a:lnTo>
                      <a:pt x="598" y="359"/>
                    </a:lnTo>
                    <a:lnTo>
                      <a:pt x="544" y="383"/>
                    </a:lnTo>
                    <a:lnTo>
                      <a:pt x="490" y="401"/>
                    </a:lnTo>
                    <a:lnTo>
                      <a:pt x="424" y="413"/>
                    </a:lnTo>
                    <a:lnTo>
                      <a:pt x="359" y="419"/>
                    </a:lnTo>
                    <a:lnTo>
                      <a:pt x="293" y="413"/>
                    </a:lnTo>
                    <a:lnTo>
                      <a:pt x="227" y="401"/>
                    </a:lnTo>
                    <a:lnTo>
                      <a:pt x="173" y="383"/>
                    </a:lnTo>
                    <a:lnTo>
                      <a:pt x="119" y="359"/>
                    </a:lnTo>
                    <a:lnTo>
                      <a:pt x="84" y="329"/>
                    </a:lnTo>
                    <a:lnTo>
                      <a:pt x="48" y="293"/>
                    </a:lnTo>
                    <a:lnTo>
                      <a:pt x="30" y="257"/>
                    </a:lnTo>
                    <a:lnTo>
                      <a:pt x="24" y="216"/>
                    </a:lnTo>
                    <a:lnTo>
                      <a:pt x="30" y="174"/>
                    </a:lnTo>
                    <a:lnTo>
                      <a:pt x="48" y="138"/>
                    </a:lnTo>
                    <a:lnTo>
                      <a:pt x="84" y="102"/>
                    </a:lnTo>
                    <a:lnTo>
                      <a:pt x="119" y="72"/>
                    </a:lnTo>
                    <a:lnTo>
                      <a:pt x="173" y="48"/>
                    </a:lnTo>
                    <a:lnTo>
                      <a:pt x="227" y="30"/>
                    </a:lnTo>
                    <a:lnTo>
                      <a:pt x="293" y="18"/>
                    </a:lnTo>
                    <a:lnTo>
                      <a:pt x="359" y="12"/>
                    </a:lnTo>
                    <a:lnTo>
                      <a:pt x="418" y="18"/>
                    </a:lnTo>
                    <a:lnTo>
                      <a:pt x="478" y="30"/>
                    </a:lnTo>
                    <a:lnTo>
                      <a:pt x="532" y="48"/>
                    </a:lnTo>
                    <a:lnTo>
                      <a:pt x="580" y="66"/>
                    </a:lnTo>
                    <a:lnTo>
                      <a:pt x="586" y="48"/>
                    </a:lnTo>
                    <a:lnTo>
                      <a:pt x="478" y="12"/>
                    </a:lnTo>
                    <a:lnTo>
                      <a:pt x="418" y="6"/>
                    </a:lnTo>
                    <a:lnTo>
                      <a:pt x="359" y="0"/>
                    </a:lnTo>
                    <a:lnTo>
                      <a:pt x="287" y="6"/>
                    </a:lnTo>
                    <a:lnTo>
                      <a:pt x="221" y="18"/>
                    </a:lnTo>
                    <a:lnTo>
                      <a:pt x="161" y="36"/>
                    </a:lnTo>
                    <a:lnTo>
                      <a:pt x="107" y="66"/>
                    </a:lnTo>
                    <a:lnTo>
                      <a:pt x="60" y="96"/>
                    </a:lnTo>
                    <a:lnTo>
                      <a:pt x="30" y="132"/>
                    </a:lnTo>
                    <a:lnTo>
                      <a:pt x="6" y="174"/>
                    </a:lnTo>
                    <a:lnTo>
                      <a:pt x="0" y="216"/>
                    </a:lnTo>
                    <a:lnTo>
                      <a:pt x="6" y="257"/>
                    </a:lnTo>
                    <a:lnTo>
                      <a:pt x="30" y="299"/>
                    </a:lnTo>
                    <a:lnTo>
                      <a:pt x="60" y="335"/>
                    </a:lnTo>
                    <a:lnTo>
                      <a:pt x="107" y="371"/>
                    </a:lnTo>
                    <a:lnTo>
                      <a:pt x="161" y="395"/>
                    </a:lnTo>
                    <a:lnTo>
                      <a:pt x="221" y="413"/>
                    </a:lnTo>
                    <a:lnTo>
                      <a:pt x="287" y="425"/>
                    </a:lnTo>
                    <a:lnTo>
                      <a:pt x="359" y="431"/>
                    </a:lnTo>
                    <a:lnTo>
                      <a:pt x="430" y="425"/>
                    </a:lnTo>
                    <a:lnTo>
                      <a:pt x="496" y="413"/>
                    </a:lnTo>
                    <a:lnTo>
                      <a:pt x="562" y="395"/>
                    </a:lnTo>
                    <a:lnTo>
                      <a:pt x="610" y="371"/>
                    </a:lnTo>
                    <a:lnTo>
                      <a:pt x="657" y="335"/>
                    </a:lnTo>
                    <a:lnTo>
                      <a:pt x="687" y="299"/>
                    </a:lnTo>
                    <a:lnTo>
                      <a:pt x="711" y="257"/>
                    </a:lnTo>
                    <a:lnTo>
                      <a:pt x="717" y="216"/>
                    </a:lnTo>
                    <a:lnTo>
                      <a:pt x="717" y="204"/>
                    </a:lnTo>
                    <a:lnTo>
                      <a:pt x="711" y="192"/>
                    </a:lnTo>
                    <a:lnTo>
                      <a:pt x="687" y="198"/>
                    </a:lnTo>
                    <a:lnTo>
                      <a:pt x="693" y="210"/>
                    </a:lnTo>
                    <a:lnTo>
                      <a:pt x="693" y="216"/>
                    </a:lnTo>
                    <a:lnTo>
                      <a:pt x="693" y="216"/>
                    </a:lnTo>
                    <a:close/>
                  </a:path>
                </a:pathLst>
              </a:custGeom>
              <a:solidFill>
                <a:schemeClr val="accent2">
                  <a:alpha val="100000"/>
                </a:schemeClr>
              </a:solidFill>
              <a:ln w="9525">
                <a:noFill/>
              </a:ln>
            </p:spPr>
            <p:txBody>
              <a:bodyPr/>
              <a:p>
                <a:endParaRPr lang="zh-CN" altLang="en-US"/>
              </a:p>
            </p:txBody>
          </p:sp>
          <p:sp>
            <p:nvSpPr>
              <p:cNvPr id="266284" name="任意多边形 266283"/>
              <p:cNvSpPr/>
              <p:nvPr/>
            </p:nvSpPr>
            <p:spPr>
              <a:xfrm>
                <a:off x="4349" y="3510"/>
                <a:ext cx="909" cy="533"/>
              </a:xfrm>
              <a:custGeom>
                <a:avLst/>
                <a:gdLst/>
                <a:ahLst/>
                <a:cxnLst/>
                <a:pathLst>
                  <a:path w="909" h="533">
                    <a:moveTo>
                      <a:pt x="616" y="0"/>
                    </a:moveTo>
                    <a:lnTo>
                      <a:pt x="616" y="18"/>
                    </a:lnTo>
                    <a:lnTo>
                      <a:pt x="724" y="60"/>
                    </a:lnTo>
                    <a:lnTo>
                      <a:pt x="765" y="84"/>
                    </a:lnTo>
                    <a:lnTo>
                      <a:pt x="807" y="114"/>
                    </a:lnTo>
                    <a:lnTo>
                      <a:pt x="837" y="144"/>
                    </a:lnTo>
                    <a:lnTo>
                      <a:pt x="861" y="180"/>
                    </a:lnTo>
                    <a:lnTo>
                      <a:pt x="873" y="216"/>
                    </a:lnTo>
                    <a:lnTo>
                      <a:pt x="879" y="258"/>
                    </a:lnTo>
                    <a:lnTo>
                      <a:pt x="873" y="311"/>
                    </a:lnTo>
                    <a:lnTo>
                      <a:pt x="843" y="359"/>
                    </a:lnTo>
                    <a:lnTo>
                      <a:pt x="807" y="401"/>
                    </a:lnTo>
                    <a:lnTo>
                      <a:pt x="753" y="443"/>
                    </a:lnTo>
                    <a:lnTo>
                      <a:pt x="694" y="473"/>
                    </a:lnTo>
                    <a:lnTo>
                      <a:pt x="622" y="497"/>
                    </a:lnTo>
                    <a:lnTo>
                      <a:pt x="538" y="509"/>
                    </a:lnTo>
                    <a:lnTo>
                      <a:pt x="455" y="515"/>
                    </a:lnTo>
                    <a:lnTo>
                      <a:pt x="371" y="509"/>
                    </a:lnTo>
                    <a:lnTo>
                      <a:pt x="287" y="497"/>
                    </a:lnTo>
                    <a:lnTo>
                      <a:pt x="215" y="473"/>
                    </a:lnTo>
                    <a:lnTo>
                      <a:pt x="156" y="443"/>
                    </a:lnTo>
                    <a:lnTo>
                      <a:pt x="102" y="401"/>
                    </a:lnTo>
                    <a:lnTo>
                      <a:pt x="66" y="359"/>
                    </a:lnTo>
                    <a:lnTo>
                      <a:pt x="36" y="311"/>
                    </a:lnTo>
                    <a:lnTo>
                      <a:pt x="30" y="258"/>
                    </a:lnTo>
                    <a:lnTo>
                      <a:pt x="36" y="222"/>
                    </a:lnTo>
                    <a:lnTo>
                      <a:pt x="48" y="186"/>
                    </a:lnTo>
                    <a:lnTo>
                      <a:pt x="66" y="156"/>
                    </a:lnTo>
                    <a:lnTo>
                      <a:pt x="90" y="126"/>
                    </a:lnTo>
                    <a:lnTo>
                      <a:pt x="66" y="114"/>
                    </a:lnTo>
                    <a:lnTo>
                      <a:pt x="36" y="144"/>
                    </a:lnTo>
                    <a:lnTo>
                      <a:pt x="18" y="180"/>
                    </a:lnTo>
                    <a:lnTo>
                      <a:pt x="6" y="216"/>
                    </a:lnTo>
                    <a:lnTo>
                      <a:pt x="0" y="258"/>
                    </a:lnTo>
                    <a:lnTo>
                      <a:pt x="12" y="311"/>
                    </a:lnTo>
                    <a:lnTo>
                      <a:pt x="36" y="365"/>
                    </a:lnTo>
                    <a:lnTo>
                      <a:pt x="78" y="413"/>
                    </a:lnTo>
                    <a:lnTo>
                      <a:pt x="132" y="449"/>
                    </a:lnTo>
                    <a:lnTo>
                      <a:pt x="203" y="485"/>
                    </a:lnTo>
                    <a:lnTo>
                      <a:pt x="275" y="509"/>
                    </a:lnTo>
                    <a:lnTo>
                      <a:pt x="365" y="527"/>
                    </a:lnTo>
                    <a:lnTo>
                      <a:pt x="455" y="533"/>
                    </a:lnTo>
                    <a:lnTo>
                      <a:pt x="544" y="527"/>
                    </a:lnTo>
                    <a:lnTo>
                      <a:pt x="634" y="509"/>
                    </a:lnTo>
                    <a:lnTo>
                      <a:pt x="712" y="485"/>
                    </a:lnTo>
                    <a:lnTo>
                      <a:pt x="777" y="449"/>
                    </a:lnTo>
                    <a:lnTo>
                      <a:pt x="831" y="413"/>
                    </a:lnTo>
                    <a:lnTo>
                      <a:pt x="873" y="365"/>
                    </a:lnTo>
                    <a:lnTo>
                      <a:pt x="897" y="311"/>
                    </a:lnTo>
                    <a:lnTo>
                      <a:pt x="909" y="258"/>
                    </a:lnTo>
                    <a:lnTo>
                      <a:pt x="903" y="216"/>
                    </a:lnTo>
                    <a:lnTo>
                      <a:pt x="885" y="174"/>
                    </a:lnTo>
                    <a:lnTo>
                      <a:pt x="861" y="132"/>
                    </a:lnTo>
                    <a:lnTo>
                      <a:pt x="825" y="102"/>
                    </a:lnTo>
                    <a:lnTo>
                      <a:pt x="783" y="66"/>
                    </a:lnTo>
                    <a:lnTo>
                      <a:pt x="735" y="42"/>
                    </a:lnTo>
                    <a:lnTo>
                      <a:pt x="616" y="0"/>
                    </a:lnTo>
                    <a:lnTo>
                      <a:pt x="616" y="0"/>
                    </a:lnTo>
                    <a:close/>
                  </a:path>
                </a:pathLst>
              </a:custGeom>
              <a:gradFill rotWithShape="0">
                <a:gsLst>
                  <a:gs pos="0">
                    <a:schemeClr val="accent2">
                      <a:gamma/>
                      <a:tint val="96863"/>
                      <a:invGamma/>
                      <a:alpha val="100000"/>
                    </a:schemeClr>
                  </a:gs>
                  <a:gs pos="100000">
                    <a:schemeClr val="accent2">
                      <a:alpha val="100000"/>
                    </a:schemeClr>
                  </a:gs>
                </a:gsLst>
                <a:lin ang="0" scaled="1"/>
                <a:tileRect/>
              </a:gradFill>
              <a:ln w="9525">
                <a:noFill/>
              </a:ln>
            </p:spPr>
            <p:txBody>
              <a:bodyPr/>
              <a:p>
                <a:endParaRPr lang="zh-CN" altLang="en-US"/>
              </a:p>
            </p:txBody>
          </p:sp>
          <p:sp>
            <p:nvSpPr>
              <p:cNvPr id="266285" name="任意多边形 266284"/>
              <p:cNvSpPr/>
              <p:nvPr/>
            </p:nvSpPr>
            <p:spPr>
              <a:xfrm>
                <a:off x="4564" y="3492"/>
                <a:ext cx="365" cy="66"/>
              </a:xfrm>
              <a:custGeom>
                <a:avLst/>
                <a:gdLst/>
                <a:ahLst/>
                <a:cxnLst/>
                <a:pathLst>
                  <a:path w="365" h="66">
                    <a:moveTo>
                      <a:pt x="240" y="18"/>
                    </a:moveTo>
                    <a:lnTo>
                      <a:pt x="299" y="24"/>
                    </a:lnTo>
                    <a:lnTo>
                      <a:pt x="359" y="30"/>
                    </a:lnTo>
                    <a:lnTo>
                      <a:pt x="365" y="12"/>
                    </a:lnTo>
                    <a:lnTo>
                      <a:pt x="305" y="6"/>
                    </a:lnTo>
                    <a:lnTo>
                      <a:pt x="240" y="0"/>
                    </a:lnTo>
                    <a:lnTo>
                      <a:pt x="174" y="6"/>
                    </a:lnTo>
                    <a:lnTo>
                      <a:pt x="114" y="12"/>
                    </a:lnTo>
                    <a:lnTo>
                      <a:pt x="0" y="42"/>
                    </a:lnTo>
                    <a:lnTo>
                      <a:pt x="0" y="66"/>
                    </a:lnTo>
                    <a:lnTo>
                      <a:pt x="54" y="48"/>
                    </a:lnTo>
                    <a:lnTo>
                      <a:pt x="114" y="30"/>
                    </a:lnTo>
                    <a:lnTo>
                      <a:pt x="174" y="24"/>
                    </a:lnTo>
                    <a:lnTo>
                      <a:pt x="240" y="18"/>
                    </a:lnTo>
                    <a:lnTo>
                      <a:pt x="240" y="18"/>
                    </a:lnTo>
                    <a:close/>
                  </a:path>
                </a:pathLst>
              </a:custGeom>
              <a:gradFill rotWithShape="0">
                <a:gsLst>
                  <a:gs pos="0">
                    <a:schemeClr val="accent2">
                      <a:gamma/>
                      <a:tint val="96863"/>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6286" name="任意多边形 266285"/>
              <p:cNvSpPr/>
              <p:nvPr/>
            </p:nvSpPr>
            <p:spPr>
              <a:xfrm>
                <a:off x="4463" y="3558"/>
                <a:ext cx="66" cy="48"/>
              </a:xfrm>
              <a:custGeom>
                <a:avLst/>
                <a:gdLst/>
                <a:ahLst/>
                <a:cxnLst/>
                <a:pathLst>
                  <a:path w="66" h="48">
                    <a:moveTo>
                      <a:pt x="66" y="18"/>
                    </a:moveTo>
                    <a:lnTo>
                      <a:pt x="48" y="0"/>
                    </a:lnTo>
                    <a:lnTo>
                      <a:pt x="24" y="12"/>
                    </a:lnTo>
                    <a:lnTo>
                      <a:pt x="0" y="30"/>
                    </a:lnTo>
                    <a:lnTo>
                      <a:pt x="12" y="48"/>
                    </a:lnTo>
                    <a:lnTo>
                      <a:pt x="42" y="30"/>
                    </a:lnTo>
                    <a:lnTo>
                      <a:pt x="66" y="18"/>
                    </a:lnTo>
                    <a:lnTo>
                      <a:pt x="66" y="18"/>
                    </a:lnTo>
                    <a:close/>
                  </a:path>
                </a:pathLst>
              </a:custGeom>
              <a:gradFill rotWithShape="0">
                <a:gsLst>
                  <a:gs pos="0">
                    <a:schemeClr val="accent2">
                      <a:gamma/>
                      <a:tint val="96863"/>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6287" name="椭圆 266286"/>
              <p:cNvSpPr/>
              <p:nvPr/>
            </p:nvSpPr>
            <p:spPr>
              <a:xfrm>
                <a:off x="4546" y="3608"/>
                <a:ext cx="518" cy="319"/>
              </a:xfrm>
              <a:prstGeom prst="ellipse">
                <a:avLst/>
              </a:prstGeom>
              <a:gradFill rotWithShape="0">
                <a:gsLst>
                  <a:gs pos="0">
                    <a:schemeClr val="accent2">
                      <a:gamma/>
                      <a:shade val="94118"/>
                      <a:invGamma/>
                    </a:schemeClr>
                  </a:gs>
                  <a:gs pos="100000">
                    <a:schemeClr val="accent2"/>
                  </a:gs>
                </a:gsLst>
                <a:lin ang="0" scaled="1"/>
                <a:tileRect/>
              </a:gradFill>
              <a:ln w="9525">
                <a:noFill/>
              </a:ln>
            </p:spPr>
            <p:txBody>
              <a:bodyPr/>
              <a:p>
                <a:endParaRPr lang="zh-CN" altLang="en-US"/>
              </a:p>
            </p:txBody>
          </p:sp>
          <p:sp>
            <p:nvSpPr>
              <p:cNvPr id="266288" name="椭圆 266287"/>
              <p:cNvSpPr/>
              <p:nvPr/>
            </p:nvSpPr>
            <p:spPr>
              <a:xfrm>
                <a:off x="4578" y="3630"/>
                <a:ext cx="446" cy="271"/>
              </a:xfrm>
              <a:prstGeom prst="ellipse">
                <a:avLst/>
              </a:prstGeom>
              <a:gradFill rotWithShape="0">
                <a:gsLst>
                  <a:gs pos="0">
                    <a:schemeClr val="accent2">
                      <a:gamma/>
                      <a:tint val="96863"/>
                      <a:invGamma/>
                    </a:schemeClr>
                  </a:gs>
                  <a:gs pos="100000">
                    <a:schemeClr val="accent2"/>
                  </a:gs>
                </a:gsLst>
                <a:lin ang="5400000" scaled="1"/>
                <a:tileRect/>
              </a:gradFill>
              <a:ln w="9525">
                <a:noFill/>
              </a:ln>
            </p:spPr>
            <p:txBody>
              <a:bodyPr/>
              <a:p>
                <a:endParaRPr lang="zh-CN" altLang="en-US"/>
              </a:p>
            </p:txBody>
          </p:sp>
          <p:sp>
            <p:nvSpPr>
              <p:cNvPr id="266289" name="椭圆 266288"/>
              <p:cNvSpPr/>
              <p:nvPr/>
            </p:nvSpPr>
            <p:spPr>
              <a:xfrm>
                <a:off x="4610" y="3650"/>
                <a:ext cx="386" cy="233"/>
              </a:xfrm>
              <a:prstGeom prst="ellipse">
                <a:avLst/>
              </a:prstGeom>
              <a:gradFill rotWithShape="0">
                <a:gsLst>
                  <a:gs pos="0">
                    <a:schemeClr val="accent2"/>
                  </a:gs>
                  <a:gs pos="100000">
                    <a:schemeClr val="accent2">
                      <a:gamma/>
                      <a:shade val="94118"/>
                      <a:invGamma/>
                    </a:schemeClr>
                  </a:gs>
                </a:gsLst>
                <a:lin ang="5400000" scaled="1"/>
                <a:tileRect/>
              </a:gradFill>
              <a:ln w="9525">
                <a:noFill/>
              </a:ln>
            </p:spPr>
            <p:txBody>
              <a:bodyPr/>
              <a:p>
                <a:endParaRPr lang="zh-CN" altLang="en-US"/>
              </a:p>
            </p:txBody>
          </p:sp>
          <p:sp>
            <p:nvSpPr>
              <p:cNvPr id="266290" name="椭圆 266289"/>
              <p:cNvSpPr/>
              <p:nvPr/>
            </p:nvSpPr>
            <p:spPr>
              <a:xfrm>
                <a:off x="4654" y="3678"/>
                <a:ext cx="298" cy="177"/>
              </a:xfrm>
              <a:prstGeom prst="ellipse">
                <a:avLst/>
              </a:prstGeom>
              <a:gradFill rotWithShape="0">
                <a:gsLst>
                  <a:gs pos="0">
                    <a:schemeClr val="accent2">
                      <a:gamma/>
                      <a:shade val="94118"/>
                      <a:invGamma/>
                    </a:schemeClr>
                  </a:gs>
                  <a:gs pos="100000">
                    <a:schemeClr val="accent2"/>
                  </a:gs>
                </a:gsLst>
                <a:lin ang="5400000" scaled="1"/>
                <a:tileRect/>
              </a:gradFill>
              <a:ln w="9525">
                <a:noFill/>
              </a:ln>
            </p:spPr>
            <p:txBody>
              <a:bodyPr/>
              <a:p>
                <a:endParaRPr lang="zh-CN" altLang="en-US"/>
              </a:p>
            </p:txBody>
          </p:sp>
          <p:sp>
            <p:nvSpPr>
              <p:cNvPr id="266291" name="椭圆 266290"/>
              <p:cNvSpPr/>
              <p:nvPr/>
            </p:nvSpPr>
            <p:spPr>
              <a:xfrm>
                <a:off x="4690" y="3698"/>
                <a:ext cx="222" cy="139"/>
              </a:xfrm>
              <a:prstGeom prst="ellipse">
                <a:avLst/>
              </a:prstGeom>
              <a:gradFill rotWithShape="0">
                <a:gsLst>
                  <a:gs pos="0">
                    <a:schemeClr val="accent2"/>
                  </a:gs>
                  <a:gs pos="100000">
                    <a:schemeClr val="accent2">
                      <a:gamma/>
                      <a:shade val="94118"/>
                      <a:invGamma/>
                    </a:schemeClr>
                  </a:gs>
                </a:gsLst>
                <a:lin ang="5400000" scaled="1"/>
                <a:tileRect/>
              </a:gradFill>
              <a:ln w="9525">
                <a:noFill/>
              </a:ln>
            </p:spPr>
            <p:txBody>
              <a:bodyPr/>
              <a:p>
                <a:endParaRPr lang="zh-CN" altLang="en-US"/>
              </a:p>
            </p:txBody>
          </p:sp>
          <p:sp>
            <p:nvSpPr>
              <p:cNvPr id="266292" name="椭圆 266291"/>
              <p:cNvSpPr/>
              <p:nvPr/>
            </p:nvSpPr>
            <p:spPr>
              <a:xfrm>
                <a:off x="4738" y="3728"/>
                <a:ext cx="126" cy="81"/>
              </a:xfrm>
              <a:prstGeom prst="ellipse">
                <a:avLst/>
              </a:prstGeom>
              <a:gradFill rotWithShape="0">
                <a:gsLst>
                  <a:gs pos="0">
                    <a:schemeClr val="accent2">
                      <a:gamma/>
                      <a:shade val="96863"/>
                      <a:invGamma/>
                    </a:schemeClr>
                  </a:gs>
                  <a:gs pos="100000">
                    <a:schemeClr val="accent2"/>
                  </a:gs>
                </a:gsLst>
                <a:lin ang="5400000" scaled="1"/>
                <a:tileRect/>
              </a:gradFill>
              <a:ln w="9525">
                <a:noFill/>
              </a:ln>
            </p:spPr>
            <p:txBody>
              <a:bodyPr/>
              <a:p>
                <a:endParaRPr lang="zh-CN" altLang="en-US"/>
              </a:p>
            </p:txBody>
          </p:sp>
        </p:grpSp>
        <p:grpSp>
          <p:nvGrpSpPr>
            <p:cNvPr id="266293" name="组合 266292"/>
            <p:cNvGrpSpPr/>
            <p:nvPr userDrawn="1"/>
          </p:nvGrpSpPr>
          <p:grpSpPr>
            <a:xfrm>
              <a:off x="5280" y="3024"/>
              <a:ext cx="425" cy="258"/>
              <a:chOff x="5280" y="3024"/>
              <a:chExt cx="425" cy="258"/>
            </a:xfrm>
          </p:grpSpPr>
          <p:sp>
            <p:nvSpPr>
              <p:cNvPr id="266294" name="任意多边形 266293"/>
              <p:cNvSpPr/>
              <p:nvPr/>
            </p:nvSpPr>
            <p:spPr>
              <a:xfrm>
                <a:off x="5280" y="3186"/>
                <a:ext cx="383" cy="96"/>
              </a:xfrm>
              <a:custGeom>
                <a:avLst/>
                <a:gdLst/>
                <a:ahLst/>
                <a:cxnLst/>
                <a:pathLst>
                  <a:path w="382" h="96">
                    <a:moveTo>
                      <a:pt x="209" y="96"/>
                    </a:moveTo>
                    <a:lnTo>
                      <a:pt x="143" y="90"/>
                    </a:lnTo>
                    <a:lnTo>
                      <a:pt x="83" y="66"/>
                    </a:lnTo>
                    <a:lnTo>
                      <a:pt x="35" y="36"/>
                    </a:lnTo>
                    <a:lnTo>
                      <a:pt x="6" y="0"/>
                    </a:lnTo>
                    <a:lnTo>
                      <a:pt x="0" y="6"/>
                    </a:lnTo>
                    <a:lnTo>
                      <a:pt x="29" y="42"/>
                    </a:lnTo>
                    <a:lnTo>
                      <a:pt x="77" y="72"/>
                    </a:lnTo>
                    <a:lnTo>
                      <a:pt x="137" y="90"/>
                    </a:lnTo>
                    <a:lnTo>
                      <a:pt x="209" y="96"/>
                    </a:lnTo>
                    <a:lnTo>
                      <a:pt x="263" y="90"/>
                    </a:lnTo>
                    <a:lnTo>
                      <a:pt x="311" y="84"/>
                    </a:lnTo>
                    <a:lnTo>
                      <a:pt x="352" y="66"/>
                    </a:lnTo>
                    <a:lnTo>
                      <a:pt x="382" y="42"/>
                    </a:lnTo>
                    <a:lnTo>
                      <a:pt x="376" y="42"/>
                    </a:lnTo>
                    <a:lnTo>
                      <a:pt x="346" y="66"/>
                    </a:lnTo>
                    <a:lnTo>
                      <a:pt x="305" y="78"/>
                    </a:lnTo>
                    <a:lnTo>
                      <a:pt x="263" y="90"/>
                    </a:lnTo>
                    <a:lnTo>
                      <a:pt x="209" y="96"/>
                    </a:lnTo>
                    <a:lnTo>
                      <a:pt x="209" y="96"/>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sp>
            <p:nvSpPr>
              <p:cNvPr id="266295" name="任意多边形 266294"/>
              <p:cNvSpPr/>
              <p:nvPr/>
            </p:nvSpPr>
            <p:spPr>
              <a:xfrm>
                <a:off x="5315" y="3024"/>
                <a:ext cx="258" cy="54"/>
              </a:xfrm>
              <a:custGeom>
                <a:avLst/>
                <a:gdLst/>
                <a:ahLst/>
                <a:cxnLst/>
                <a:pathLst>
                  <a:path w="258" h="54">
                    <a:moveTo>
                      <a:pt x="174" y="0"/>
                    </a:moveTo>
                    <a:lnTo>
                      <a:pt x="216" y="6"/>
                    </a:lnTo>
                    <a:lnTo>
                      <a:pt x="258" y="12"/>
                    </a:lnTo>
                    <a:lnTo>
                      <a:pt x="252" y="6"/>
                    </a:lnTo>
                    <a:lnTo>
                      <a:pt x="216" y="0"/>
                    </a:lnTo>
                    <a:lnTo>
                      <a:pt x="174" y="0"/>
                    </a:lnTo>
                    <a:lnTo>
                      <a:pt x="120" y="6"/>
                    </a:lnTo>
                    <a:lnTo>
                      <a:pt x="78" y="12"/>
                    </a:lnTo>
                    <a:lnTo>
                      <a:pt x="36" y="30"/>
                    </a:lnTo>
                    <a:lnTo>
                      <a:pt x="0" y="48"/>
                    </a:lnTo>
                    <a:lnTo>
                      <a:pt x="6" y="54"/>
                    </a:lnTo>
                    <a:lnTo>
                      <a:pt x="36" y="36"/>
                    </a:lnTo>
                    <a:lnTo>
                      <a:pt x="78" y="18"/>
                    </a:lnTo>
                    <a:lnTo>
                      <a:pt x="120" y="6"/>
                    </a:lnTo>
                    <a:lnTo>
                      <a:pt x="174" y="0"/>
                    </a:lnTo>
                    <a:lnTo>
                      <a:pt x="174" y="0"/>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sp>
            <p:nvSpPr>
              <p:cNvPr id="266296" name="任意多边形 266295"/>
              <p:cNvSpPr/>
              <p:nvPr/>
            </p:nvSpPr>
            <p:spPr>
              <a:xfrm>
                <a:off x="5645" y="3066"/>
                <a:ext cx="60" cy="156"/>
              </a:xfrm>
              <a:custGeom>
                <a:avLst/>
                <a:gdLst/>
                <a:ahLst/>
                <a:cxnLst/>
                <a:pathLst>
                  <a:path w="60" h="156">
                    <a:moveTo>
                      <a:pt x="54" y="90"/>
                    </a:moveTo>
                    <a:lnTo>
                      <a:pt x="48" y="126"/>
                    </a:lnTo>
                    <a:lnTo>
                      <a:pt x="24" y="156"/>
                    </a:lnTo>
                    <a:lnTo>
                      <a:pt x="30" y="156"/>
                    </a:lnTo>
                    <a:lnTo>
                      <a:pt x="54" y="126"/>
                    </a:lnTo>
                    <a:lnTo>
                      <a:pt x="60" y="90"/>
                    </a:lnTo>
                    <a:lnTo>
                      <a:pt x="54" y="66"/>
                    </a:lnTo>
                    <a:lnTo>
                      <a:pt x="48" y="42"/>
                    </a:lnTo>
                    <a:lnTo>
                      <a:pt x="30" y="18"/>
                    </a:lnTo>
                    <a:lnTo>
                      <a:pt x="6" y="0"/>
                    </a:lnTo>
                    <a:lnTo>
                      <a:pt x="0" y="6"/>
                    </a:lnTo>
                    <a:lnTo>
                      <a:pt x="24" y="24"/>
                    </a:lnTo>
                    <a:lnTo>
                      <a:pt x="42" y="42"/>
                    </a:lnTo>
                    <a:lnTo>
                      <a:pt x="48" y="66"/>
                    </a:lnTo>
                    <a:lnTo>
                      <a:pt x="54" y="90"/>
                    </a:lnTo>
                    <a:lnTo>
                      <a:pt x="54" y="90"/>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sp>
            <p:nvSpPr>
              <p:cNvPr id="266297" name="任意多边形 266296"/>
              <p:cNvSpPr/>
              <p:nvPr/>
            </p:nvSpPr>
            <p:spPr>
              <a:xfrm>
                <a:off x="5375" y="3246"/>
                <a:ext cx="192" cy="18"/>
              </a:xfrm>
              <a:custGeom>
                <a:avLst/>
                <a:gdLst/>
                <a:ahLst/>
                <a:cxnLst/>
                <a:pathLst>
                  <a:path w="192" h="18">
                    <a:moveTo>
                      <a:pt x="114" y="12"/>
                    </a:moveTo>
                    <a:lnTo>
                      <a:pt x="72" y="6"/>
                    </a:lnTo>
                    <a:lnTo>
                      <a:pt x="30" y="0"/>
                    </a:lnTo>
                    <a:lnTo>
                      <a:pt x="0" y="0"/>
                    </a:lnTo>
                    <a:lnTo>
                      <a:pt x="54" y="12"/>
                    </a:lnTo>
                    <a:lnTo>
                      <a:pt x="114" y="18"/>
                    </a:lnTo>
                    <a:lnTo>
                      <a:pt x="156" y="18"/>
                    </a:lnTo>
                    <a:lnTo>
                      <a:pt x="192" y="12"/>
                    </a:lnTo>
                    <a:lnTo>
                      <a:pt x="186" y="0"/>
                    </a:lnTo>
                    <a:lnTo>
                      <a:pt x="150" y="6"/>
                    </a:lnTo>
                    <a:lnTo>
                      <a:pt x="114" y="12"/>
                    </a:lnTo>
                    <a:lnTo>
                      <a:pt x="114" y="12"/>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sp>
            <p:nvSpPr>
              <p:cNvPr id="266298" name="任意多边形 266297"/>
              <p:cNvSpPr/>
              <p:nvPr/>
            </p:nvSpPr>
            <p:spPr>
              <a:xfrm>
                <a:off x="5304" y="3042"/>
                <a:ext cx="161" cy="186"/>
              </a:xfrm>
              <a:custGeom>
                <a:avLst/>
                <a:gdLst/>
                <a:ahLst/>
                <a:cxnLst/>
                <a:pathLst>
                  <a:path w="161" h="186">
                    <a:moveTo>
                      <a:pt x="11" y="114"/>
                    </a:moveTo>
                    <a:lnTo>
                      <a:pt x="17" y="96"/>
                    </a:lnTo>
                    <a:lnTo>
                      <a:pt x="23" y="78"/>
                    </a:lnTo>
                    <a:lnTo>
                      <a:pt x="53" y="42"/>
                    </a:lnTo>
                    <a:lnTo>
                      <a:pt x="101" y="18"/>
                    </a:lnTo>
                    <a:lnTo>
                      <a:pt x="155" y="6"/>
                    </a:lnTo>
                    <a:lnTo>
                      <a:pt x="161" y="0"/>
                    </a:lnTo>
                    <a:lnTo>
                      <a:pt x="95" y="12"/>
                    </a:lnTo>
                    <a:lnTo>
                      <a:pt x="47" y="36"/>
                    </a:lnTo>
                    <a:lnTo>
                      <a:pt x="11" y="72"/>
                    </a:lnTo>
                    <a:lnTo>
                      <a:pt x="5" y="90"/>
                    </a:lnTo>
                    <a:lnTo>
                      <a:pt x="0" y="114"/>
                    </a:lnTo>
                    <a:lnTo>
                      <a:pt x="11" y="150"/>
                    </a:lnTo>
                    <a:lnTo>
                      <a:pt x="23" y="168"/>
                    </a:lnTo>
                    <a:lnTo>
                      <a:pt x="41" y="186"/>
                    </a:lnTo>
                    <a:lnTo>
                      <a:pt x="65" y="186"/>
                    </a:lnTo>
                    <a:lnTo>
                      <a:pt x="41" y="168"/>
                    </a:lnTo>
                    <a:lnTo>
                      <a:pt x="23" y="150"/>
                    </a:lnTo>
                    <a:lnTo>
                      <a:pt x="17" y="132"/>
                    </a:lnTo>
                    <a:lnTo>
                      <a:pt x="11" y="114"/>
                    </a:lnTo>
                    <a:lnTo>
                      <a:pt x="11" y="114"/>
                    </a:lnTo>
                    <a:close/>
                  </a:path>
                </a:pathLst>
              </a:custGeom>
              <a:gradFill rotWithShape="0">
                <a:gsLst>
                  <a:gs pos="0">
                    <a:schemeClr val="bg1">
                      <a:alpha val="100000"/>
                    </a:schemeClr>
                  </a:gs>
                  <a:gs pos="100000">
                    <a:schemeClr val="accent2">
                      <a:alpha val="100000"/>
                    </a:schemeClr>
                  </a:gs>
                </a:gsLst>
                <a:lin ang="5400000" scaled="1"/>
                <a:tileRect/>
              </a:gradFill>
              <a:ln w="9525">
                <a:noFill/>
              </a:ln>
            </p:spPr>
            <p:txBody>
              <a:bodyPr/>
              <a:p>
                <a:endParaRPr lang="zh-CN" altLang="en-US"/>
              </a:p>
            </p:txBody>
          </p:sp>
          <p:sp>
            <p:nvSpPr>
              <p:cNvPr id="266299" name="任意多边形 266298"/>
              <p:cNvSpPr/>
              <p:nvPr/>
            </p:nvSpPr>
            <p:spPr>
              <a:xfrm>
                <a:off x="5489" y="3042"/>
                <a:ext cx="186" cy="210"/>
              </a:xfrm>
              <a:custGeom>
                <a:avLst/>
                <a:gdLst/>
                <a:ahLst/>
                <a:cxnLst/>
                <a:pathLst>
                  <a:path w="185" h="210">
                    <a:moveTo>
                      <a:pt x="0" y="6"/>
                    </a:moveTo>
                    <a:lnTo>
                      <a:pt x="66" y="12"/>
                    </a:lnTo>
                    <a:lnTo>
                      <a:pt x="119" y="36"/>
                    </a:lnTo>
                    <a:lnTo>
                      <a:pt x="155" y="72"/>
                    </a:lnTo>
                    <a:lnTo>
                      <a:pt x="161" y="90"/>
                    </a:lnTo>
                    <a:lnTo>
                      <a:pt x="167" y="114"/>
                    </a:lnTo>
                    <a:lnTo>
                      <a:pt x="161" y="138"/>
                    </a:lnTo>
                    <a:lnTo>
                      <a:pt x="149" y="162"/>
                    </a:lnTo>
                    <a:lnTo>
                      <a:pt x="119" y="180"/>
                    </a:lnTo>
                    <a:lnTo>
                      <a:pt x="90" y="198"/>
                    </a:lnTo>
                    <a:lnTo>
                      <a:pt x="96" y="210"/>
                    </a:lnTo>
                    <a:lnTo>
                      <a:pt x="131" y="192"/>
                    </a:lnTo>
                    <a:lnTo>
                      <a:pt x="161" y="168"/>
                    </a:lnTo>
                    <a:lnTo>
                      <a:pt x="179" y="144"/>
                    </a:lnTo>
                    <a:lnTo>
                      <a:pt x="185" y="114"/>
                    </a:lnTo>
                    <a:lnTo>
                      <a:pt x="179" y="90"/>
                    </a:lnTo>
                    <a:lnTo>
                      <a:pt x="173" y="66"/>
                    </a:lnTo>
                    <a:lnTo>
                      <a:pt x="155" y="48"/>
                    </a:lnTo>
                    <a:lnTo>
                      <a:pt x="131" y="30"/>
                    </a:lnTo>
                    <a:lnTo>
                      <a:pt x="72" y="6"/>
                    </a:lnTo>
                    <a:lnTo>
                      <a:pt x="0" y="0"/>
                    </a:lnTo>
                    <a:lnTo>
                      <a:pt x="0" y="6"/>
                    </a:lnTo>
                    <a:lnTo>
                      <a:pt x="0" y="6"/>
                    </a:lnTo>
                    <a:lnTo>
                      <a:pt x="0" y="6"/>
                    </a:lnTo>
                    <a:close/>
                  </a:path>
                </a:pathLst>
              </a:custGeom>
              <a:gradFill rotWithShape="0">
                <a:gsLst>
                  <a:gs pos="0">
                    <a:schemeClr val="bg1">
                      <a:alpha val="100000"/>
                    </a:schemeClr>
                  </a:gs>
                  <a:gs pos="100000">
                    <a:schemeClr val="accent2">
                      <a:alpha val="100000"/>
                    </a:schemeClr>
                  </a:gs>
                </a:gsLst>
                <a:lin ang="5400000" scaled="1"/>
                <a:tileRect/>
              </a:gradFill>
              <a:ln w="9525">
                <a:noFill/>
              </a:ln>
            </p:spPr>
            <p:txBody>
              <a:bodyPr/>
              <a:p>
                <a:endParaRPr lang="zh-CN" altLang="en-US"/>
              </a:p>
            </p:txBody>
          </p:sp>
          <p:sp>
            <p:nvSpPr>
              <p:cNvPr id="266300" name="任意多边形 266299"/>
              <p:cNvSpPr>
                <a:spLocks noEditPoints="1"/>
              </p:cNvSpPr>
              <p:nvPr/>
            </p:nvSpPr>
            <p:spPr>
              <a:xfrm>
                <a:off x="5345" y="3058"/>
                <a:ext cx="299" cy="186"/>
              </a:xfrm>
              <a:custGeom>
                <a:avLst/>
                <a:gdLst/>
                <a:ahLst/>
                <a:cxnLst/>
                <a:pathLst>
                  <a:path w="299" h="186">
                    <a:moveTo>
                      <a:pt x="150" y="0"/>
                    </a:moveTo>
                    <a:lnTo>
                      <a:pt x="90" y="6"/>
                    </a:lnTo>
                    <a:lnTo>
                      <a:pt x="42" y="30"/>
                    </a:lnTo>
                    <a:lnTo>
                      <a:pt x="12" y="54"/>
                    </a:lnTo>
                    <a:lnTo>
                      <a:pt x="6" y="72"/>
                    </a:lnTo>
                    <a:lnTo>
                      <a:pt x="0" y="90"/>
                    </a:lnTo>
                    <a:lnTo>
                      <a:pt x="6" y="108"/>
                    </a:lnTo>
                    <a:lnTo>
                      <a:pt x="12" y="126"/>
                    </a:lnTo>
                    <a:lnTo>
                      <a:pt x="42" y="156"/>
                    </a:lnTo>
                    <a:lnTo>
                      <a:pt x="90" y="180"/>
                    </a:lnTo>
                    <a:lnTo>
                      <a:pt x="150" y="186"/>
                    </a:lnTo>
                    <a:lnTo>
                      <a:pt x="209" y="180"/>
                    </a:lnTo>
                    <a:lnTo>
                      <a:pt x="257" y="156"/>
                    </a:lnTo>
                    <a:lnTo>
                      <a:pt x="287" y="126"/>
                    </a:lnTo>
                    <a:lnTo>
                      <a:pt x="299" y="108"/>
                    </a:lnTo>
                    <a:lnTo>
                      <a:pt x="299" y="90"/>
                    </a:lnTo>
                    <a:lnTo>
                      <a:pt x="299" y="72"/>
                    </a:lnTo>
                    <a:lnTo>
                      <a:pt x="287" y="54"/>
                    </a:lnTo>
                    <a:lnTo>
                      <a:pt x="257" y="30"/>
                    </a:lnTo>
                    <a:lnTo>
                      <a:pt x="209" y="6"/>
                    </a:lnTo>
                    <a:lnTo>
                      <a:pt x="150" y="0"/>
                    </a:lnTo>
                    <a:lnTo>
                      <a:pt x="150" y="0"/>
                    </a:lnTo>
                    <a:close/>
                    <a:moveTo>
                      <a:pt x="150" y="180"/>
                    </a:moveTo>
                    <a:lnTo>
                      <a:pt x="96" y="174"/>
                    </a:lnTo>
                    <a:lnTo>
                      <a:pt x="48" y="156"/>
                    </a:lnTo>
                    <a:lnTo>
                      <a:pt x="18" y="126"/>
                    </a:lnTo>
                    <a:lnTo>
                      <a:pt x="12" y="108"/>
                    </a:lnTo>
                    <a:lnTo>
                      <a:pt x="6" y="90"/>
                    </a:lnTo>
                    <a:lnTo>
                      <a:pt x="12" y="72"/>
                    </a:lnTo>
                    <a:lnTo>
                      <a:pt x="18" y="54"/>
                    </a:lnTo>
                    <a:lnTo>
                      <a:pt x="48" y="30"/>
                    </a:lnTo>
                    <a:lnTo>
                      <a:pt x="96" y="12"/>
                    </a:lnTo>
                    <a:lnTo>
                      <a:pt x="150" y="6"/>
                    </a:lnTo>
                    <a:lnTo>
                      <a:pt x="203" y="12"/>
                    </a:lnTo>
                    <a:lnTo>
                      <a:pt x="251" y="30"/>
                    </a:lnTo>
                    <a:lnTo>
                      <a:pt x="281" y="54"/>
                    </a:lnTo>
                    <a:lnTo>
                      <a:pt x="293" y="72"/>
                    </a:lnTo>
                    <a:lnTo>
                      <a:pt x="293" y="90"/>
                    </a:lnTo>
                    <a:lnTo>
                      <a:pt x="293" y="108"/>
                    </a:lnTo>
                    <a:lnTo>
                      <a:pt x="281" y="126"/>
                    </a:lnTo>
                    <a:lnTo>
                      <a:pt x="251" y="156"/>
                    </a:lnTo>
                    <a:lnTo>
                      <a:pt x="203" y="174"/>
                    </a:lnTo>
                    <a:lnTo>
                      <a:pt x="150" y="180"/>
                    </a:lnTo>
                    <a:lnTo>
                      <a:pt x="150" y="180"/>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grpSp>
            <p:nvGrpSpPr>
              <p:cNvPr id="266301" name="组合 266300"/>
              <p:cNvGrpSpPr/>
              <p:nvPr/>
            </p:nvGrpSpPr>
            <p:grpSpPr>
              <a:xfrm>
                <a:off x="5381" y="3085"/>
                <a:ext cx="227" cy="132"/>
                <a:chOff x="5381" y="3085"/>
                <a:chExt cx="227" cy="132"/>
              </a:xfrm>
            </p:grpSpPr>
            <p:sp>
              <p:nvSpPr>
                <p:cNvPr id="266302" name="椭圆 266301"/>
                <p:cNvSpPr/>
                <p:nvPr userDrawn="1"/>
              </p:nvSpPr>
              <p:spPr>
                <a:xfrm>
                  <a:off x="5381" y="3085"/>
                  <a:ext cx="227" cy="132"/>
                </a:xfrm>
                <a:prstGeom prst="ellipse">
                  <a:avLst/>
                </a:prstGeom>
                <a:gradFill rotWithShape="0">
                  <a:gsLst>
                    <a:gs pos="0">
                      <a:schemeClr val="bg1"/>
                    </a:gs>
                    <a:gs pos="100000">
                      <a:schemeClr val="accent2"/>
                    </a:gs>
                  </a:gsLst>
                  <a:lin ang="5400000" scaled="1"/>
                  <a:tileRect/>
                </a:gradFill>
                <a:ln w="9525">
                  <a:noFill/>
                </a:ln>
              </p:spPr>
              <p:txBody>
                <a:bodyPr/>
                <a:p>
                  <a:endParaRPr lang="zh-CN" altLang="en-US"/>
                </a:p>
              </p:txBody>
            </p:sp>
            <p:sp>
              <p:nvSpPr>
                <p:cNvPr id="266303" name="椭圆 266302"/>
                <p:cNvSpPr/>
                <p:nvPr userDrawn="1"/>
              </p:nvSpPr>
              <p:spPr>
                <a:xfrm>
                  <a:off x="5403" y="3099"/>
                  <a:ext cx="182" cy="102"/>
                </a:xfrm>
                <a:prstGeom prst="ellipse">
                  <a:avLst/>
                </a:prstGeom>
                <a:gradFill rotWithShape="0">
                  <a:gsLst>
                    <a:gs pos="0">
                      <a:schemeClr val="accent2"/>
                    </a:gs>
                    <a:gs pos="100000">
                      <a:schemeClr val="bg1"/>
                    </a:gs>
                  </a:gsLst>
                  <a:lin ang="5400000" scaled="1"/>
                  <a:tileRect/>
                </a:gradFill>
                <a:ln w="9525">
                  <a:noFill/>
                </a:ln>
              </p:spPr>
              <p:txBody>
                <a:bodyPr/>
                <a:p>
                  <a:endParaRPr lang="zh-CN" altLang="en-US"/>
                </a:p>
              </p:txBody>
            </p:sp>
            <p:sp>
              <p:nvSpPr>
                <p:cNvPr id="266304" name="椭圆 266303"/>
                <p:cNvSpPr/>
                <p:nvPr userDrawn="1"/>
              </p:nvSpPr>
              <p:spPr>
                <a:xfrm>
                  <a:off x="5431" y="3109"/>
                  <a:ext cx="125" cy="82"/>
                </a:xfrm>
                <a:prstGeom prst="ellipse">
                  <a:avLst/>
                </a:prstGeom>
                <a:gradFill rotWithShape="0">
                  <a:gsLst>
                    <a:gs pos="0">
                      <a:schemeClr val="bg1"/>
                    </a:gs>
                    <a:gs pos="100000">
                      <a:schemeClr val="accent2"/>
                    </a:gs>
                  </a:gsLst>
                  <a:lin ang="5400000" scaled="1"/>
                  <a:tileRect/>
                </a:gradFill>
                <a:ln w="9525">
                  <a:noFill/>
                </a:ln>
              </p:spPr>
              <p:txBody>
                <a:bodyPr/>
                <a:p>
                  <a:endParaRPr lang="zh-CN" altLang="en-US"/>
                </a:p>
              </p:txBody>
            </p:sp>
            <p:sp>
              <p:nvSpPr>
                <p:cNvPr id="266305" name="椭圆 266304"/>
                <p:cNvSpPr/>
                <p:nvPr userDrawn="1"/>
              </p:nvSpPr>
              <p:spPr>
                <a:xfrm>
                  <a:off x="5458" y="3125"/>
                  <a:ext cx="73" cy="47"/>
                </a:xfrm>
                <a:prstGeom prst="ellipse">
                  <a:avLst/>
                </a:prstGeom>
                <a:gradFill rotWithShape="0">
                  <a:gsLst>
                    <a:gs pos="0">
                      <a:schemeClr val="accent2"/>
                    </a:gs>
                    <a:gs pos="100000">
                      <a:schemeClr val="bg1"/>
                    </a:gs>
                  </a:gsLst>
                  <a:lin ang="5400000" scaled="1"/>
                  <a:tileRect/>
                </a:gradFill>
                <a:ln w="9525">
                  <a:noFill/>
                </a:ln>
              </p:spPr>
              <p:txBody>
                <a:bodyPr/>
                <a:p>
                  <a:endParaRPr lang="zh-CN" altLang="en-US"/>
                </a:p>
              </p:txBody>
            </p:sp>
          </p:grpSp>
        </p:grpSp>
      </p:grpSp>
      <p:sp>
        <p:nvSpPr>
          <p:cNvPr id="266306" name="标题 266305"/>
          <p:cNvSpPr>
            <a:spLocks noGrp="1"/>
          </p:cNvSpPr>
          <p:nvPr>
            <p:ph type="ctrTitle" sz="quarter"/>
          </p:nvPr>
        </p:nvSpPr>
        <p:spPr>
          <a:xfrm>
            <a:off x="685800" y="1692275"/>
            <a:ext cx="7772400" cy="1736725"/>
          </a:xfrm>
          <a:prstGeom prst="rect">
            <a:avLst/>
          </a:prstGeom>
          <a:noFill/>
          <a:ln w="9525">
            <a:noFill/>
          </a:ln>
        </p:spPr>
        <p:txBody>
          <a:bodyPr anchor="b" anchorCtr="1"/>
          <a:lstStyle>
            <a:lvl1pPr lvl="0">
              <a:buClrTx/>
              <a:buSzTx/>
              <a:buFontTx/>
              <a:defRPr sz="5400"/>
            </a:lvl1pPr>
          </a:lstStyle>
          <a:p>
            <a:pPr lvl="0"/>
            <a:r>
              <a:rPr lang="zh-CN" altLang="en-US" dirty="0"/>
              <a:t>单击此处编辑母版标题样式</a:t>
            </a:r>
            <a:endParaRPr lang="zh-CN" altLang="en-US" dirty="0"/>
          </a:p>
        </p:txBody>
      </p:sp>
      <p:sp>
        <p:nvSpPr>
          <p:cNvPr id="266307" name="副标题 266306"/>
          <p:cNvSpPr>
            <a:spLocks noGrp="1"/>
          </p:cNvSpPr>
          <p:nvPr>
            <p:ph type="subTitle" sz="quarter" idx="1"/>
          </p:nvPr>
        </p:nvSpPr>
        <p:spPr>
          <a:xfrm>
            <a:off x="1371600" y="3886200"/>
            <a:ext cx="6400800" cy="1752600"/>
          </a:xfrm>
          <a:prstGeom prst="rect">
            <a:avLst/>
          </a:prstGeom>
          <a:noFill/>
          <a:ln w="9525">
            <a:noFill/>
          </a:ln>
        </p:spPr>
        <p:txBody>
          <a:bodyPr anchor="t"/>
          <a:lstStyle>
            <a:lvl1pPr marL="0" lvl="0" indent="0" algn="ctr">
              <a:buClr>
                <a:schemeClr val="hlink"/>
              </a:buClr>
              <a:buSzPct val="80000"/>
              <a:buFont typeface="Wingdings" panose="05000000000000000000" pitchFamily="2" charset="2"/>
              <a:buNone/>
              <a:defRPr/>
            </a:lvl1pPr>
            <a:lvl2pPr marL="457200" lvl="1" indent="0" algn="ctr">
              <a:buClr>
                <a:schemeClr val="tx2"/>
              </a:buClr>
              <a:buSzPct val="50000"/>
              <a:buFont typeface="Wingdings" panose="05000000000000000000" pitchFamily="2" charset="2"/>
              <a:buNone/>
              <a:defRPr/>
            </a:lvl2pPr>
            <a:lvl3pPr marL="914400" lvl="2" indent="0" algn="ctr">
              <a:buClr>
                <a:schemeClr val="accent2"/>
              </a:buClr>
              <a:buSzTx/>
              <a:buFontTx/>
              <a:buNone/>
              <a:defRPr/>
            </a:lvl3pPr>
            <a:lvl4pPr marL="1371600" lvl="3" indent="0" algn="ctr">
              <a:buClr>
                <a:schemeClr val="folHlink"/>
              </a:buClr>
              <a:buSzPct val="50000"/>
              <a:buFont typeface="Wingdings" panose="05000000000000000000" pitchFamily="2" charset="2"/>
              <a:buNone/>
              <a:defRPr/>
            </a:lvl4pPr>
            <a:lvl5pPr marL="1828800" lvl="4" indent="0" algn="ctr">
              <a:buClr>
                <a:schemeClr val="hlink"/>
              </a:buClr>
              <a:buSzTx/>
              <a:buFontTx/>
              <a:buNone/>
              <a:defRPr/>
            </a:lvl5pPr>
          </a:lstStyle>
          <a:p>
            <a:pPr lvl="0"/>
            <a:r>
              <a:rPr lang="zh-CN" altLang="en-US" dirty="0"/>
              <a:t>单击此处编辑母版副标题样式</a:t>
            </a:r>
            <a:endParaRPr lang="zh-CN" altLang="en-US" dirty="0"/>
          </a:p>
        </p:txBody>
      </p:sp>
      <p:sp>
        <p:nvSpPr>
          <p:cNvPr id="266308" name="日期占位符 266307"/>
          <p:cNvSpPr>
            <a:spLocks noGrp="1"/>
          </p:cNvSpPr>
          <p:nvPr>
            <p:ph type="dt" sz="quarter" idx="2"/>
          </p:nvPr>
        </p:nvSpPr>
        <p:spPr>
          <a:xfrm>
            <a:off x="457200" y="6248400"/>
            <a:ext cx="2133600" cy="457200"/>
          </a:xfrm>
          <a:prstGeom prst="rect">
            <a:avLst/>
          </a:prstGeom>
          <a:noFill/>
          <a:ln w="9525">
            <a:noFill/>
          </a:ln>
        </p:spPr>
        <p:txBody>
          <a:bodyPr anchor="b"/>
          <a:lstStyle>
            <a:lvl1pPr>
              <a:defRPr sz="1400"/>
            </a:lvl1pPr>
          </a:lstStyle>
          <a:p>
            <a:fld id="{BB962C8B-B14F-4D97-AF65-F5344CB8AC3E}" type="datetime1">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
        <p:nvSpPr>
          <p:cNvPr id="266309" name="页脚占位符 266308"/>
          <p:cNvSpPr>
            <a:spLocks noGrp="1"/>
          </p:cNvSpPr>
          <p:nvPr>
            <p:ph type="ftr" sz="quarter" idx="3"/>
          </p:nvPr>
        </p:nvSpPr>
        <p:spPr>
          <a:xfrm>
            <a:off x="3124200" y="6248400"/>
            <a:ext cx="2895600" cy="457200"/>
          </a:xfrm>
          <a:prstGeom prst="rect">
            <a:avLst/>
          </a:prstGeom>
          <a:noFill/>
          <a:ln w="9525">
            <a:noFill/>
          </a:ln>
        </p:spPr>
        <p:txBody>
          <a:bodyPr anchor="b"/>
          <a:lstStyle>
            <a:lvl1pPr algn="ctr">
              <a:defRPr sz="1400"/>
            </a:lvl1pPr>
          </a:lstStyle>
          <a:p>
            <a:endParaRPr lang="zh-CN" altLang="en-US" dirty="0">
              <a:effectLst>
                <a:outerShdw blurRad="38100" dist="38100" dir="2700000">
                  <a:srgbClr val="000000"/>
                </a:outerShdw>
              </a:effectLst>
              <a:latin typeface="Arial" panose="020B0604020202020204" pitchFamily="34" charset="0"/>
            </a:endParaRPr>
          </a:p>
        </p:txBody>
      </p:sp>
      <p:sp>
        <p:nvSpPr>
          <p:cNvPr id="266310" name="灯片编号占位符 266309"/>
          <p:cNvSpPr>
            <a:spLocks noGrp="1"/>
          </p:cNvSpPr>
          <p:nvPr>
            <p:ph type="sldNum" sz="quarter" idx="4"/>
          </p:nvPr>
        </p:nvSpPr>
        <p:spPr>
          <a:xfrm>
            <a:off x="6553200" y="6248400"/>
            <a:ext cx="2133600" cy="457200"/>
          </a:xfrm>
          <a:prstGeom prst="rect">
            <a:avLst/>
          </a:prstGeom>
          <a:noFill/>
          <a:ln w="9525">
            <a:noFill/>
          </a:ln>
        </p:spPr>
        <p:txBody>
          <a:bodyPr anchor="b"/>
          <a:lstStyle>
            <a:lvl1pPr algn="r">
              <a:defRPr sz="1400"/>
            </a:lvl1pPr>
          </a:lstStyle>
          <a:p>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hf sldNum="0"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5" name="页脚占位符 4"/>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6" name="灯片编号占位符 5"/>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版">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7813"/>
            <a:ext cx="2057400" cy="5848350"/>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457200" y="277813"/>
            <a:ext cx="6052930" cy="5848350"/>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5" name="页脚占位符 4"/>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6" name="灯片编号占位符 5"/>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5" name="页脚占位符 4"/>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6" name="灯片编号占位符 5"/>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623888" y="1709738"/>
            <a:ext cx="7886700" cy="2852737"/>
          </a:xfrm>
        </p:spPr>
        <p:txBody>
          <a:bodyPr anchor="b"/>
          <a:lstStyle>
            <a:lvl1pPr>
              <a:defRPr sz="4500"/>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623888" y="4589463"/>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zh-CN" altLang="en-US" smtClean="0"/>
              <a:t>单击此处编辑母版文本样式</a:t>
            </a:r>
            <a:endParaRPr lang="zh-CN" altLang="en-US" smtClean="0"/>
          </a:p>
        </p:txBody>
      </p:sp>
      <p:sp>
        <p:nvSpPr>
          <p:cNvPr id="4" name="日期占位符 3"/>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5" name="页脚占位符 4"/>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6" name="灯片编号占位符 5"/>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457200" y="1600200"/>
            <a:ext cx="4032504" cy="4525963"/>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nvPr>
        </p:nvSpPr>
        <p:spPr>
          <a:xfrm>
            <a:off x="4654296" y="1600200"/>
            <a:ext cx="4032504" cy="4525963"/>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6" name="页脚占位符 5"/>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7" name="灯片编号占位符 6"/>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29841" y="365125"/>
            <a:ext cx="7886700" cy="1325563"/>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90081" y="1778438"/>
            <a:ext cx="3655181" cy="823912"/>
          </a:xfrm>
        </p:spPr>
        <p:txBody>
          <a:bodyPr anchor="ctr" anchorCtr="0"/>
          <a:lstStyle>
            <a:lvl1pPr marL="0" indent="0">
              <a:buNone/>
              <a:defRPr sz="2100"/>
            </a:lvl1pPr>
            <a:lvl2pPr marL="342900" indent="0">
              <a:buNone/>
              <a:defRPr sz="1800"/>
            </a:lvl2pPr>
            <a:lvl3pPr marL="685800" indent="0">
              <a:buNone/>
              <a:defRPr sz="1500"/>
            </a:lvl3pPr>
            <a:lvl4pPr marL="1028700" indent="0">
              <a:buNone/>
              <a:defRPr sz="1350"/>
            </a:lvl4pPr>
            <a:lvl5pPr marL="1371600" indent="0">
              <a:buNone/>
              <a:defRPr sz="1350"/>
            </a:lvl5pPr>
            <a:lvl6pPr marL="1714500" indent="0">
              <a:buNone/>
              <a:defRPr sz="1350"/>
            </a:lvl6pPr>
            <a:lvl7pPr marL="2057400" indent="0">
              <a:buNone/>
              <a:defRPr sz="1350"/>
            </a:lvl7pPr>
            <a:lvl8pPr marL="2400300" indent="0">
              <a:buNone/>
              <a:defRPr sz="1350"/>
            </a:lvl8pPr>
            <a:lvl9pPr marL="2743200" indent="0">
              <a:buNone/>
              <a:defRPr sz="1350"/>
            </a:lvl9pPr>
          </a:lstStyle>
          <a:p>
            <a:pPr lvl="0"/>
            <a:r>
              <a:rPr lang="zh-CN" altLang="en-US" smtClean="0"/>
              <a:t>单击此处编辑母版文本样式</a:t>
            </a:r>
            <a:endParaRPr lang="zh-CN" altLang="en-US" smtClean="0"/>
          </a:p>
        </p:txBody>
      </p:sp>
      <p:sp>
        <p:nvSpPr>
          <p:cNvPr id="4" name="内容占位符 3"/>
          <p:cNvSpPr>
            <a:spLocks noGrp="1"/>
          </p:cNvSpPr>
          <p:nvPr>
            <p:ph sz="half" idx="2"/>
          </p:nvPr>
        </p:nvSpPr>
        <p:spPr>
          <a:xfrm>
            <a:off x="890081" y="2665379"/>
            <a:ext cx="3655181" cy="3524284"/>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p:nvPr>
        </p:nvSpPr>
        <p:spPr>
          <a:xfrm>
            <a:off x="4692704" y="1778438"/>
            <a:ext cx="3673182" cy="823912"/>
          </a:xfrm>
        </p:spPr>
        <p:txBody>
          <a:bodyPr anchor="ctr" anchorCtr="0"/>
          <a:lstStyle>
            <a:lvl1pPr marL="0" indent="0">
              <a:buNone/>
              <a:defRPr sz="2100"/>
            </a:lvl1pPr>
            <a:lvl2pPr marL="342900" indent="0">
              <a:buNone/>
              <a:defRPr sz="1800"/>
            </a:lvl2pPr>
            <a:lvl3pPr marL="685800" indent="0">
              <a:buNone/>
              <a:defRPr sz="1500"/>
            </a:lvl3pPr>
            <a:lvl4pPr marL="1028700" indent="0">
              <a:buNone/>
              <a:defRPr sz="1350"/>
            </a:lvl4pPr>
            <a:lvl5pPr marL="1371600" indent="0">
              <a:buNone/>
              <a:defRPr sz="1350"/>
            </a:lvl5pPr>
            <a:lvl6pPr marL="1714500" indent="0">
              <a:buNone/>
              <a:defRPr sz="1350"/>
            </a:lvl6pPr>
            <a:lvl7pPr marL="2057400" indent="0">
              <a:buNone/>
              <a:defRPr sz="1350"/>
            </a:lvl7pPr>
            <a:lvl8pPr marL="2400300" indent="0">
              <a:buNone/>
              <a:defRPr sz="1350"/>
            </a:lvl8pPr>
            <a:lvl9pPr marL="2743200" indent="0">
              <a:buNone/>
              <a:defRPr sz="1350"/>
            </a:lvl9pPr>
          </a:lstStyle>
          <a:p>
            <a:pPr lvl="0"/>
            <a:r>
              <a:rPr lang="zh-CN" altLang="en-US" smtClean="0"/>
              <a:t>单击此处编辑母版文本样式</a:t>
            </a:r>
            <a:endParaRPr lang="zh-CN" altLang="en-US" smtClean="0"/>
          </a:p>
        </p:txBody>
      </p:sp>
      <p:sp>
        <p:nvSpPr>
          <p:cNvPr id="6" name="内容占位符 5"/>
          <p:cNvSpPr>
            <a:spLocks noGrp="1"/>
          </p:cNvSpPr>
          <p:nvPr>
            <p:ph sz="quarter" idx="4"/>
          </p:nvPr>
        </p:nvSpPr>
        <p:spPr>
          <a:xfrm>
            <a:off x="4692704" y="2665379"/>
            <a:ext cx="3673182" cy="3524284"/>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8" name="页脚占位符 7"/>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9" name="灯片编号占位符 8"/>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4" name="页脚占位符 3"/>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5" name="灯片编号占位符 4"/>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3" name="页脚占位符 2"/>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4" name="灯片编号占位符 3"/>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29841" y="457200"/>
            <a:ext cx="2949178" cy="1600200"/>
          </a:xfrm>
        </p:spPr>
        <p:txBody>
          <a:bodyPr anchor="b"/>
          <a:lstStyle>
            <a:lvl1pPr>
              <a:defRPr sz="2400"/>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3887391" y="987425"/>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文本占位符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zh-CN" altLang="en-US" smtClean="0"/>
              <a:t>单击此处编辑母版文本样式</a:t>
            </a:r>
            <a:endParaRPr lang="zh-CN" altLang="en-US" smtClean="0"/>
          </a:p>
        </p:txBody>
      </p:sp>
      <p:sp>
        <p:nvSpPr>
          <p:cNvPr id="5" name="日期占位符 4"/>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6" name="页脚占位符 5"/>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7" name="灯片编号占位符 6"/>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629841" y="457200"/>
            <a:ext cx="3124012" cy="1600200"/>
          </a:xfrm>
        </p:spPr>
        <p:txBody>
          <a:bodyPr anchor="b"/>
          <a:lstStyle>
            <a:lvl1pPr>
              <a:defRPr sz="240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3887391" y="457201"/>
            <a:ext cx="4629150" cy="5403850"/>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endParaRPr lang="zh-CN" altLang="en-US"/>
          </a:p>
        </p:txBody>
      </p:sp>
      <p:sp>
        <p:nvSpPr>
          <p:cNvPr id="4" name="文本占位符 3"/>
          <p:cNvSpPr>
            <a:spLocks noGrp="1"/>
          </p:cNvSpPr>
          <p:nvPr>
            <p:ph type="body" sz="half" idx="2"/>
          </p:nvPr>
        </p:nvSpPr>
        <p:spPr>
          <a:xfrm>
            <a:off x="629841" y="2057400"/>
            <a:ext cx="3124012" cy="3811588"/>
          </a:xfrm>
        </p:spPr>
        <p:txBody>
          <a:bodyPr/>
          <a:lstStyle>
            <a:lvl1pPr marL="0" indent="0">
              <a:buNone/>
              <a:defRPr sz="1500"/>
            </a:lvl1pPr>
            <a:lvl2pPr marL="342900" indent="0">
              <a:buNone/>
              <a:defRPr sz="1350"/>
            </a:lvl2pPr>
            <a:lvl3pPr marL="685800" indent="0">
              <a:buNone/>
              <a:defRPr sz="1200"/>
            </a:lvl3pPr>
            <a:lvl4pPr marL="1028700" indent="0">
              <a:buNone/>
              <a:defRPr sz="1050"/>
            </a:lvl4pPr>
            <a:lvl5pPr marL="1371600" indent="0">
              <a:buNone/>
              <a:defRPr sz="1050"/>
            </a:lvl5pPr>
            <a:lvl6pPr marL="1714500" indent="0">
              <a:buNone/>
              <a:defRPr sz="1050"/>
            </a:lvl6pPr>
            <a:lvl7pPr marL="2057400" indent="0">
              <a:buNone/>
              <a:defRPr sz="1050"/>
            </a:lvl7pPr>
            <a:lvl8pPr marL="2400300" indent="0">
              <a:buNone/>
              <a:defRPr sz="1050"/>
            </a:lvl8pPr>
            <a:lvl9pPr marL="2743200" indent="0">
              <a:buNone/>
              <a:defRPr sz="1050"/>
            </a:lvl9pPr>
          </a:lstStyle>
          <a:p>
            <a:pPr lvl="0"/>
            <a:r>
              <a:rPr lang="zh-CN" altLang="en-US" smtClean="0"/>
              <a:t>单击此处编辑母版文本样式</a:t>
            </a:r>
            <a:endParaRPr lang="zh-CN" altLang="en-US" smtClean="0"/>
          </a:p>
        </p:txBody>
      </p:sp>
      <p:sp>
        <p:nvSpPr>
          <p:cNvPr id="5" name="日期占位符 4"/>
          <p:cNvSpPr>
            <a:spLocks noGrp="1"/>
          </p:cNvSpPr>
          <p:nvPr>
            <p:ph type="dt" sz="half" idx="10"/>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6" name="页脚占位符 5"/>
          <p:cNvSpPr>
            <a:spLocks noGrp="1"/>
          </p:cNvSpPr>
          <p:nvPr>
            <p:ph type="ftr" sz="quarter" idx="11"/>
          </p:nvPr>
        </p:nvSpPr>
        <p:spPr/>
        <p:txBody>
          <a:body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7" name="灯片编号占位符 6"/>
          <p:cNvSpPr>
            <a:spLocks noGrp="1"/>
          </p:cNvSpPr>
          <p:nvPr>
            <p:ph type="sldNum" sz="quarter" idx="12"/>
          </p:nvPr>
        </p:nvSpPr>
        <p:spPr/>
        <p:txBody>
          <a:body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Ovr>
    <a:masterClrMapping/>
  </p:clrMapOvr>
  <p:transition spd="slow">
    <p:pull dir="ru"/>
  </p:transition>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p:sp>
        <p:nvSpPr>
          <p:cNvPr id="265218" name="任意多边形 265217"/>
          <p:cNvSpPr/>
          <p:nvPr/>
        </p:nvSpPr>
        <p:spPr>
          <a:xfrm>
            <a:off x="6627813" y="6429375"/>
            <a:ext cx="285750" cy="209550"/>
          </a:xfrm>
          <a:custGeom>
            <a:avLst/>
            <a:gdLst/>
            <a:ahLst/>
            <a:cxnLst/>
            <a:pathLst>
              <a:path w="179" h="132">
                <a:moveTo>
                  <a:pt x="0" y="132"/>
                </a:moveTo>
                <a:lnTo>
                  <a:pt x="29" y="132"/>
                </a:lnTo>
                <a:lnTo>
                  <a:pt x="77" y="108"/>
                </a:lnTo>
                <a:lnTo>
                  <a:pt x="119" y="78"/>
                </a:lnTo>
                <a:lnTo>
                  <a:pt x="155" y="48"/>
                </a:lnTo>
                <a:lnTo>
                  <a:pt x="179" y="12"/>
                </a:lnTo>
                <a:lnTo>
                  <a:pt x="173" y="6"/>
                </a:lnTo>
                <a:lnTo>
                  <a:pt x="167" y="0"/>
                </a:lnTo>
                <a:lnTo>
                  <a:pt x="137" y="42"/>
                </a:lnTo>
                <a:lnTo>
                  <a:pt x="101" y="78"/>
                </a:lnTo>
                <a:lnTo>
                  <a:pt x="53" y="108"/>
                </a:lnTo>
                <a:lnTo>
                  <a:pt x="0" y="132"/>
                </a:lnTo>
                <a:lnTo>
                  <a:pt x="0" y="132"/>
                </a:lnTo>
                <a:close/>
              </a:path>
            </a:pathLst>
          </a:custGeom>
          <a:gradFill rotWithShape="0">
            <a:gsLst>
              <a:gs pos="0">
                <a:schemeClr val="accent2">
                  <a:alpha val="100000"/>
                </a:schemeClr>
              </a:gs>
              <a:gs pos="100000">
                <a:schemeClr val="accent2">
                  <a:gamma/>
                  <a:shade val="87843"/>
                  <a:invGamma/>
                  <a:alpha val="100000"/>
                </a:schemeClr>
              </a:gs>
            </a:gsLst>
            <a:lin ang="18900000" scaled="1"/>
            <a:tileRect/>
          </a:gradFill>
          <a:ln w="9525">
            <a:noFill/>
          </a:ln>
        </p:spPr>
        <p:txBody>
          <a:bodyPr/>
          <a:p>
            <a:endParaRPr lang="zh-CN" altLang="en-US"/>
          </a:p>
        </p:txBody>
      </p:sp>
      <p:grpSp>
        <p:nvGrpSpPr>
          <p:cNvPr id="265219" name="组合 265218"/>
          <p:cNvGrpSpPr/>
          <p:nvPr/>
        </p:nvGrpSpPr>
        <p:grpSpPr>
          <a:xfrm>
            <a:off x="3175" y="4267200"/>
            <a:ext cx="9140825" cy="2590800"/>
            <a:chOff x="2" y="2688"/>
            <a:chExt cx="5758" cy="1632"/>
          </a:xfrm>
        </p:grpSpPr>
        <p:sp>
          <p:nvSpPr>
            <p:cNvPr id="265220" name="任意多边形 265219"/>
            <p:cNvSpPr/>
            <p:nvPr/>
          </p:nvSpPr>
          <p:spPr>
            <a:xfrm>
              <a:off x="2" y="2688"/>
              <a:ext cx="5758" cy="1632"/>
            </a:xfrm>
            <a:custGeom>
              <a:avLst/>
              <a:gdLst/>
              <a:ahLst/>
              <a:cxnLst/>
              <a:pathLst>
                <a:path w="5740" h="4316">
                  <a:moveTo>
                    <a:pt x="5740" y="4316"/>
                  </a:moveTo>
                  <a:lnTo>
                    <a:pt x="0" y="4316"/>
                  </a:lnTo>
                  <a:lnTo>
                    <a:pt x="0" y="0"/>
                  </a:lnTo>
                  <a:lnTo>
                    <a:pt x="5740" y="0"/>
                  </a:lnTo>
                  <a:lnTo>
                    <a:pt x="5740" y="4316"/>
                  </a:lnTo>
                  <a:lnTo>
                    <a:pt x="5740" y="4316"/>
                  </a:lnTo>
                  <a:close/>
                </a:path>
              </a:pathLst>
            </a:custGeom>
            <a:gradFill rotWithShape="0">
              <a:gsLst>
                <a:gs pos="0">
                  <a:schemeClr val="bg1">
                    <a:alpha val="100000"/>
                  </a:schemeClr>
                </a:gs>
                <a:gs pos="100000">
                  <a:schemeClr val="accent2">
                    <a:alpha val="100000"/>
                  </a:schemeClr>
                </a:gs>
              </a:gsLst>
              <a:lin ang="5400000" scaled="1"/>
              <a:tileRect/>
            </a:gradFill>
            <a:ln w="9525">
              <a:noFill/>
            </a:ln>
          </p:spPr>
          <p:txBody>
            <a:bodyPr/>
            <a:p>
              <a:endParaRPr lang="zh-CN" altLang="en-US"/>
            </a:p>
          </p:txBody>
        </p:sp>
        <p:grpSp>
          <p:nvGrpSpPr>
            <p:cNvPr id="265221" name="组合 265220"/>
            <p:cNvGrpSpPr/>
            <p:nvPr userDrawn="1"/>
          </p:nvGrpSpPr>
          <p:grpSpPr>
            <a:xfrm>
              <a:off x="3528" y="3715"/>
              <a:ext cx="792" cy="521"/>
              <a:chOff x="3527" y="3715"/>
              <a:chExt cx="792" cy="521"/>
            </a:xfrm>
          </p:grpSpPr>
          <p:sp>
            <p:nvSpPr>
              <p:cNvPr id="265222" name="椭圆 265221"/>
              <p:cNvSpPr/>
              <p:nvPr/>
            </p:nvSpPr>
            <p:spPr>
              <a:xfrm>
                <a:off x="3686" y="3810"/>
                <a:ext cx="532" cy="327"/>
              </a:xfrm>
              <a:prstGeom prst="ellipse">
                <a:avLst/>
              </a:prstGeom>
              <a:gradFill rotWithShape="0">
                <a:gsLst>
                  <a:gs pos="0">
                    <a:schemeClr val="accent2"/>
                  </a:gs>
                  <a:gs pos="100000">
                    <a:schemeClr val="accent2">
                      <a:gamma/>
                      <a:shade val="90980"/>
                      <a:invGamma/>
                    </a:schemeClr>
                  </a:gs>
                </a:gsLst>
                <a:path path="shape">
                  <a:fillToRect l="50000" t="50000" r="50000" b="50000"/>
                </a:path>
                <a:tileRect/>
              </a:gradFill>
              <a:ln w="9525">
                <a:noFill/>
              </a:ln>
            </p:spPr>
            <p:txBody>
              <a:bodyPr/>
              <a:p>
                <a:endParaRPr lang="zh-CN" altLang="en-US"/>
              </a:p>
            </p:txBody>
          </p:sp>
          <p:sp>
            <p:nvSpPr>
              <p:cNvPr id="265223" name="椭圆 265222"/>
              <p:cNvSpPr/>
              <p:nvPr/>
            </p:nvSpPr>
            <p:spPr>
              <a:xfrm>
                <a:off x="3726" y="3840"/>
                <a:ext cx="452" cy="275"/>
              </a:xfrm>
              <a:prstGeom prst="ellipse">
                <a:avLst/>
              </a:prstGeom>
              <a:gradFill rotWithShape="0">
                <a:gsLst>
                  <a:gs pos="0">
                    <a:schemeClr val="accent2">
                      <a:gamma/>
                      <a:shade val="90980"/>
                      <a:invGamma/>
                    </a:schemeClr>
                  </a:gs>
                  <a:gs pos="100000">
                    <a:schemeClr val="accent2"/>
                  </a:gs>
                </a:gsLst>
                <a:lin ang="5400000" scaled="1"/>
                <a:tileRect/>
              </a:gradFill>
              <a:ln w="9525">
                <a:noFill/>
              </a:ln>
            </p:spPr>
            <p:txBody>
              <a:bodyPr/>
              <a:p>
                <a:endParaRPr lang="zh-CN" altLang="en-US"/>
              </a:p>
            </p:txBody>
          </p:sp>
          <p:sp>
            <p:nvSpPr>
              <p:cNvPr id="265224" name="椭圆 265223"/>
              <p:cNvSpPr/>
              <p:nvPr/>
            </p:nvSpPr>
            <p:spPr>
              <a:xfrm>
                <a:off x="3782" y="3872"/>
                <a:ext cx="344" cy="207"/>
              </a:xfrm>
              <a:prstGeom prst="ellipse">
                <a:avLst/>
              </a:prstGeom>
              <a:gradFill rotWithShape="0">
                <a:gsLst>
                  <a:gs pos="0">
                    <a:schemeClr val="accent2"/>
                  </a:gs>
                  <a:gs pos="100000">
                    <a:schemeClr val="accent2">
                      <a:gamma/>
                      <a:shade val="94118"/>
                      <a:invGamma/>
                    </a:schemeClr>
                  </a:gs>
                </a:gsLst>
                <a:lin ang="5400000" scaled="1"/>
                <a:tileRect/>
              </a:gradFill>
              <a:ln w="9525">
                <a:noFill/>
              </a:ln>
            </p:spPr>
            <p:txBody>
              <a:bodyPr/>
              <a:p>
                <a:endParaRPr lang="zh-CN" altLang="en-US"/>
              </a:p>
            </p:txBody>
          </p:sp>
          <p:sp>
            <p:nvSpPr>
              <p:cNvPr id="265225" name="椭圆 265224"/>
              <p:cNvSpPr/>
              <p:nvPr/>
            </p:nvSpPr>
            <p:spPr>
              <a:xfrm>
                <a:off x="3822" y="3896"/>
                <a:ext cx="262" cy="159"/>
              </a:xfrm>
              <a:prstGeom prst="ellipse">
                <a:avLst/>
              </a:prstGeom>
              <a:gradFill rotWithShape="0">
                <a:gsLst>
                  <a:gs pos="0">
                    <a:schemeClr val="accent2">
                      <a:gamma/>
                      <a:shade val="96863"/>
                      <a:invGamma/>
                    </a:schemeClr>
                  </a:gs>
                  <a:gs pos="100000">
                    <a:schemeClr val="accent2"/>
                  </a:gs>
                </a:gsLst>
                <a:lin ang="5400000" scaled="1"/>
                <a:tileRect/>
              </a:gradFill>
              <a:ln w="9525">
                <a:noFill/>
              </a:ln>
            </p:spPr>
            <p:txBody>
              <a:bodyPr/>
              <a:p>
                <a:endParaRPr lang="zh-CN" altLang="en-US"/>
              </a:p>
            </p:txBody>
          </p:sp>
          <p:sp>
            <p:nvSpPr>
              <p:cNvPr id="265226" name="椭圆 265225"/>
              <p:cNvSpPr/>
              <p:nvPr/>
            </p:nvSpPr>
            <p:spPr>
              <a:xfrm>
                <a:off x="3856" y="3922"/>
                <a:ext cx="192" cy="107"/>
              </a:xfrm>
              <a:prstGeom prst="ellipse">
                <a:avLst/>
              </a:prstGeom>
              <a:gradFill rotWithShape="0">
                <a:gsLst>
                  <a:gs pos="0">
                    <a:schemeClr val="accent2"/>
                  </a:gs>
                  <a:gs pos="100000">
                    <a:schemeClr val="accent2">
                      <a:gamma/>
                      <a:shade val="94118"/>
                      <a:invGamma/>
                    </a:schemeClr>
                  </a:gs>
                </a:gsLst>
                <a:lin ang="5400000" scaled="1"/>
                <a:tileRect/>
              </a:gradFill>
              <a:ln w="9525">
                <a:noFill/>
              </a:ln>
            </p:spPr>
            <p:txBody>
              <a:bodyPr/>
              <a:p>
                <a:endParaRPr lang="zh-CN" altLang="en-US"/>
              </a:p>
            </p:txBody>
          </p:sp>
          <p:sp>
            <p:nvSpPr>
              <p:cNvPr id="265227" name="任意多边形 265226"/>
              <p:cNvSpPr/>
              <p:nvPr/>
            </p:nvSpPr>
            <p:spPr>
              <a:xfrm>
                <a:off x="3575" y="3715"/>
                <a:ext cx="383" cy="161"/>
              </a:xfrm>
              <a:custGeom>
                <a:avLst/>
                <a:gdLst/>
                <a:ahLst/>
                <a:cxnLst/>
                <a:pathLst>
                  <a:path w="382" h="161">
                    <a:moveTo>
                      <a:pt x="376" y="12"/>
                    </a:moveTo>
                    <a:lnTo>
                      <a:pt x="257" y="24"/>
                    </a:lnTo>
                    <a:lnTo>
                      <a:pt x="149" y="54"/>
                    </a:lnTo>
                    <a:lnTo>
                      <a:pt x="101" y="77"/>
                    </a:lnTo>
                    <a:lnTo>
                      <a:pt x="59" y="101"/>
                    </a:lnTo>
                    <a:lnTo>
                      <a:pt x="24" y="131"/>
                    </a:lnTo>
                    <a:lnTo>
                      <a:pt x="0" y="161"/>
                    </a:lnTo>
                    <a:lnTo>
                      <a:pt x="0" y="137"/>
                    </a:lnTo>
                    <a:lnTo>
                      <a:pt x="29" y="107"/>
                    </a:lnTo>
                    <a:lnTo>
                      <a:pt x="65" y="83"/>
                    </a:lnTo>
                    <a:lnTo>
                      <a:pt x="155" y="36"/>
                    </a:lnTo>
                    <a:lnTo>
                      <a:pt x="257" y="12"/>
                    </a:lnTo>
                    <a:lnTo>
                      <a:pt x="376" y="0"/>
                    </a:lnTo>
                    <a:lnTo>
                      <a:pt x="376" y="0"/>
                    </a:lnTo>
                    <a:lnTo>
                      <a:pt x="382" y="0"/>
                    </a:lnTo>
                    <a:lnTo>
                      <a:pt x="382" y="12"/>
                    </a:lnTo>
                    <a:lnTo>
                      <a:pt x="376" y="12"/>
                    </a:lnTo>
                    <a:lnTo>
                      <a:pt x="376" y="12"/>
                    </a:lnTo>
                    <a:lnTo>
                      <a:pt x="376" y="12"/>
                    </a:lnTo>
                    <a:close/>
                  </a:path>
                </a:pathLst>
              </a:custGeom>
              <a:gradFill rotWithShape="0">
                <a:gsLst>
                  <a:gs pos="0">
                    <a:schemeClr val="accent2">
                      <a:gamma/>
                      <a:shade val="94118"/>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5228" name="任意多边形 265227"/>
              <p:cNvSpPr/>
              <p:nvPr/>
            </p:nvSpPr>
            <p:spPr>
              <a:xfrm>
                <a:off x="3695" y="4170"/>
                <a:ext cx="444" cy="66"/>
              </a:xfrm>
              <a:custGeom>
                <a:avLst/>
                <a:gdLst/>
                <a:ahLst/>
                <a:cxnLst/>
                <a:pathLst>
                  <a:path w="443" h="66">
                    <a:moveTo>
                      <a:pt x="257" y="54"/>
                    </a:moveTo>
                    <a:lnTo>
                      <a:pt x="353" y="48"/>
                    </a:lnTo>
                    <a:lnTo>
                      <a:pt x="443" y="24"/>
                    </a:lnTo>
                    <a:lnTo>
                      <a:pt x="443" y="36"/>
                    </a:lnTo>
                    <a:lnTo>
                      <a:pt x="353" y="60"/>
                    </a:lnTo>
                    <a:lnTo>
                      <a:pt x="257" y="66"/>
                    </a:lnTo>
                    <a:lnTo>
                      <a:pt x="186" y="60"/>
                    </a:lnTo>
                    <a:lnTo>
                      <a:pt x="120" y="48"/>
                    </a:lnTo>
                    <a:lnTo>
                      <a:pt x="60" y="36"/>
                    </a:lnTo>
                    <a:lnTo>
                      <a:pt x="0" y="12"/>
                    </a:lnTo>
                    <a:lnTo>
                      <a:pt x="0" y="0"/>
                    </a:lnTo>
                    <a:lnTo>
                      <a:pt x="54" y="24"/>
                    </a:lnTo>
                    <a:lnTo>
                      <a:pt x="120" y="36"/>
                    </a:lnTo>
                    <a:lnTo>
                      <a:pt x="186" y="48"/>
                    </a:lnTo>
                    <a:lnTo>
                      <a:pt x="257" y="54"/>
                    </a:lnTo>
                    <a:lnTo>
                      <a:pt x="257" y="54"/>
                    </a:lnTo>
                    <a:close/>
                  </a:path>
                </a:pathLst>
              </a:custGeom>
              <a:gradFill rotWithShape="0">
                <a:gsLst>
                  <a:gs pos="0">
                    <a:schemeClr val="accent2">
                      <a:gamma/>
                      <a:shade val="84706"/>
                      <a:invGamma/>
                      <a:alpha val="100000"/>
                    </a:schemeClr>
                  </a:gs>
                  <a:gs pos="100000">
                    <a:schemeClr val="accent2">
                      <a:alpha val="100000"/>
                    </a:schemeClr>
                  </a:gs>
                </a:gsLst>
                <a:lin ang="18900000" scaled="1"/>
                <a:tileRect/>
              </a:gradFill>
              <a:ln w="9525">
                <a:noFill/>
              </a:ln>
            </p:spPr>
            <p:txBody>
              <a:bodyPr/>
              <a:p>
                <a:endParaRPr lang="zh-CN" altLang="en-US"/>
              </a:p>
            </p:txBody>
          </p:sp>
          <p:sp>
            <p:nvSpPr>
              <p:cNvPr id="265229" name="任意多边形 265228"/>
              <p:cNvSpPr/>
              <p:nvPr/>
            </p:nvSpPr>
            <p:spPr>
              <a:xfrm>
                <a:off x="3527" y="3906"/>
                <a:ext cx="89" cy="216"/>
              </a:xfrm>
              <a:custGeom>
                <a:avLst/>
                <a:gdLst/>
                <a:ahLst/>
                <a:cxnLst/>
                <a:pathLst>
                  <a:path w="89" h="216">
                    <a:moveTo>
                      <a:pt x="12" y="66"/>
                    </a:moveTo>
                    <a:lnTo>
                      <a:pt x="18" y="108"/>
                    </a:lnTo>
                    <a:lnTo>
                      <a:pt x="36" y="144"/>
                    </a:lnTo>
                    <a:lnTo>
                      <a:pt x="60" y="180"/>
                    </a:lnTo>
                    <a:lnTo>
                      <a:pt x="89" y="216"/>
                    </a:lnTo>
                    <a:lnTo>
                      <a:pt x="72" y="216"/>
                    </a:lnTo>
                    <a:lnTo>
                      <a:pt x="42" y="180"/>
                    </a:lnTo>
                    <a:lnTo>
                      <a:pt x="18" y="144"/>
                    </a:lnTo>
                    <a:lnTo>
                      <a:pt x="6" y="108"/>
                    </a:lnTo>
                    <a:lnTo>
                      <a:pt x="0" y="66"/>
                    </a:lnTo>
                    <a:lnTo>
                      <a:pt x="0" y="30"/>
                    </a:lnTo>
                    <a:lnTo>
                      <a:pt x="12" y="0"/>
                    </a:lnTo>
                    <a:lnTo>
                      <a:pt x="30" y="0"/>
                    </a:lnTo>
                    <a:lnTo>
                      <a:pt x="18" y="30"/>
                    </a:lnTo>
                    <a:lnTo>
                      <a:pt x="12" y="66"/>
                    </a:lnTo>
                    <a:lnTo>
                      <a:pt x="12" y="66"/>
                    </a:lnTo>
                    <a:close/>
                  </a:path>
                </a:pathLst>
              </a:custGeom>
              <a:gradFill rotWithShape="0">
                <a:gsLst>
                  <a:gs pos="0">
                    <a:schemeClr val="accent2">
                      <a:alpha val="100000"/>
                    </a:schemeClr>
                  </a:gs>
                  <a:gs pos="100000">
                    <a:schemeClr val="accent2">
                      <a:gamma/>
                      <a:shade val="87843"/>
                      <a:invGamma/>
                      <a:alpha val="100000"/>
                    </a:schemeClr>
                  </a:gs>
                </a:gsLst>
                <a:lin ang="5400000" scaled="1"/>
                <a:tileRect/>
              </a:gradFill>
              <a:ln w="9525">
                <a:noFill/>
              </a:ln>
            </p:spPr>
            <p:txBody>
              <a:bodyPr/>
              <a:p>
                <a:endParaRPr lang="zh-CN" altLang="en-US"/>
              </a:p>
            </p:txBody>
          </p:sp>
          <p:sp>
            <p:nvSpPr>
              <p:cNvPr id="265230" name="任意多边形 265229"/>
              <p:cNvSpPr/>
              <p:nvPr/>
            </p:nvSpPr>
            <p:spPr>
              <a:xfrm>
                <a:off x="3569" y="3745"/>
                <a:ext cx="750" cy="461"/>
              </a:xfrm>
              <a:custGeom>
                <a:avLst/>
                <a:gdLst/>
                <a:ahLst/>
                <a:cxnLst/>
                <a:pathLst>
                  <a:path w="747" h="461">
                    <a:moveTo>
                      <a:pt x="382" y="443"/>
                    </a:moveTo>
                    <a:lnTo>
                      <a:pt x="311" y="437"/>
                    </a:lnTo>
                    <a:lnTo>
                      <a:pt x="245" y="425"/>
                    </a:lnTo>
                    <a:lnTo>
                      <a:pt x="185" y="407"/>
                    </a:lnTo>
                    <a:lnTo>
                      <a:pt x="131" y="383"/>
                    </a:lnTo>
                    <a:lnTo>
                      <a:pt x="83" y="347"/>
                    </a:lnTo>
                    <a:lnTo>
                      <a:pt x="53" y="311"/>
                    </a:lnTo>
                    <a:lnTo>
                      <a:pt x="30" y="269"/>
                    </a:lnTo>
                    <a:lnTo>
                      <a:pt x="24" y="227"/>
                    </a:lnTo>
                    <a:lnTo>
                      <a:pt x="30" y="185"/>
                    </a:lnTo>
                    <a:lnTo>
                      <a:pt x="53" y="143"/>
                    </a:lnTo>
                    <a:lnTo>
                      <a:pt x="83" y="107"/>
                    </a:lnTo>
                    <a:lnTo>
                      <a:pt x="131" y="77"/>
                    </a:lnTo>
                    <a:lnTo>
                      <a:pt x="185" y="47"/>
                    </a:lnTo>
                    <a:lnTo>
                      <a:pt x="245" y="30"/>
                    </a:lnTo>
                    <a:lnTo>
                      <a:pt x="311" y="18"/>
                    </a:lnTo>
                    <a:lnTo>
                      <a:pt x="382" y="12"/>
                    </a:lnTo>
                    <a:lnTo>
                      <a:pt x="478" y="18"/>
                    </a:lnTo>
                    <a:lnTo>
                      <a:pt x="562" y="41"/>
                    </a:lnTo>
                    <a:lnTo>
                      <a:pt x="562" y="36"/>
                    </a:lnTo>
                    <a:lnTo>
                      <a:pt x="562" y="30"/>
                    </a:lnTo>
                    <a:lnTo>
                      <a:pt x="478" y="6"/>
                    </a:lnTo>
                    <a:lnTo>
                      <a:pt x="382" y="0"/>
                    </a:lnTo>
                    <a:lnTo>
                      <a:pt x="305" y="6"/>
                    </a:lnTo>
                    <a:lnTo>
                      <a:pt x="233" y="18"/>
                    </a:lnTo>
                    <a:lnTo>
                      <a:pt x="167" y="41"/>
                    </a:lnTo>
                    <a:lnTo>
                      <a:pt x="113" y="65"/>
                    </a:lnTo>
                    <a:lnTo>
                      <a:pt x="65" y="101"/>
                    </a:lnTo>
                    <a:lnTo>
                      <a:pt x="30" y="137"/>
                    </a:lnTo>
                    <a:lnTo>
                      <a:pt x="6" y="179"/>
                    </a:lnTo>
                    <a:lnTo>
                      <a:pt x="0" y="227"/>
                    </a:lnTo>
                    <a:lnTo>
                      <a:pt x="6" y="275"/>
                    </a:lnTo>
                    <a:lnTo>
                      <a:pt x="30" y="317"/>
                    </a:lnTo>
                    <a:lnTo>
                      <a:pt x="65" y="359"/>
                    </a:lnTo>
                    <a:lnTo>
                      <a:pt x="113" y="395"/>
                    </a:lnTo>
                    <a:lnTo>
                      <a:pt x="167" y="419"/>
                    </a:lnTo>
                    <a:lnTo>
                      <a:pt x="233" y="443"/>
                    </a:lnTo>
                    <a:lnTo>
                      <a:pt x="305" y="455"/>
                    </a:lnTo>
                    <a:lnTo>
                      <a:pt x="382" y="461"/>
                    </a:lnTo>
                    <a:lnTo>
                      <a:pt x="448" y="455"/>
                    </a:lnTo>
                    <a:lnTo>
                      <a:pt x="508" y="449"/>
                    </a:lnTo>
                    <a:lnTo>
                      <a:pt x="609" y="413"/>
                    </a:lnTo>
                    <a:lnTo>
                      <a:pt x="657" y="389"/>
                    </a:lnTo>
                    <a:lnTo>
                      <a:pt x="693" y="359"/>
                    </a:lnTo>
                    <a:lnTo>
                      <a:pt x="723" y="329"/>
                    </a:lnTo>
                    <a:lnTo>
                      <a:pt x="747" y="293"/>
                    </a:lnTo>
                    <a:lnTo>
                      <a:pt x="741" y="287"/>
                    </a:lnTo>
                    <a:lnTo>
                      <a:pt x="729" y="281"/>
                    </a:lnTo>
                    <a:lnTo>
                      <a:pt x="711" y="317"/>
                    </a:lnTo>
                    <a:lnTo>
                      <a:pt x="681" y="347"/>
                    </a:lnTo>
                    <a:lnTo>
                      <a:pt x="645" y="377"/>
                    </a:lnTo>
                    <a:lnTo>
                      <a:pt x="604" y="401"/>
                    </a:lnTo>
                    <a:lnTo>
                      <a:pt x="502" y="431"/>
                    </a:lnTo>
                    <a:lnTo>
                      <a:pt x="442" y="443"/>
                    </a:lnTo>
                    <a:lnTo>
                      <a:pt x="382" y="443"/>
                    </a:lnTo>
                    <a:lnTo>
                      <a:pt x="382" y="443"/>
                    </a:lnTo>
                    <a:close/>
                  </a:path>
                </a:pathLst>
              </a:custGeom>
              <a:gradFill rotWithShape="0">
                <a:gsLst>
                  <a:gs pos="0">
                    <a:schemeClr val="accent2">
                      <a:alpha val="100000"/>
                    </a:schemeClr>
                  </a:gs>
                  <a:gs pos="100000">
                    <a:schemeClr val="accent2">
                      <a:gamma/>
                      <a:shade val="90980"/>
                      <a:invGamma/>
                      <a:alpha val="100000"/>
                    </a:schemeClr>
                  </a:gs>
                </a:gsLst>
                <a:path path="shape">
                  <a:fillToRect l="50000" t="50000" r="50000" b="50000"/>
                </a:path>
                <a:tileRect/>
              </a:gradFill>
              <a:ln w="9525">
                <a:noFill/>
              </a:ln>
            </p:spPr>
            <p:txBody>
              <a:bodyPr/>
              <a:p>
                <a:endParaRPr lang="zh-CN" altLang="en-US"/>
              </a:p>
            </p:txBody>
          </p:sp>
          <p:sp>
            <p:nvSpPr>
              <p:cNvPr id="265231" name="任意多边形 265230"/>
              <p:cNvSpPr/>
              <p:nvPr/>
            </p:nvSpPr>
            <p:spPr>
              <a:xfrm>
                <a:off x="4037" y="3721"/>
                <a:ext cx="96" cy="30"/>
              </a:xfrm>
              <a:custGeom>
                <a:avLst/>
                <a:gdLst/>
                <a:ahLst/>
                <a:cxnLst/>
                <a:pathLst>
                  <a:path w="96" h="30">
                    <a:moveTo>
                      <a:pt x="0" y="0"/>
                    </a:moveTo>
                    <a:lnTo>
                      <a:pt x="0" y="12"/>
                    </a:lnTo>
                    <a:lnTo>
                      <a:pt x="48" y="18"/>
                    </a:lnTo>
                    <a:lnTo>
                      <a:pt x="96" y="30"/>
                    </a:lnTo>
                    <a:lnTo>
                      <a:pt x="96" y="24"/>
                    </a:lnTo>
                    <a:lnTo>
                      <a:pt x="96" y="18"/>
                    </a:lnTo>
                    <a:lnTo>
                      <a:pt x="48" y="12"/>
                    </a:lnTo>
                    <a:lnTo>
                      <a:pt x="0" y="0"/>
                    </a:lnTo>
                    <a:lnTo>
                      <a:pt x="0" y="0"/>
                    </a:lnTo>
                    <a:close/>
                  </a:path>
                </a:pathLst>
              </a:custGeom>
              <a:gradFill rotWithShape="0">
                <a:gsLst>
                  <a:gs pos="0">
                    <a:schemeClr val="accent2">
                      <a:alpha val="100000"/>
                    </a:schemeClr>
                  </a:gs>
                  <a:gs pos="100000">
                    <a:schemeClr val="accent2">
                      <a:gamma/>
                      <a:shade val="87843"/>
                      <a:invGamma/>
                      <a:alpha val="100000"/>
                    </a:schemeClr>
                  </a:gs>
                </a:gsLst>
                <a:lin ang="0" scaled="1"/>
                <a:tileRect/>
              </a:gradFill>
              <a:ln w="9525">
                <a:noFill/>
              </a:ln>
            </p:spPr>
            <p:txBody>
              <a:bodyPr/>
              <a:p>
                <a:endParaRPr lang="zh-CN" altLang="en-US"/>
              </a:p>
            </p:txBody>
          </p:sp>
          <p:sp>
            <p:nvSpPr>
              <p:cNvPr id="265232" name="椭圆 265231"/>
              <p:cNvSpPr/>
              <p:nvPr/>
            </p:nvSpPr>
            <p:spPr>
              <a:xfrm>
                <a:off x="3910" y="3948"/>
                <a:ext cx="84" cy="53"/>
              </a:xfrm>
              <a:prstGeom prst="ellipse">
                <a:avLst/>
              </a:prstGeom>
              <a:gradFill rotWithShape="0">
                <a:gsLst>
                  <a:gs pos="0">
                    <a:schemeClr val="accent2">
                      <a:gamma/>
                      <a:shade val="94118"/>
                      <a:invGamma/>
                    </a:schemeClr>
                  </a:gs>
                  <a:gs pos="100000">
                    <a:schemeClr val="accent2"/>
                  </a:gs>
                </a:gsLst>
                <a:lin ang="5400000" scaled="1"/>
                <a:tileRect/>
              </a:gradFill>
              <a:ln w="9525">
                <a:noFill/>
              </a:ln>
            </p:spPr>
            <p:txBody>
              <a:bodyPr/>
              <a:p>
                <a:endParaRPr lang="zh-CN" altLang="en-US"/>
              </a:p>
            </p:txBody>
          </p:sp>
        </p:grpSp>
        <p:grpSp>
          <p:nvGrpSpPr>
            <p:cNvPr id="265233" name="组合 265232"/>
            <p:cNvGrpSpPr/>
            <p:nvPr userDrawn="1"/>
          </p:nvGrpSpPr>
          <p:grpSpPr>
            <a:xfrm>
              <a:off x="1776" y="3631"/>
              <a:ext cx="1626" cy="683"/>
              <a:chOff x="1776" y="3631"/>
              <a:chExt cx="1626" cy="683"/>
            </a:xfrm>
          </p:grpSpPr>
          <p:sp>
            <p:nvSpPr>
              <p:cNvPr id="265234" name="椭圆 265233"/>
              <p:cNvSpPr/>
              <p:nvPr/>
            </p:nvSpPr>
            <p:spPr>
              <a:xfrm>
                <a:off x="2268" y="3934"/>
                <a:ext cx="638" cy="377"/>
              </a:xfrm>
              <a:prstGeom prst="ellipse">
                <a:avLst/>
              </a:prstGeom>
              <a:gradFill rotWithShape="0">
                <a:gsLst>
                  <a:gs pos="0">
                    <a:schemeClr val="accent2">
                      <a:gamma/>
                      <a:shade val="87843"/>
                      <a:invGamma/>
                    </a:schemeClr>
                  </a:gs>
                  <a:gs pos="100000">
                    <a:schemeClr val="accent2"/>
                  </a:gs>
                </a:gsLst>
                <a:lin ang="2700000" scaled="1"/>
                <a:tileRect/>
              </a:gradFill>
              <a:ln w="9525">
                <a:noFill/>
              </a:ln>
            </p:spPr>
            <p:txBody>
              <a:bodyPr/>
              <a:p>
                <a:endParaRPr lang="zh-CN" altLang="en-US"/>
              </a:p>
            </p:txBody>
          </p:sp>
          <p:sp>
            <p:nvSpPr>
              <p:cNvPr id="265235" name="椭圆 265234"/>
              <p:cNvSpPr/>
              <p:nvPr/>
            </p:nvSpPr>
            <p:spPr>
              <a:xfrm>
                <a:off x="2314" y="3958"/>
                <a:ext cx="543" cy="332"/>
              </a:xfrm>
              <a:prstGeom prst="ellipse">
                <a:avLst/>
              </a:prstGeom>
              <a:gradFill rotWithShape="0">
                <a:gsLst>
                  <a:gs pos="0">
                    <a:schemeClr val="accent2"/>
                  </a:gs>
                  <a:gs pos="100000">
                    <a:schemeClr val="accent2">
                      <a:gamma/>
                      <a:shade val="87843"/>
                      <a:invGamma/>
                    </a:schemeClr>
                  </a:gs>
                </a:gsLst>
                <a:lin ang="2700000" scaled="1"/>
                <a:tileRect/>
              </a:gradFill>
              <a:ln w="9525">
                <a:noFill/>
              </a:ln>
            </p:spPr>
            <p:txBody>
              <a:bodyPr/>
              <a:p>
                <a:endParaRPr lang="zh-CN" altLang="en-US"/>
              </a:p>
            </p:txBody>
          </p:sp>
          <p:sp>
            <p:nvSpPr>
              <p:cNvPr id="265236" name="椭圆 265235"/>
              <p:cNvSpPr/>
              <p:nvPr/>
            </p:nvSpPr>
            <p:spPr>
              <a:xfrm>
                <a:off x="2341" y="3979"/>
                <a:ext cx="501" cy="299"/>
              </a:xfrm>
              <a:prstGeom prst="ellipse">
                <a:avLst/>
              </a:prstGeom>
              <a:gradFill rotWithShape="0">
                <a:gsLst>
                  <a:gs pos="0">
                    <a:schemeClr val="accent2">
                      <a:gamma/>
                      <a:shade val="90980"/>
                      <a:invGamma/>
                    </a:schemeClr>
                  </a:gs>
                  <a:gs pos="100000">
                    <a:schemeClr val="accent2"/>
                  </a:gs>
                </a:gsLst>
                <a:lin ang="2700000" scaled="1"/>
                <a:tileRect/>
              </a:gradFill>
              <a:ln w="9525">
                <a:noFill/>
              </a:ln>
            </p:spPr>
            <p:txBody>
              <a:bodyPr/>
              <a:p>
                <a:endParaRPr lang="zh-CN" altLang="en-US"/>
              </a:p>
            </p:txBody>
          </p:sp>
          <p:sp>
            <p:nvSpPr>
              <p:cNvPr id="265237" name="椭圆 265236"/>
              <p:cNvSpPr/>
              <p:nvPr/>
            </p:nvSpPr>
            <p:spPr>
              <a:xfrm>
                <a:off x="2368" y="3997"/>
                <a:ext cx="444" cy="258"/>
              </a:xfrm>
              <a:prstGeom prst="ellipse">
                <a:avLst/>
              </a:prstGeom>
              <a:gradFill rotWithShape="0">
                <a:gsLst>
                  <a:gs pos="0">
                    <a:schemeClr val="accent2">
                      <a:gamma/>
                      <a:shade val="87843"/>
                      <a:invGamma/>
                    </a:schemeClr>
                  </a:gs>
                  <a:gs pos="100000">
                    <a:schemeClr val="accent2"/>
                  </a:gs>
                </a:gsLst>
                <a:lin ang="5400000" scaled="1"/>
                <a:tileRect/>
              </a:gradFill>
              <a:ln w="9525">
                <a:noFill/>
              </a:ln>
            </p:spPr>
            <p:txBody>
              <a:bodyPr/>
              <a:p>
                <a:endParaRPr lang="zh-CN" altLang="en-US"/>
              </a:p>
            </p:txBody>
          </p:sp>
          <p:sp>
            <p:nvSpPr>
              <p:cNvPr id="265238" name="椭圆 265237"/>
              <p:cNvSpPr/>
              <p:nvPr/>
            </p:nvSpPr>
            <p:spPr>
              <a:xfrm>
                <a:off x="2385" y="4005"/>
                <a:ext cx="413" cy="240"/>
              </a:xfrm>
              <a:prstGeom prst="ellipse">
                <a:avLst/>
              </a:prstGeom>
              <a:gradFill rotWithShape="0">
                <a:gsLst>
                  <a:gs pos="0">
                    <a:schemeClr val="accent2">
                      <a:gamma/>
                      <a:shade val="94118"/>
                      <a:invGamma/>
                    </a:schemeClr>
                  </a:gs>
                  <a:gs pos="100000">
                    <a:schemeClr val="accent2"/>
                  </a:gs>
                </a:gsLst>
                <a:lin ang="5400000" scaled="1"/>
                <a:tileRect/>
              </a:gradFill>
              <a:ln w="9525">
                <a:noFill/>
              </a:ln>
            </p:spPr>
            <p:txBody>
              <a:bodyPr/>
              <a:p>
                <a:endParaRPr lang="zh-CN" altLang="en-US"/>
              </a:p>
            </p:txBody>
          </p:sp>
          <p:sp>
            <p:nvSpPr>
              <p:cNvPr id="265239" name="椭圆 265238"/>
              <p:cNvSpPr/>
              <p:nvPr/>
            </p:nvSpPr>
            <p:spPr>
              <a:xfrm>
                <a:off x="2437" y="4026"/>
                <a:ext cx="306" cy="192"/>
              </a:xfrm>
              <a:prstGeom prst="ellipse">
                <a:avLst/>
              </a:prstGeom>
              <a:gradFill rotWithShape="0">
                <a:gsLst>
                  <a:gs pos="0">
                    <a:schemeClr val="accent2">
                      <a:gamma/>
                      <a:shade val="87843"/>
                      <a:invGamma/>
                    </a:schemeClr>
                  </a:gs>
                  <a:gs pos="100000">
                    <a:schemeClr val="accent2"/>
                  </a:gs>
                </a:gsLst>
                <a:lin ang="5400000" scaled="1"/>
                <a:tileRect/>
              </a:gradFill>
              <a:ln w="9525">
                <a:noFill/>
              </a:ln>
            </p:spPr>
            <p:txBody>
              <a:bodyPr/>
              <a:p>
                <a:endParaRPr lang="zh-CN" altLang="en-US"/>
              </a:p>
            </p:txBody>
          </p:sp>
          <p:sp>
            <p:nvSpPr>
              <p:cNvPr id="265240" name="椭圆 265239"/>
              <p:cNvSpPr/>
              <p:nvPr/>
            </p:nvSpPr>
            <p:spPr>
              <a:xfrm>
                <a:off x="2476" y="4056"/>
                <a:ext cx="227" cy="135"/>
              </a:xfrm>
              <a:prstGeom prst="ellipse">
                <a:avLst/>
              </a:prstGeom>
              <a:gradFill rotWithShape="0">
                <a:gsLst>
                  <a:gs pos="0">
                    <a:schemeClr val="accent2"/>
                  </a:gs>
                  <a:gs pos="100000">
                    <a:schemeClr val="accent2">
                      <a:gamma/>
                      <a:shade val="90980"/>
                      <a:invGamma/>
                    </a:schemeClr>
                  </a:gs>
                </a:gsLst>
                <a:lin ang="2700000" scaled="1"/>
                <a:tileRect/>
              </a:gradFill>
              <a:ln w="9525">
                <a:noFill/>
              </a:ln>
            </p:spPr>
            <p:txBody>
              <a:bodyPr/>
              <a:p>
                <a:endParaRPr lang="zh-CN" altLang="en-US"/>
              </a:p>
            </p:txBody>
          </p:sp>
          <p:sp>
            <p:nvSpPr>
              <p:cNvPr id="265241" name="椭圆 265240"/>
              <p:cNvSpPr/>
              <p:nvPr/>
            </p:nvSpPr>
            <p:spPr>
              <a:xfrm>
                <a:off x="2542" y="4097"/>
                <a:ext cx="90" cy="60"/>
              </a:xfrm>
              <a:prstGeom prst="ellipse">
                <a:avLst/>
              </a:prstGeom>
              <a:gradFill rotWithShape="0">
                <a:gsLst>
                  <a:gs pos="0">
                    <a:schemeClr val="accent2"/>
                  </a:gs>
                  <a:gs pos="100000">
                    <a:schemeClr val="accent2">
                      <a:gamma/>
                      <a:shade val="90980"/>
                      <a:invGamma/>
                    </a:schemeClr>
                  </a:gs>
                </a:gsLst>
                <a:lin ang="0" scaled="1"/>
                <a:tileRect/>
              </a:gradFill>
              <a:ln w="9525">
                <a:noFill/>
              </a:ln>
            </p:spPr>
            <p:txBody>
              <a:bodyPr/>
              <a:p>
                <a:endParaRPr lang="zh-CN" altLang="en-US"/>
              </a:p>
            </p:txBody>
          </p:sp>
          <p:sp>
            <p:nvSpPr>
              <p:cNvPr id="265242" name="任意多边形 265241"/>
              <p:cNvSpPr/>
              <p:nvPr/>
            </p:nvSpPr>
            <p:spPr>
              <a:xfrm>
                <a:off x="2585" y="3822"/>
                <a:ext cx="449" cy="186"/>
              </a:xfrm>
              <a:custGeom>
                <a:avLst/>
                <a:gdLst/>
                <a:ahLst/>
                <a:cxnLst/>
                <a:pathLst>
                  <a:path w="448" h="186">
                    <a:moveTo>
                      <a:pt x="6" y="6"/>
                    </a:moveTo>
                    <a:lnTo>
                      <a:pt x="78" y="12"/>
                    </a:lnTo>
                    <a:lnTo>
                      <a:pt x="150" y="18"/>
                    </a:lnTo>
                    <a:lnTo>
                      <a:pt x="215" y="36"/>
                    </a:lnTo>
                    <a:lnTo>
                      <a:pt x="275" y="60"/>
                    </a:lnTo>
                    <a:lnTo>
                      <a:pt x="329" y="84"/>
                    </a:lnTo>
                    <a:lnTo>
                      <a:pt x="377" y="114"/>
                    </a:lnTo>
                    <a:lnTo>
                      <a:pt x="419" y="150"/>
                    </a:lnTo>
                    <a:lnTo>
                      <a:pt x="448" y="186"/>
                    </a:lnTo>
                    <a:lnTo>
                      <a:pt x="448" y="162"/>
                    </a:lnTo>
                    <a:lnTo>
                      <a:pt x="413" y="126"/>
                    </a:lnTo>
                    <a:lnTo>
                      <a:pt x="371" y="96"/>
                    </a:lnTo>
                    <a:lnTo>
                      <a:pt x="323" y="66"/>
                    </a:lnTo>
                    <a:lnTo>
                      <a:pt x="269" y="48"/>
                    </a:lnTo>
                    <a:lnTo>
                      <a:pt x="144" y="12"/>
                    </a:lnTo>
                    <a:lnTo>
                      <a:pt x="78" y="6"/>
                    </a:lnTo>
                    <a:lnTo>
                      <a:pt x="6" y="0"/>
                    </a:lnTo>
                    <a:lnTo>
                      <a:pt x="0" y="0"/>
                    </a:lnTo>
                    <a:lnTo>
                      <a:pt x="0" y="0"/>
                    </a:lnTo>
                    <a:lnTo>
                      <a:pt x="0" y="6"/>
                    </a:lnTo>
                    <a:lnTo>
                      <a:pt x="0" y="6"/>
                    </a:lnTo>
                    <a:lnTo>
                      <a:pt x="6" y="6"/>
                    </a:lnTo>
                    <a:lnTo>
                      <a:pt x="6" y="6"/>
                    </a:lnTo>
                    <a:close/>
                  </a:path>
                </a:pathLst>
              </a:custGeom>
              <a:gradFill rotWithShape="0">
                <a:gsLst>
                  <a:gs pos="0">
                    <a:schemeClr val="accent2">
                      <a:gamma/>
                      <a:shade val="90980"/>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5243" name="任意多边形 265242"/>
              <p:cNvSpPr/>
              <p:nvPr/>
            </p:nvSpPr>
            <p:spPr>
              <a:xfrm>
                <a:off x="2142" y="3852"/>
                <a:ext cx="892" cy="462"/>
              </a:xfrm>
              <a:custGeom>
                <a:avLst/>
                <a:gdLst/>
                <a:ahLst/>
                <a:cxnLst/>
                <a:pathLst>
                  <a:path w="890" h="462">
                    <a:moveTo>
                      <a:pt x="23" y="276"/>
                    </a:moveTo>
                    <a:lnTo>
                      <a:pt x="29" y="222"/>
                    </a:lnTo>
                    <a:lnTo>
                      <a:pt x="59" y="174"/>
                    </a:lnTo>
                    <a:lnTo>
                      <a:pt x="95" y="132"/>
                    </a:lnTo>
                    <a:lnTo>
                      <a:pt x="149" y="96"/>
                    </a:lnTo>
                    <a:lnTo>
                      <a:pt x="209" y="60"/>
                    </a:lnTo>
                    <a:lnTo>
                      <a:pt x="281" y="36"/>
                    </a:lnTo>
                    <a:lnTo>
                      <a:pt x="364" y="24"/>
                    </a:lnTo>
                    <a:lnTo>
                      <a:pt x="448" y="18"/>
                    </a:lnTo>
                    <a:lnTo>
                      <a:pt x="532" y="24"/>
                    </a:lnTo>
                    <a:lnTo>
                      <a:pt x="609" y="36"/>
                    </a:lnTo>
                    <a:lnTo>
                      <a:pt x="681" y="60"/>
                    </a:lnTo>
                    <a:lnTo>
                      <a:pt x="741" y="96"/>
                    </a:lnTo>
                    <a:lnTo>
                      <a:pt x="795" y="132"/>
                    </a:lnTo>
                    <a:lnTo>
                      <a:pt x="831" y="174"/>
                    </a:lnTo>
                    <a:lnTo>
                      <a:pt x="861" y="222"/>
                    </a:lnTo>
                    <a:lnTo>
                      <a:pt x="867" y="276"/>
                    </a:lnTo>
                    <a:lnTo>
                      <a:pt x="855" y="330"/>
                    </a:lnTo>
                    <a:lnTo>
                      <a:pt x="831" y="378"/>
                    </a:lnTo>
                    <a:lnTo>
                      <a:pt x="783" y="426"/>
                    </a:lnTo>
                    <a:lnTo>
                      <a:pt x="723" y="462"/>
                    </a:lnTo>
                    <a:lnTo>
                      <a:pt x="765" y="462"/>
                    </a:lnTo>
                    <a:lnTo>
                      <a:pt x="819" y="426"/>
                    </a:lnTo>
                    <a:lnTo>
                      <a:pt x="855" y="378"/>
                    </a:lnTo>
                    <a:lnTo>
                      <a:pt x="884" y="330"/>
                    </a:lnTo>
                    <a:lnTo>
                      <a:pt x="890" y="276"/>
                    </a:lnTo>
                    <a:lnTo>
                      <a:pt x="884" y="222"/>
                    </a:lnTo>
                    <a:lnTo>
                      <a:pt x="855" y="168"/>
                    </a:lnTo>
                    <a:lnTo>
                      <a:pt x="813" y="120"/>
                    </a:lnTo>
                    <a:lnTo>
                      <a:pt x="759" y="84"/>
                    </a:lnTo>
                    <a:lnTo>
                      <a:pt x="693" y="48"/>
                    </a:lnTo>
                    <a:lnTo>
                      <a:pt x="621" y="24"/>
                    </a:lnTo>
                    <a:lnTo>
                      <a:pt x="538" y="6"/>
                    </a:lnTo>
                    <a:lnTo>
                      <a:pt x="448" y="0"/>
                    </a:lnTo>
                    <a:lnTo>
                      <a:pt x="358" y="6"/>
                    </a:lnTo>
                    <a:lnTo>
                      <a:pt x="275" y="24"/>
                    </a:lnTo>
                    <a:lnTo>
                      <a:pt x="197" y="48"/>
                    </a:lnTo>
                    <a:lnTo>
                      <a:pt x="131" y="84"/>
                    </a:lnTo>
                    <a:lnTo>
                      <a:pt x="77" y="120"/>
                    </a:lnTo>
                    <a:lnTo>
                      <a:pt x="35" y="168"/>
                    </a:lnTo>
                    <a:lnTo>
                      <a:pt x="12" y="222"/>
                    </a:lnTo>
                    <a:lnTo>
                      <a:pt x="0" y="276"/>
                    </a:lnTo>
                    <a:lnTo>
                      <a:pt x="6" y="330"/>
                    </a:lnTo>
                    <a:lnTo>
                      <a:pt x="35" y="378"/>
                    </a:lnTo>
                    <a:lnTo>
                      <a:pt x="71" y="426"/>
                    </a:lnTo>
                    <a:lnTo>
                      <a:pt x="125" y="462"/>
                    </a:lnTo>
                    <a:lnTo>
                      <a:pt x="167" y="462"/>
                    </a:lnTo>
                    <a:lnTo>
                      <a:pt x="107" y="426"/>
                    </a:lnTo>
                    <a:lnTo>
                      <a:pt x="59" y="378"/>
                    </a:lnTo>
                    <a:lnTo>
                      <a:pt x="35" y="330"/>
                    </a:lnTo>
                    <a:lnTo>
                      <a:pt x="23" y="276"/>
                    </a:lnTo>
                    <a:lnTo>
                      <a:pt x="23" y="276"/>
                    </a:lnTo>
                    <a:close/>
                  </a:path>
                </a:pathLst>
              </a:custGeom>
              <a:gradFill rotWithShape="0">
                <a:gsLst>
                  <a:gs pos="0">
                    <a:schemeClr val="accent2">
                      <a:alpha val="100000"/>
                    </a:schemeClr>
                  </a:gs>
                  <a:gs pos="100000">
                    <a:schemeClr val="accent2">
                      <a:gamma/>
                      <a:shade val="84706"/>
                      <a:invGamma/>
                      <a:alpha val="100000"/>
                    </a:schemeClr>
                  </a:gs>
                </a:gsLst>
                <a:lin ang="2700000" scaled="1"/>
                <a:tileRect/>
              </a:gradFill>
              <a:ln w="9525">
                <a:noFill/>
              </a:ln>
            </p:spPr>
            <p:txBody>
              <a:bodyPr/>
              <a:p>
                <a:endParaRPr lang="zh-CN" altLang="en-US"/>
              </a:p>
            </p:txBody>
          </p:sp>
          <p:sp>
            <p:nvSpPr>
              <p:cNvPr id="265244" name="任意多边形 265243"/>
              <p:cNvSpPr/>
              <p:nvPr/>
            </p:nvSpPr>
            <p:spPr>
              <a:xfrm>
                <a:off x="2082" y="3828"/>
                <a:ext cx="407" cy="486"/>
              </a:xfrm>
              <a:custGeom>
                <a:avLst/>
                <a:gdLst/>
                <a:ahLst/>
                <a:cxnLst/>
                <a:pathLst>
                  <a:path w="406" h="486">
                    <a:moveTo>
                      <a:pt x="18" y="300"/>
                    </a:moveTo>
                    <a:lnTo>
                      <a:pt x="24" y="246"/>
                    </a:lnTo>
                    <a:lnTo>
                      <a:pt x="48" y="198"/>
                    </a:lnTo>
                    <a:lnTo>
                      <a:pt x="83" y="150"/>
                    </a:lnTo>
                    <a:lnTo>
                      <a:pt x="131" y="108"/>
                    </a:lnTo>
                    <a:lnTo>
                      <a:pt x="185" y="72"/>
                    </a:lnTo>
                    <a:lnTo>
                      <a:pt x="251" y="42"/>
                    </a:lnTo>
                    <a:lnTo>
                      <a:pt x="329" y="24"/>
                    </a:lnTo>
                    <a:lnTo>
                      <a:pt x="406" y="6"/>
                    </a:lnTo>
                    <a:lnTo>
                      <a:pt x="406" y="0"/>
                    </a:lnTo>
                    <a:lnTo>
                      <a:pt x="323" y="12"/>
                    </a:lnTo>
                    <a:lnTo>
                      <a:pt x="245" y="36"/>
                    </a:lnTo>
                    <a:lnTo>
                      <a:pt x="179" y="66"/>
                    </a:lnTo>
                    <a:lnTo>
                      <a:pt x="119" y="102"/>
                    </a:lnTo>
                    <a:lnTo>
                      <a:pt x="72" y="144"/>
                    </a:lnTo>
                    <a:lnTo>
                      <a:pt x="30" y="192"/>
                    </a:lnTo>
                    <a:lnTo>
                      <a:pt x="6" y="246"/>
                    </a:lnTo>
                    <a:lnTo>
                      <a:pt x="0" y="300"/>
                    </a:lnTo>
                    <a:lnTo>
                      <a:pt x="6" y="348"/>
                    </a:lnTo>
                    <a:lnTo>
                      <a:pt x="30" y="396"/>
                    </a:lnTo>
                    <a:lnTo>
                      <a:pt x="66" y="444"/>
                    </a:lnTo>
                    <a:lnTo>
                      <a:pt x="107" y="486"/>
                    </a:lnTo>
                    <a:lnTo>
                      <a:pt x="131" y="486"/>
                    </a:lnTo>
                    <a:lnTo>
                      <a:pt x="83" y="450"/>
                    </a:lnTo>
                    <a:lnTo>
                      <a:pt x="48" y="402"/>
                    </a:lnTo>
                    <a:lnTo>
                      <a:pt x="24" y="354"/>
                    </a:lnTo>
                    <a:lnTo>
                      <a:pt x="18" y="300"/>
                    </a:lnTo>
                    <a:lnTo>
                      <a:pt x="18" y="300"/>
                    </a:lnTo>
                    <a:close/>
                  </a:path>
                </a:pathLst>
              </a:custGeom>
              <a:gradFill rotWithShape="0">
                <a:gsLst>
                  <a:gs pos="0">
                    <a:schemeClr val="accent2">
                      <a:alpha val="100000"/>
                    </a:schemeClr>
                  </a:gs>
                  <a:gs pos="100000">
                    <a:schemeClr val="accent2">
                      <a:gamma/>
                      <a:shade val="90980"/>
                      <a:invGamma/>
                      <a:alpha val="100000"/>
                    </a:schemeClr>
                  </a:gs>
                </a:gsLst>
                <a:lin ang="0" scaled="1"/>
                <a:tileRect/>
              </a:gradFill>
              <a:ln w="9525">
                <a:noFill/>
              </a:ln>
            </p:spPr>
            <p:txBody>
              <a:bodyPr/>
              <a:p>
                <a:endParaRPr lang="zh-CN" altLang="en-US"/>
              </a:p>
            </p:txBody>
          </p:sp>
          <p:sp>
            <p:nvSpPr>
              <p:cNvPr id="265245" name="任意多边形 265244"/>
              <p:cNvSpPr/>
              <p:nvPr/>
            </p:nvSpPr>
            <p:spPr>
              <a:xfrm>
                <a:off x="2987" y="4044"/>
                <a:ext cx="108" cy="252"/>
              </a:xfrm>
              <a:custGeom>
                <a:avLst/>
                <a:gdLst/>
                <a:ahLst/>
                <a:cxnLst/>
                <a:pathLst>
                  <a:path w="107" h="252">
                    <a:moveTo>
                      <a:pt x="89" y="84"/>
                    </a:moveTo>
                    <a:lnTo>
                      <a:pt x="83" y="132"/>
                    </a:lnTo>
                    <a:lnTo>
                      <a:pt x="65" y="174"/>
                    </a:lnTo>
                    <a:lnTo>
                      <a:pt x="36" y="216"/>
                    </a:lnTo>
                    <a:lnTo>
                      <a:pt x="0" y="252"/>
                    </a:lnTo>
                    <a:lnTo>
                      <a:pt x="18" y="252"/>
                    </a:lnTo>
                    <a:lnTo>
                      <a:pt x="53" y="216"/>
                    </a:lnTo>
                    <a:lnTo>
                      <a:pt x="83" y="174"/>
                    </a:lnTo>
                    <a:lnTo>
                      <a:pt x="101" y="132"/>
                    </a:lnTo>
                    <a:lnTo>
                      <a:pt x="107" y="84"/>
                    </a:lnTo>
                    <a:lnTo>
                      <a:pt x="101" y="42"/>
                    </a:lnTo>
                    <a:lnTo>
                      <a:pt x="89" y="0"/>
                    </a:lnTo>
                    <a:lnTo>
                      <a:pt x="65" y="0"/>
                    </a:lnTo>
                    <a:lnTo>
                      <a:pt x="83" y="42"/>
                    </a:lnTo>
                    <a:lnTo>
                      <a:pt x="89" y="84"/>
                    </a:lnTo>
                    <a:lnTo>
                      <a:pt x="89" y="84"/>
                    </a:lnTo>
                    <a:close/>
                  </a:path>
                </a:pathLst>
              </a:custGeom>
              <a:gradFill rotWithShape="0">
                <a:gsLst>
                  <a:gs pos="0">
                    <a:schemeClr val="accent2">
                      <a:alpha val="100000"/>
                    </a:schemeClr>
                  </a:gs>
                  <a:gs pos="100000">
                    <a:schemeClr val="accent2">
                      <a:gamma/>
                      <a:shade val="81961"/>
                      <a:invGamma/>
                      <a:alpha val="100000"/>
                    </a:schemeClr>
                  </a:gs>
                </a:gsLst>
                <a:lin ang="5400000" scaled="1"/>
                <a:tileRect/>
              </a:gradFill>
              <a:ln w="9525">
                <a:noFill/>
              </a:ln>
            </p:spPr>
            <p:txBody>
              <a:bodyPr/>
              <a:p>
                <a:endParaRPr lang="zh-CN" altLang="en-US"/>
              </a:p>
            </p:txBody>
          </p:sp>
          <p:sp>
            <p:nvSpPr>
              <p:cNvPr id="265246" name="任意多边形 265245"/>
              <p:cNvSpPr/>
              <p:nvPr/>
            </p:nvSpPr>
            <p:spPr>
              <a:xfrm>
                <a:off x="2068" y="3685"/>
                <a:ext cx="835" cy="150"/>
              </a:xfrm>
              <a:custGeom>
                <a:avLst/>
                <a:gdLst/>
                <a:ahLst/>
                <a:cxnLst/>
                <a:pathLst>
                  <a:path w="835" h="150">
                    <a:moveTo>
                      <a:pt x="518" y="18"/>
                    </a:moveTo>
                    <a:lnTo>
                      <a:pt x="597" y="24"/>
                    </a:lnTo>
                    <a:lnTo>
                      <a:pt x="682" y="30"/>
                    </a:lnTo>
                    <a:lnTo>
                      <a:pt x="755" y="42"/>
                    </a:lnTo>
                    <a:lnTo>
                      <a:pt x="828" y="60"/>
                    </a:lnTo>
                    <a:lnTo>
                      <a:pt x="835" y="42"/>
                    </a:lnTo>
                    <a:lnTo>
                      <a:pt x="761" y="24"/>
                    </a:lnTo>
                    <a:lnTo>
                      <a:pt x="688" y="12"/>
                    </a:lnTo>
                    <a:lnTo>
                      <a:pt x="603" y="6"/>
                    </a:lnTo>
                    <a:lnTo>
                      <a:pt x="518" y="0"/>
                    </a:lnTo>
                    <a:lnTo>
                      <a:pt x="372" y="12"/>
                    </a:lnTo>
                    <a:lnTo>
                      <a:pt x="232" y="36"/>
                    </a:lnTo>
                    <a:lnTo>
                      <a:pt x="110" y="78"/>
                    </a:lnTo>
                    <a:lnTo>
                      <a:pt x="0" y="132"/>
                    </a:lnTo>
                    <a:lnTo>
                      <a:pt x="19" y="150"/>
                    </a:lnTo>
                    <a:lnTo>
                      <a:pt x="122" y="96"/>
                    </a:lnTo>
                    <a:lnTo>
                      <a:pt x="244" y="54"/>
                    </a:lnTo>
                    <a:lnTo>
                      <a:pt x="378" y="30"/>
                    </a:lnTo>
                    <a:lnTo>
                      <a:pt x="518" y="18"/>
                    </a:lnTo>
                    <a:lnTo>
                      <a:pt x="518" y="18"/>
                    </a:lnTo>
                    <a:close/>
                  </a:path>
                </a:pathLst>
              </a:custGeom>
              <a:solidFill>
                <a:schemeClr val="accent2">
                  <a:alpha val="100000"/>
                </a:schemeClr>
              </a:solidFill>
              <a:ln w="9525">
                <a:noFill/>
              </a:ln>
            </p:spPr>
            <p:txBody>
              <a:bodyPr/>
              <a:p>
                <a:endParaRPr lang="zh-CN" altLang="en-US"/>
              </a:p>
            </p:txBody>
          </p:sp>
          <p:sp>
            <p:nvSpPr>
              <p:cNvPr id="265247" name="任意多边形 265246"/>
              <p:cNvSpPr/>
              <p:nvPr/>
            </p:nvSpPr>
            <p:spPr>
              <a:xfrm>
                <a:off x="1867" y="3853"/>
                <a:ext cx="171" cy="461"/>
              </a:xfrm>
              <a:custGeom>
                <a:avLst/>
                <a:gdLst/>
                <a:ahLst/>
                <a:cxnLst/>
                <a:pathLst>
                  <a:path w="171" h="461">
                    <a:moveTo>
                      <a:pt x="31" y="263"/>
                    </a:moveTo>
                    <a:lnTo>
                      <a:pt x="43" y="191"/>
                    </a:lnTo>
                    <a:lnTo>
                      <a:pt x="67" y="131"/>
                    </a:lnTo>
                    <a:lnTo>
                      <a:pt x="116" y="72"/>
                    </a:lnTo>
                    <a:lnTo>
                      <a:pt x="171" y="18"/>
                    </a:lnTo>
                    <a:lnTo>
                      <a:pt x="153" y="0"/>
                    </a:lnTo>
                    <a:lnTo>
                      <a:pt x="86" y="60"/>
                    </a:lnTo>
                    <a:lnTo>
                      <a:pt x="43" y="120"/>
                    </a:lnTo>
                    <a:lnTo>
                      <a:pt x="13" y="191"/>
                    </a:lnTo>
                    <a:lnTo>
                      <a:pt x="0" y="263"/>
                    </a:lnTo>
                    <a:lnTo>
                      <a:pt x="6" y="317"/>
                    </a:lnTo>
                    <a:lnTo>
                      <a:pt x="25" y="365"/>
                    </a:lnTo>
                    <a:lnTo>
                      <a:pt x="49" y="413"/>
                    </a:lnTo>
                    <a:lnTo>
                      <a:pt x="86" y="461"/>
                    </a:lnTo>
                    <a:lnTo>
                      <a:pt x="122" y="461"/>
                    </a:lnTo>
                    <a:lnTo>
                      <a:pt x="86" y="413"/>
                    </a:lnTo>
                    <a:lnTo>
                      <a:pt x="55" y="365"/>
                    </a:lnTo>
                    <a:lnTo>
                      <a:pt x="37" y="317"/>
                    </a:lnTo>
                    <a:lnTo>
                      <a:pt x="31" y="263"/>
                    </a:lnTo>
                    <a:lnTo>
                      <a:pt x="31" y="263"/>
                    </a:lnTo>
                    <a:close/>
                  </a:path>
                </a:pathLst>
              </a:custGeom>
              <a:solidFill>
                <a:schemeClr val="accent2">
                  <a:alpha val="100000"/>
                </a:schemeClr>
              </a:solidFill>
              <a:ln w="9525">
                <a:noFill/>
              </a:ln>
            </p:spPr>
            <p:txBody>
              <a:bodyPr/>
              <a:p>
                <a:endParaRPr lang="zh-CN" altLang="en-US"/>
              </a:p>
            </p:txBody>
          </p:sp>
          <p:sp>
            <p:nvSpPr>
              <p:cNvPr id="265248" name="任意多边形 265247"/>
              <p:cNvSpPr/>
              <p:nvPr/>
            </p:nvSpPr>
            <p:spPr>
              <a:xfrm>
                <a:off x="2951" y="3751"/>
                <a:ext cx="360" cy="563"/>
              </a:xfrm>
              <a:custGeom>
                <a:avLst/>
                <a:gdLst/>
                <a:ahLst/>
                <a:cxnLst/>
                <a:pathLst>
                  <a:path w="360" h="563">
                    <a:moveTo>
                      <a:pt x="360" y="365"/>
                    </a:moveTo>
                    <a:lnTo>
                      <a:pt x="353" y="305"/>
                    </a:lnTo>
                    <a:lnTo>
                      <a:pt x="335" y="251"/>
                    </a:lnTo>
                    <a:lnTo>
                      <a:pt x="305" y="204"/>
                    </a:lnTo>
                    <a:lnTo>
                      <a:pt x="262" y="156"/>
                    </a:lnTo>
                    <a:lnTo>
                      <a:pt x="213" y="108"/>
                    </a:lnTo>
                    <a:lnTo>
                      <a:pt x="159" y="66"/>
                    </a:lnTo>
                    <a:lnTo>
                      <a:pt x="92" y="30"/>
                    </a:lnTo>
                    <a:lnTo>
                      <a:pt x="19" y="0"/>
                    </a:lnTo>
                    <a:lnTo>
                      <a:pt x="0" y="12"/>
                    </a:lnTo>
                    <a:lnTo>
                      <a:pt x="67" y="42"/>
                    </a:lnTo>
                    <a:lnTo>
                      <a:pt x="134" y="78"/>
                    </a:lnTo>
                    <a:lnTo>
                      <a:pt x="189" y="114"/>
                    </a:lnTo>
                    <a:lnTo>
                      <a:pt x="238" y="162"/>
                    </a:lnTo>
                    <a:lnTo>
                      <a:pt x="274" y="210"/>
                    </a:lnTo>
                    <a:lnTo>
                      <a:pt x="299" y="257"/>
                    </a:lnTo>
                    <a:lnTo>
                      <a:pt x="317" y="311"/>
                    </a:lnTo>
                    <a:lnTo>
                      <a:pt x="323" y="365"/>
                    </a:lnTo>
                    <a:lnTo>
                      <a:pt x="317" y="419"/>
                    </a:lnTo>
                    <a:lnTo>
                      <a:pt x="299" y="467"/>
                    </a:lnTo>
                    <a:lnTo>
                      <a:pt x="274" y="515"/>
                    </a:lnTo>
                    <a:lnTo>
                      <a:pt x="238" y="563"/>
                    </a:lnTo>
                    <a:lnTo>
                      <a:pt x="268" y="563"/>
                    </a:lnTo>
                    <a:lnTo>
                      <a:pt x="311" y="515"/>
                    </a:lnTo>
                    <a:lnTo>
                      <a:pt x="335" y="467"/>
                    </a:lnTo>
                    <a:lnTo>
                      <a:pt x="353" y="419"/>
                    </a:lnTo>
                    <a:lnTo>
                      <a:pt x="360" y="365"/>
                    </a:lnTo>
                    <a:lnTo>
                      <a:pt x="360" y="365"/>
                    </a:lnTo>
                    <a:close/>
                  </a:path>
                </a:pathLst>
              </a:custGeom>
              <a:gradFill rotWithShape="0">
                <a:gsLst>
                  <a:gs pos="0">
                    <a:schemeClr val="accent2">
                      <a:alpha val="100000"/>
                    </a:schemeClr>
                  </a:gs>
                  <a:gs pos="100000">
                    <a:schemeClr val="accent2">
                      <a:gamma/>
                      <a:shade val="87843"/>
                      <a:invGamma/>
                      <a:alpha val="100000"/>
                    </a:schemeClr>
                  </a:gs>
                </a:gsLst>
                <a:lin ang="5400000" scaled="1"/>
                <a:tileRect/>
              </a:gradFill>
              <a:ln w="9525">
                <a:noFill/>
              </a:ln>
            </p:spPr>
            <p:txBody>
              <a:bodyPr/>
              <a:p>
                <a:endParaRPr lang="zh-CN" altLang="en-US"/>
              </a:p>
            </p:txBody>
          </p:sp>
          <p:sp>
            <p:nvSpPr>
              <p:cNvPr id="265249" name="任意多边形 265248"/>
              <p:cNvSpPr/>
              <p:nvPr/>
            </p:nvSpPr>
            <p:spPr>
              <a:xfrm>
                <a:off x="2318" y="3631"/>
                <a:ext cx="1078" cy="425"/>
              </a:xfrm>
              <a:custGeom>
                <a:avLst/>
                <a:gdLst/>
                <a:ahLst/>
                <a:cxnLst/>
                <a:pathLst>
                  <a:path w="1078" h="425">
                    <a:moveTo>
                      <a:pt x="1053" y="425"/>
                    </a:moveTo>
                    <a:lnTo>
                      <a:pt x="1078" y="419"/>
                    </a:lnTo>
                    <a:lnTo>
                      <a:pt x="1066" y="377"/>
                    </a:lnTo>
                    <a:lnTo>
                      <a:pt x="1047" y="336"/>
                    </a:lnTo>
                    <a:lnTo>
                      <a:pt x="986" y="252"/>
                    </a:lnTo>
                    <a:lnTo>
                      <a:pt x="907" y="180"/>
                    </a:lnTo>
                    <a:lnTo>
                      <a:pt x="810" y="120"/>
                    </a:lnTo>
                    <a:lnTo>
                      <a:pt x="694" y="72"/>
                    </a:lnTo>
                    <a:lnTo>
                      <a:pt x="560" y="30"/>
                    </a:lnTo>
                    <a:lnTo>
                      <a:pt x="420" y="6"/>
                    </a:lnTo>
                    <a:lnTo>
                      <a:pt x="268" y="0"/>
                    </a:lnTo>
                    <a:lnTo>
                      <a:pt x="134" y="6"/>
                    </a:lnTo>
                    <a:lnTo>
                      <a:pt x="0" y="24"/>
                    </a:lnTo>
                    <a:lnTo>
                      <a:pt x="12" y="36"/>
                    </a:lnTo>
                    <a:lnTo>
                      <a:pt x="134" y="18"/>
                    </a:lnTo>
                    <a:lnTo>
                      <a:pt x="268" y="12"/>
                    </a:lnTo>
                    <a:lnTo>
                      <a:pt x="420" y="18"/>
                    </a:lnTo>
                    <a:lnTo>
                      <a:pt x="554" y="42"/>
                    </a:lnTo>
                    <a:lnTo>
                      <a:pt x="682" y="84"/>
                    </a:lnTo>
                    <a:lnTo>
                      <a:pt x="798" y="132"/>
                    </a:lnTo>
                    <a:lnTo>
                      <a:pt x="895" y="192"/>
                    </a:lnTo>
                    <a:lnTo>
                      <a:pt x="968" y="264"/>
                    </a:lnTo>
                    <a:lnTo>
                      <a:pt x="999" y="300"/>
                    </a:lnTo>
                    <a:lnTo>
                      <a:pt x="1023" y="342"/>
                    </a:lnTo>
                    <a:lnTo>
                      <a:pt x="1041" y="383"/>
                    </a:lnTo>
                    <a:lnTo>
                      <a:pt x="1053" y="425"/>
                    </a:lnTo>
                    <a:lnTo>
                      <a:pt x="1053" y="425"/>
                    </a:lnTo>
                    <a:close/>
                  </a:path>
                </a:pathLst>
              </a:custGeom>
              <a:gradFill rotWithShape="0">
                <a:gsLst>
                  <a:gs pos="0">
                    <a:schemeClr val="accent2">
                      <a:alpha val="100000"/>
                    </a:schemeClr>
                  </a:gs>
                  <a:gs pos="100000">
                    <a:schemeClr val="accent2">
                      <a:gamma/>
                      <a:shade val="87843"/>
                      <a:invGamma/>
                      <a:alpha val="100000"/>
                    </a:schemeClr>
                  </a:gs>
                </a:gsLst>
                <a:lin ang="5400000" scaled="1"/>
                <a:tileRect/>
              </a:gradFill>
              <a:ln w="9525">
                <a:noFill/>
              </a:ln>
            </p:spPr>
            <p:txBody>
              <a:bodyPr/>
              <a:p>
                <a:endParaRPr lang="zh-CN" altLang="en-US"/>
              </a:p>
            </p:txBody>
          </p:sp>
          <p:sp>
            <p:nvSpPr>
              <p:cNvPr id="265250" name="任意多边形 265249"/>
              <p:cNvSpPr/>
              <p:nvPr/>
            </p:nvSpPr>
            <p:spPr>
              <a:xfrm>
                <a:off x="3304" y="4080"/>
                <a:ext cx="98" cy="234"/>
              </a:xfrm>
              <a:custGeom>
                <a:avLst/>
                <a:gdLst/>
                <a:ahLst/>
                <a:cxnLst/>
                <a:pathLst>
                  <a:path w="98" h="234">
                    <a:moveTo>
                      <a:pt x="0" y="234"/>
                    </a:moveTo>
                    <a:lnTo>
                      <a:pt x="25" y="234"/>
                    </a:lnTo>
                    <a:lnTo>
                      <a:pt x="55" y="186"/>
                    </a:lnTo>
                    <a:lnTo>
                      <a:pt x="80" y="138"/>
                    </a:lnTo>
                    <a:lnTo>
                      <a:pt x="92" y="90"/>
                    </a:lnTo>
                    <a:lnTo>
                      <a:pt x="98" y="36"/>
                    </a:lnTo>
                    <a:lnTo>
                      <a:pt x="98" y="0"/>
                    </a:lnTo>
                    <a:lnTo>
                      <a:pt x="74" y="0"/>
                    </a:lnTo>
                    <a:lnTo>
                      <a:pt x="74" y="36"/>
                    </a:lnTo>
                    <a:lnTo>
                      <a:pt x="67" y="90"/>
                    </a:lnTo>
                    <a:lnTo>
                      <a:pt x="55" y="138"/>
                    </a:lnTo>
                    <a:lnTo>
                      <a:pt x="31" y="186"/>
                    </a:lnTo>
                    <a:lnTo>
                      <a:pt x="0" y="234"/>
                    </a:lnTo>
                    <a:lnTo>
                      <a:pt x="0" y="234"/>
                    </a:lnTo>
                    <a:close/>
                  </a:path>
                </a:pathLst>
              </a:custGeom>
              <a:gradFill rotWithShape="0">
                <a:gsLst>
                  <a:gs pos="0">
                    <a:schemeClr val="accent2">
                      <a:alpha val="100000"/>
                    </a:schemeClr>
                  </a:gs>
                  <a:gs pos="100000">
                    <a:schemeClr val="accent2">
                      <a:gamma/>
                      <a:shade val="87843"/>
                      <a:invGamma/>
                      <a:alpha val="100000"/>
                    </a:schemeClr>
                  </a:gs>
                </a:gsLst>
                <a:lin ang="5400000" scaled="1"/>
                <a:tileRect/>
              </a:gradFill>
              <a:ln w="9525">
                <a:noFill/>
              </a:ln>
            </p:spPr>
            <p:txBody>
              <a:bodyPr/>
              <a:p>
                <a:endParaRPr lang="zh-CN" altLang="en-US"/>
              </a:p>
            </p:txBody>
          </p:sp>
          <p:sp>
            <p:nvSpPr>
              <p:cNvPr id="265251" name="任意多边形 265250"/>
              <p:cNvSpPr/>
              <p:nvPr/>
            </p:nvSpPr>
            <p:spPr>
              <a:xfrm>
                <a:off x="1776" y="3673"/>
                <a:ext cx="481" cy="641"/>
              </a:xfrm>
              <a:custGeom>
                <a:avLst/>
                <a:gdLst/>
                <a:ahLst/>
                <a:cxnLst/>
                <a:pathLst>
                  <a:path w="481" h="641">
                    <a:moveTo>
                      <a:pt x="18" y="443"/>
                    </a:moveTo>
                    <a:lnTo>
                      <a:pt x="24" y="371"/>
                    </a:lnTo>
                    <a:lnTo>
                      <a:pt x="55" y="305"/>
                    </a:lnTo>
                    <a:lnTo>
                      <a:pt x="91" y="246"/>
                    </a:lnTo>
                    <a:lnTo>
                      <a:pt x="146" y="186"/>
                    </a:lnTo>
                    <a:lnTo>
                      <a:pt x="213" y="132"/>
                    </a:lnTo>
                    <a:lnTo>
                      <a:pt x="292" y="84"/>
                    </a:lnTo>
                    <a:lnTo>
                      <a:pt x="384" y="48"/>
                    </a:lnTo>
                    <a:lnTo>
                      <a:pt x="481" y="12"/>
                    </a:lnTo>
                    <a:lnTo>
                      <a:pt x="457" y="0"/>
                    </a:lnTo>
                    <a:lnTo>
                      <a:pt x="359" y="36"/>
                    </a:lnTo>
                    <a:lnTo>
                      <a:pt x="274" y="78"/>
                    </a:lnTo>
                    <a:lnTo>
                      <a:pt x="195" y="126"/>
                    </a:lnTo>
                    <a:lnTo>
                      <a:pt x="128" y="180"/>
                    </a:lnTo>
                    <a:lnTo>
                      <a:pt x="73" y="240"/>
                    </a:lnTo>
                    <a:lnTo>
                      <a:pt x="37" y="305"/>
                    </a:lnTo>
                    <a:lnTo>
                      <a:pt x="6" y="371"/>
                    </a:lnTo>
                    <a:lnTo>
                      <a:pt x="0" y="443"/>
                    </a:lnTo>
                    <a:lnTo>
                      <a:pt x="6" y="497"/>
                    </a:lnTo>
                    <a:lnTo>
                      <a:pt x="18" y="545"/>
                    </a:lnTo>
                    <a:lnTo>
                      <a:pt x="43" y="593"/>
                    </a:lnTo>
                    <a:lnTo>
                      <a:pt x="73" y="641"/>
                    </a:lnTo>
                    <a:lnTo>
                      <a:pt x="97" y="641"/>
                    </a:lnTo>
                    <a:lnTo>
                      <a:pt x="67" y="593"/>
                    </a:lnTo>
                    <a:lnTo>
                      <a:pt x="43" y="545"/>
                    </a:lnTo>
                    <a:lnTo>
                      <a:pt x="24" y="497"/>
                    </a:lnTo>
                    <a:lnTo>
                      <a:pt x="18" y="443"/>
                    </a:lnTo>
                    <a:lnTo>
                      <a:pt x="18" y="443"/>
                    </a:lnTo>
                    <a:close/>
                  </a:path>
                </a:pathLst>
              </a:custGeom>
              <a:solidFill>
                <a:schemeClr val="accent2">
                  <a:alpha val="100000"/>
                </a:schemeClr>
              </a:solidFill>
              <a:ln w="9525">
                <a:noFill/>
              </a:ln>
            </p:spPr>
            <p:txBody>
              <a:bodyPr/>
              <a:p>
                <a:endParaRPr lang="zh-CN" altLang="en-US"/>
              </a:p>
            </p:txBody>
          </p:sp>
        </p:grpSp>
        <p:grpSp>
          <p:nvGrpSpPr>
            <p:cNvPr id="265252" name="组合 265251"/>
            <p:cNvGrpSpPr/>
            <p:nvPr userDrawn="1"/>
          </p:nvGrpSpPr>
          <p:grpSpPr>
            <a:xfrm>
              <a:off x="4128" y="3360"/>
              <a:ext cx="1351" cy="821"/>
              <a:chOff x="4128" y="3360"/>
              <a:chExt cx="1351" cy="821"/>
            </a:xfrm>
          </p:grpSpPr>
          <p:sp>
            <p:nvSpPr>
              <p:cNvPr id="265253" name="任意多边形 265252"/>
              <p:cNvSpPr>
                <a:spLocks noEditPoints="1"/>
              </p:cNvSpPr>
              <p:nvPr/>
            </p:nvSpPr>
            <p:spPr>
              <a:xfrm>
                <a:off x="4200" y="3402"/>
                <a:ext cx="1201" cy="731"/>
              </a:xfrm>
              <a:custGeom>
                <a:avLst/>
                <a:gdLst/>
                <a:ahLst/>
                <a:cxnLst/>
                <a:pathLst>
                  <a:path w="1201" h="731">
                    <a:moveTo>
                      <a:pt x="604" y="0"/>
                    </a:moveTo>
                    <a:lnTo>
                      <a:pt x="484" y="6"/>
                    </a:lnTo>
                    <a:lnTo>
                      <a:pt x="370" y="30"/>
                    </a:lnTo>
                    <a:lnTo>
                      <a:pt x="263" y="60"/>
                    </a:lnTo>
                    <a:lnTo>
                      <a:pt x="179" y="108"/>
                    </a:lnTo>
                    <a:lnTo>
                      <a:pt x="101" y="162"/>
                    </a:lnTo>
                    <a:lnTo>
                      <a:pt x="48" y="222"/>
                    </a:lnTo>
                    <a:lnTo>
                      <a:pt x="12" y="294"/>
                    </a:lnTo>
                    <a:lnTo>
                      <a:pt x="6" y="330"/>
                    </a:lnTo>
                    <a:lnTo>
                      <a:pt x="0" y="366"/>
                    </a:lnTo>
                    <a:lnTo>
                      <a:pt x="6" y="401"/>
                    </a:lnTo>
                    <a:lnTo>
                      <a:pt x="12" y="437"/>
                    </a:lnTo>
                    <a:lnTo>
                      <a:pt x="48" y="509"/>
                    </a:lnTo>
                    <a:lnTo>
                      <a:pt x="101" y="569"/>
                    </a:lnTo>
                    <a:lnTo>
                      <a:pt x="179" y="623"/>
                    </a:lnTo>
                    <a:lnTo>
                      <a:pt x="263" y="671"/>
                    </a:lnTo>
                    <a:lnTo>
                      <a:pt x="370" y="701"/>
                    </a:lnTo>
                    <a:lnTo>
                      <a:pt x="484" y="725"/>
                    </a:lnTo>
                    <a:lnTo>
                      <a:pt x="604" y="731"/>
                    </a:lnTo>
                    <a:lnTo>
                      <a:pt x="723" y="725"/>
                    </a:lnTo>
                    <a:lnTo>
                      <a:pt x="837" y="701"/>
                    </a:lnTo>
                    <a:lnTo>
                      <a:pt x="938" y="671"/>
                    </a:lnTo>
                    <a:lnTo>
                      <a:pt x="1028" y="623"/>
                    </a:lnTo>
                    <a:lnTo>
                      <a:pt x="1100" y="569"/>
                    </a:lnTo>
                    <a:lnTo>
                      <a:pt x="1153" y="509"/>
                    </a:lnTo>
                    <a:lnTo>
                      <a:pt x="1189" y="437"/>
                    </a:lnTo>
                    <a:lnTo>
                      <a:pt x="1201" y="401"/>
                    </a:lnTo>
                    <a:lnTo>
                      <a:pt x="1201" y="366"/>
                    </a:lnTo>
                    <a:lnTo>
                      <a:pt x="1201" y="330"/>
                    </a:lnTo>
                    <a:lnTo>
                      <a:pt x="1189" y="294"/>
                    </a:lnTo>
                    <a:lnTo>
                      <a:pt x="1153" y="222"/>
                    </a:lnTo>
                    <a:lnTo>
                      <a:pt x="1100" y="162"/>
                    </a:lnTo>
                    <a:lnTo>
                      <a:pt x="1028" y="108"/>
                    </a:lnTo>
                    <a:lnTo>
                      <a:pt x="938" y="60"/>
                    </a:lnTo>
                    <a:lnTo>
                      <a:pt x="837" y="30"/>
                    </a:lnTo>
                    <a:lnTo>
                      <a:pt x="723" y="6"/>
                    </a:lnTo>
                    <a:lnTo>
                      <a:pt x="604" y="0"/>
                    </a:lnTo>
                    <a:lnTo>
                      <a:pt x="604" y="0"/>
                    </a:lnTo>
                    <a:close/>
                    <a:moveTo>
                      <a:pt x="604" y="707"/>
                    </a:moveTo>
                    <a:lnTo>
                      <a:pt x="490" y="701"/>
                    </a:lnTo>
                    <a:lnTo>
                      <a:pt x="382" y="683"/>
                    </a:lnTo>
                    <a:lnTo>
                      <a:pt x="287" y="647"/>
                    </a:lnTo>
                    <a:lnTo>
                      <a:pt x="203" y="611"/>
                    </a:lnTo>
                    <a:lnTo>
                      <a:pt x="131" y="557"/>
                    </a:lnTo>
                    <a:lnTo>
                      <a:pt x="83" y="497"/>
                    </a:lnTo>
                    <a:lnTo>
                      <a:pt x="48" y="437"/>
                    </a:lnTo>
                    <a:lnTo>
                      <a:pt x="42" y="401"/>
                    </a:lnTo>
                    <a:lnTo>
                      <a:pt x="36" y="366"/>
                    </a:lnTo>
                    <a:lnTo>
                      <a:pt x="42" y="330"/>
                    </a:lnTo>
                    <a:lnTo>
                      <a:pt x="48" y="300"/>
                    </a:lnTo>
                    <a:lnTo>
                      <a:pt x="83" y="234"/>
                    </a:lnTo>
                    <a:lnTo>
                      <a:pt x="131" y="174"/>
                    </a:lnTo>
                    <a:lnTo>
                      <a:pt x="203" y="126"/>
                    </a:lnTo>
                    <a:lnTo>
                      <a:pt x="287" y="84"/>
                    </a:lnTo>
                    <a:lnTo>
                      <a:pt x="382" y="54"/>
                    </a:lnTo>
                    <a:lnTo>
                      <a:pt x="490" y="30"/>
                    </a:lnTo>
                    <a:lnTo>
                      <a:pt x="604" y="24"/>
                    </a:lnTo>
                    <a:lnTo>
                      <a:pt x="717" y="30"/>
                    </a:lnTo>
                    <a:lnTo>
                      <a:pt x="825" y="54"/>
                    </a:lnTo>
                    <a:lnTo>
                      <a:pt x="920" y="84"/>
                    </a:lnTo>
                    <a:lnTo>
                      <a:pt x="1004" y="126"/>
                    </a:lnTo>
                    <a:lnTo>
                      <a:pt x="1070" y="174"/>
                    </a:lnTo>
                    <a:lnTo>
                      <a:pt x="1124" y="234"/>
                    </a:lnTo>
                    <a:lnTo>
                      <a:pt x="1153" y="300"/>
                    </a:lnTo>
                    <a:lnTo>
                      <a:pt x="1165" y="366"/>
                    </a:lnTo>
                    <a:lnTo>
                      <a:pt x="1153" y="437"/>
                    </a:lnTo>
                    <a:lnTo>
                      <a:pt x="1124" y="497"/>
                    </a:lnTo>
                    <a:lnTo>
                      <a:pt x="1070" y="557"/>
                    </a:lnTo>
                    <a:lnTo>
                      <a:pt x="1004" y="611"/>
                    </a:lnTo>
                    <a:lnTo>
                      <a:pt x="920" y="647"/>
                    </a:lnTo>
                    <a:lnTo>
                      <a:pt x="825" y="683"/>
                    </a:lnTo>
                    <a:lnTo>
                      <a:pt x="717" y="701"/>
                    </a:lnTo>
                    <a:lnTo>
                      <a:pt x="604" y="707"/>
                    </a:lnTo>
                    <a:lnTo>
                      <a:pt x="604" y="707"/>
                    </a:lnTo>
                    <a:close/>
                  </a:path>
                </a:pathLst>
              </a:custGeom>
              <a:gradFill rotWithShape="0">
                <a:gsLst>
                  <a:gs pos="0">
                    <a:schemeClr val="accent2">
                      <a:gamma/>
                      <a:tint val="96863"/>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5254" name="任意多边形 265253"/>
              <p:cNvSpPr/>
              <p:nvPr/>
            </p:nvSpPr>
            <p:spPr>
              <a:xfrm>
                <a:off x="4128" y="3366"/>
                <a:ext cx="544" cy="737"/>
              </a:xfrm>
              <a:custGeom>
                <a:avLst/>
                <a:gdLst/>
                <a:ahLst/>
                <a:cxnLst/>
                <a:pathLst>
                  <a:path w="544" h="737">
                    <a:moveTo>
                      <a:pt x="24" y="402"/>
                    </a:moveTo>
                    <a:lnTo>
                      <a:pt x="36" y="330"/>
                    </a:lnTo>
                    <a:lnTo>
                      <a:pt x="66" y="264"/>
                    </a:lnTo>
                    <a:lnTo>
                      <a:pt x="108" y="204"/>
                    </a:lnTo>
                    <a:lnTo>
                      <a:pt x="173" y="150"/>
                    </a:lnTo>
                    <a:lnTo>
                      <a:pt x="251" y="102"/>
                    </a:lnTo>
                    <a:lnTo>
                      <a:pt x="335" y="60"/>
                    </a:lnTo>
                    <a:lnTo>
                      <a:pt x="436" y="30"/>
                    </a:lnTo>
                    <a:lnTo>
                      <a:pt x="544" y="12"/>
                    </a:lnTo>
                    <a:lnTo>
                      <a:pt x="544" y="0"/>
                    </a:lnTo>
                    <a:lnTo>
                      <a:pt x="430" y="18"/>
                    </a:lnTo>
                    <a:lnTo>
                      <a:pt x="329" y="48"/>
                    </a:lnTo>
                    <a:lnTo>
                      <a:pt x="233" y="90"/>
                    </a:lnTo>
                    <a:lnTo>
                      <a:pt x="155" y="138"/>
                    </a:lnTo>
                    <a:lnTo>
                      <a:pt x="90" y="198"/>
                    </a:lnTo>
                    <a:lnTo>
                      <a:pt x="42" y="258"/>
                    </a:lnTo>
                    <a:lnTo>
                      <a:pt x="12" y="330"/>
                    </a:lnTo>
                    <a:lnTo>
                      <a:pt x="0" y="402"/>
                    </a:lnTo>
                    <a:lnTo>
                      <a:pt x="6" y="455"/>
                    </a:lnTo>
                    <a:lnTo>
                      <a:pt x="18" y="503"/>
                    </a:lnTo>
                    <a:lnTo>
                      <a:pt x="42" y="545"/>
                    </a:lnTo>
                    <a:lnTo>
                      <a:pt x="78" y="593"/>
                    </a:lnTo>
                    <a:lnTo>
                      <a:pt x="114" y="635"/>
                    </a:lnTo>
                    <a:lnTo>
                      <a:pt x="161" y="671"/>
                    </a:lnTo>
                    <a:lnTo>
                      <a:pt x="221" y="707"/>
                    </a:lnTo>
                    <a:lnTo>
                      <a:pt x="281" y="737"/>
                    </a:lnTo>
                    <a:lnTo>
                      <a:pt x="323" y="737"/>
                    </a:lnTo>
                    <a:lnTo>
                      <a:pt x="257" y="707"/>
                    </a:lnTo>
                    <a:lnTo>
                      <a:pt x="203" y="671"/>
                    </a:lnTo>
                    <a:lnTo>
                      <a:pt x="149" y="635"/>
                    </a:lnTo>
                    <a:lnTo>
                      <a:pt x="108" y="593"/>
                    </a:lnTo>
                    <a:lnTo>
                      <a:pt x="72" y="551"/>
                    </a:lnTo>
                    <a:lnTo>
                      <a:pt x="48" y="503"/>
                    </a:lnTo>
                    <a:lnTo>
                      <a:pt x="30" y="455"/>
                    </a:lnTo>
                    <a:lnTo>
                      <a:pt x="24" y="402"/>
                    </a:lnTo>
                    <a:lnTo>
                      <a:pt x="24" y="402"/>
                    </a:lnTo>
                    <a:close/>
                  </a:path>
                </a:pathLst>
              </a:custGeom>
              <a:gradFill rotWithShape="0">
                <a:gsLst>
                  <a:gs pos="0">
                    <a:schemeClr val="accent2">
                      <a:gamma/>
                      <a:tint val="96863"/>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5255" name="任意多边形 265254"/>
              <p:cNvSpPr/>
              <p:nvPr/>
            </p:nvSpPr>
            <p:spPr>
              <a:xfrm>
                <a:off x="4792" y="3360"/>
                <a:ext cx="609" cy="252"/>
              </a:xfrm>
              <a:custGeom>
                <a:avLst/>
                <a:gdLst/>
                <a:ahLst/>
                <a:cxnLst/>
                <a:pathLst>
                  <a:path w="609" h="252">
                    <a:moveTo>
                      <a:pt x="12" y="12"/>
                    </a:moveTo>
                    <a:lnTo>
                      <a:pt x="113" y="18"/>
                    </a:lnTo>
                    <a:lnTo>
                      <a:pt x="203" y="30"/>
                    </a:lnTo>
                    <a:lnTo>
                      <a:pt x="292" y="48"/>
                    </a:lnTo>
                    <a:lnTo>
                      <a:pt x="376" y="78"/>
                    </a:lnTo>
                    <a:lnTo>
                      <a:pt x="448" y="114"/>
                    </a:lnTo>
                    <a:lnTo>
                      <a:pt x="514" y="156"/>
                    </a:lnTo>
                    <a:lnTo>
                      <a:pt x="567" y="198"/>
                    </a:lnTo>
                    <a:lnTo>
                      <a:pt x="609" y="252"/>
                    </a:lnTo>
                    <a:lnTo>
                      <a:pt x="609" y="216"/>
                    </a:lnTo>
                    <a:lnTo>
                      <a:pt x="561" y="168"/>
                    </a:lnTo>
                    <a:lnTo>
                      <a:pt x="502" y="126"/>
                    </a:lnTo>
                    <a:lnTo>
                      <a:pt x="436" y="90"/>
                    </a:lnTo>
                    <a:lnTo>
                      <a:pt x="364" y="60"/>
                    </a:lnTo>
                    <a:lnTo>
                      <a:pt x="286" y="36"/>
                    </a:lnTo>
                    <a:lnTo>
                      <a:pt x="197" y="18"/>
                    </a:lnTo>
                    <a:lnTo>
                      <a:pt x="107" y="6"/>
                    </a:lnTo>
                    <a:lnTo>
                      <a:pt x="12" y="0"/>
                    </a:lnTo>
                    <a:lnTo>
                      <a:pt x="6" y="0"/>
                    </a:lnTo>
                    <a:lnTo>
                      <a:pt x="0" y="0"/>
                    </a:lnTo>
                    <a:lnTo>
                      <a:pt x="0" y="12"/>
                    </a:lnTo>
                    <a:lnTo>
                      <a:pt x="6" y="12"/>
                    </a:lnTo>
                    <a:lnTo>
                      <a:pt x="12" y="12"/>
                    </a:lnTo>
                    <a:lnTo>
                      <a:pt x="12" y="12"/>
                    </a:lnTo>
                    <a:close/>
                  </a:path>
                </a:pathLst>
              </a:custGeom>
              <a:gradFill rotWithShape="0">
                <a:gsLst>
                  <a:gs pos="0">
                    <a:schemeClr val="accent2">
                      <a:gamma/>
                      <a:tint val="94118"/>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5256" name="任意多边形 265255"/>
              <p:cNvSpPr/>
              <p:nvPr/>
            </p:nvSpPr>
            <p:spPr>
              <a:xfrm>
                <a:off x="5246" y="4007"/>
                <a:ext cx="72" cy="54"/>
              </a:xfrm>
              <a:custGeom>
                <a:avLst/>
                <a:gdLst/>
                <a:ahLst/>
                <a:cxnLst/>
                <a:pathLst>
                  <a:path w="72" h="54">
                    <a:moveTo>
                      <a:pt x="72" y="0"/>
                    </a:moveTo>
                    <a:lnTo>
                      <a:pt x="36" y="30"/>
                    </a:lnTo>
                    <a:lnTo>
                      <a:pt x="0" y="54"/>
                    </a:lnTo>
                    <a:lnTo>
                      <a:pt x="36" y="54"/>
                    </a:lnTo>
                    <a:lnTo>
                      <a:pt x="54" y="42"/>
                    </a:lnTo>
                    <a:lnTo>
                      <a:pt x="72" y="24"/>
                    </a:lnTo>
                    <a:lnTo>
                      <a:pt x="72" y="24"/>
                    </a:lnTo>
                    <a:lnTo>
                      <a:pt x="72" y="0"/>
                    </a:lnTo>
                    <a:lnTo>
                      <a:pt x="72" y="0"/>
                    </a:lnTo>
                    <a:close/>
                  </a:path>
                </a:pathLst>
              </a:custGeom>
              <a:gradFill rotWithShape="0">
                <a:gsLst>
                  <a:gs pos="0">
                    <a:schemeClr val="accent2">
                      <a:alpha val="100000"/>
                    </a:schemeClr>
                  </a:gs>
                  <a:gs pos="100000">
                    <a:schemeClr val="accent2">
                      <a:gamma/>
                      <a:shade val="94118"/>
                      <a:invGamma/>
                      <a:alpha val="100000"/>
                    </a:schemeClr>
                  </a:gs>
                </a:gsLst>
                <a:lin ang="5400000" scaled="1"/>
                <a:tileRect/>
              </a:gradFill>
              <a:ln w="9525">
                <a:noFill/>
              </a:ln>
            </p:spPr>
            <p:txBody>
              <a:bodyPr/>
              <a:p>
                <a:endParaRPr lang="zh-CN" altLang="en-US"/>
              </a:p>
            </p:txBody>
          </p:sp>
          <p:sp>
            <p:nvSpPr>
              <p:cNvPr id="265257" name="任意多边形 265256"/>
              <p:cNvSpPr/>
              <p:nvPr/>
            </p:nvSpPr>
            <p:spPr>
              <a:xfrm>
                <a:off x="4505" y="4073"/>
                <a:ext cx="705" cy="108"/>
              </a:xfrm>
              <a:custGeom>
                <a:avLst/>
                <a:gdLst/>
                <a:ahLst/>
                <a:cxnLst/>
                <a:pathLst>
                  <a:path w="705" h="108">
                    <a:moveTo>
                      <a:pt x="299" y="90"/>
                    </a:moveTo>
                    <a:lnTo>
                      <a:pt x="221" y="90"/>
                    </a:lnTo>
                    <a:lnTo>
                      <a:pt x="143" y="78"/>
                    </a:lnTo>
                    <a:lnTo>
                      <a:pt x="0" y="48"/>
                    </a:lnTo>
                    <a:lnTo>
                      <a:pt x="0" y="66"/>
                    </a:lnTo>
                    <a:lnTo>
                      <a:pt x="143" y="96"/>
                    </a:lnTo>
                    <a:lnTo>
                      <a:pt x="221" y="108"/>
                    </a:lnTo>
                    <a:lnTo>
                      <a:pt x="299" y="108"/>
                    </a:lnTo>
                    <a:lnTo>
                      <a:pt x="412" y="102"/>
                    </a:lnTo>
                    <a:lnTo>
                      <a:pt x="520" y="84"/>
                    </a:lnTo>
                    <a:lnTo>
                      <a:pt x="615" y="60"/>
                    </a:lnTo>
                    <a:lnTo>
                      <a:pt x="705" y="24"/>
                    </a:lnTo>
                    <a:lnTo>
                      <a:pt x="705" y="0"/>
                    </a:lnTo>
                    <a:lnTo>
                      <a:pt x="615" y="42"/>
                    </a:lnTo>
                    <a:lnTo>
                      <a:pt x="520" y="66"/>
                    </a:lnTo>
                    <a:lnTo>
                      <a:pt x="412" y="84"/>
                    </a:lnTo>
                    <a:lnTo>
                      <a:pt x="299" y="90"/>
                    </a:lnTo>
                    <a:lnTo>
                      <a:pt x="299" y="90"/>
                    </a:lnTo>
                    <a:close/>
                  </a:path>
                </a:pathLst>
              </a:custGeom>
              <a:gradFill rotWithShape="0">
                <a:gsLst>
                  <a:gs pos="0">
                    <a:schemeClr val="accent2">
                      <a:alpha val="100000"/>
                    </a:schemeClr>
                  </a:gs>
                  <a:gs pos="100000">
                    <a:schemeClr val="accent2">
                      <a:gamma/>
                      <a:shade val="94118"/>
                      <a:invGamma/>
                      <a:alpha val="100000"/>
                    </a:schemeClr>
                  </a:gs>
                </a:gsLst>
                <a:lin ang="5400000" scaled="1"/>
                <a:tileRect/>
              </a:gradFill>
              <a:ln w="9525">
                <a:noFill/>
              </a:ln>
            </p:spPr>
            <p:txBody>
              <a:bodyPr/>
              <a:p>
                <a:endParaRPr lang="zh-CN" altLang="en-US"/>
              </a:p>
            </p:txBody>
          </p:sp>
          <p:sp>
            <p:nvSpPr>
              <p:cNvPr id="265258" name="任意多边形 265257"/>
              <p:cNvSpPr/>
              <p:nvPr/>
            </p:nvSpPr>
            <p:spPr>
              <a:xfrm>
                <a:off x="5336" y="3654"/>
                <a:ext cx="143" cy="341"/>
              </a:xfrm>
              <a:custGeom>
                <a:avLst/>
                <a:gdLst/>
                <a:ahLst/>
                <a:cxnLst/>
                <a:pathLst>
                  <a:path w="143" h="341">
                    <a:moveTo>
                      <a:pt x="119" y="114"/>
                    </a:moveTo>
                    <a:lnTo>
                      <a:pt x="113" y="173"/>
                    </a:lnTo>
                    <a:lnTo>
                      <a:pt x="89" y="239"/>
                    </a:lnTo>
                    <a:lnTo>
                      <a:pt x="47" y="293"/>
                    </a:lnTo>
                    <a:lnTo>
                      <a:pt x="0" y="341"/>
                    </a:lnTo>
                    <a:lnTo>
                      <a:pt x="29" y="341"/>
                    </a:lnTo>
                    <a:lnTo>
                      <a:pt x="77" y="287"/>
                    </a:lnTo>
                    <a:lnTo>
                      <a:pt x="113" y="233"/>
                    </a:lnTo>
                    <a:lnTo>
                      <a:pt x="137" y="173"/>
                    </a:lnTo>
                    <a:lnTo>
                      <a:pt x="143" y="114"/>
                    </a:lnTo>
                    <a:lnTo>
                      <a:pt x="137" y="60"/>
                    </a:lnTo>
                    <a:lnTo>
                      <a:pt x="119" y="0"/>
                    </a:lnTo>
                    <a:lnTo>
                      <a:pt x="89" y="0"/>
                    </a:lnTo>
                    <a:lnTo>
                      <a:pt x="113" y="60"/>
                    </a:lnTo>
                    <a:lnTo>
                      <a:pt x="119" y="114"/>
                    </a:lnTo>
                    <a:lnTo>
                      <a:pt x="119" y="114"/>
                    </a:lnTo>
                    <a:close/>
                  </a:path>
                </a:pathLst>
              </a:custGeom>
              <a:gradFill rotWithShape="0">
                <a:gsLst>
                  <a:gs pos="0">
                    <a:schemeClr val="accent2">
                      <a:alpha val="100000"/>
                    </a:schemeClr>
                  </a:gs>
                  <a:gs pos="100000">
                    <a:schemeClr val="accent2">
                      <a:gamma/>
                      <a:shade val="94118"/>
                      <a:invGamma/>
                      <a:alpha val="100000"/>
                    </a:schemeClr>
                  </a:gs>
                </a:gsLst>
                <a:lin ang="5400000" scaled="1"/>
                <a:tileRect/>
              </a:gradFill>
              <a:ln w="9525">
                <a:noFill/>
              </a:ln>
            </p:spPr>
            <p:txBody>
              <a:bodyPr/>
              <a:p>
                <a:endParaRPr lang="zh-CN" altLang="en-US"/>
              </a:p>
            </p:txBody>
          </p:sp>
          <p:sp>
            <p:nvSpPr>
              <p:cNvPr id="265259" name="任意多边形 265258"/>
              <p:cNvSpPr/>
              <p:nvPr/>
            </p:nvSpPr>
            <p:spPr>
              <a:xfrm>
                <a:off x="5061" y="3624"/>
                <a:ext cx="83" cy="90"/>
              </a:xfrm>
              <a:custGeom>
                <a:avLst/>
                <a:gdLst/>
                <a:ahLst/>
                <a:cxnLst/>
                <a:pathLst>
                  <a:path w="83" h="90">
                    <a:moveTo>
                      <a:pt x="59" y="90"/>
                    </a:moveTo>
                    <a:lnTo>
                      <a:pt x="83" y="84"/>
                    </a:lnTo>
                    <a:lnTo>
                      <a:pt x="71" y="60"/>
                    </a:lnTo>
                    <a:lnTo>
                      <a:pt x="53" y="42"/>
                    </a:lnTo>
                    <a:lnTo>
                      <a:pt x="6" y="0"/>
                    </a:lnTo>
                    <a:lnTo>
                      <a:pt x="0" y="18"/>
                    </a:lnTo>
                    <a:lnTo>
                      <a:pt x="35" y="48"/>
                    </a:lnTo>
                    <a:lnTo>
                      <a:pt x="59" y="90"/>
                    </a:lnTo>
                    <a:lnTo>
                      <a:pt x="59" y="90"/>
                    </a:lnTo>
                    <a:close/>
                  </a:path>
                </a:pathLst>
              </a:custGeom>
              <a:gradFill rotWithShape="0">
                <a:gsLst>
                  <a:gs pos="0">
                    <a:schemeClr val="accent2">
                      <a:alpha val="100000"/>
                    </a:schemeClr>
                  </a:gs>
                  <a:gs pos="100000">
                    <a:schemeClr val="accent2">
                      <a:gamma/>
                      <a:shade val="94118"/>
                      <a:invGamma/>
                      <a:alpha val="100000"/>
                    </a:schemeClr>
                  </a:gs>
                </a:gsLst>
                <a:lin ang="5400000" scaled="1"/>
                <a:tileRect/>
              </a:gradFill>
              <a:ln w="9525">
                <a:noFill/>
              </a:ln>
            </p:spPr>
            <p:txBody>
              <a:bodyPr/>
              <a:p>
                <a:endParaRPr lang="zh-CN" altLang="en-US"/>
              </a:p>
            </p:txBody>
          </p:sp>
          <p:sp>
            <p:nvSpPr>
              <p:cNvPr id="265260" name="任意多边形 265259"/>
              <p:cNvSpPr/>
              <p:nvPr/>
            </p:nvSpPr>
            <p:spPr>
              <a:xfrm>
                <a:off x="4445" y="3552"/>
                <a:ext cx="717" cy="431"/>
              </a:xfrm>
              <a:custGeom>
                <a:avLst/>
                <a:gdLst/>
                <a:ahLst/>
                <a:cxnLst/>
                <a:pathLst>
                  <a:path w="717" h="431">
                    <a:moveTo>
                      <a:pt x="693" y="216"/>
                    </a:moveTo>
                    <a:lnTo>
                      <a:pt x="687" y="257"/>
                    </a:lnTo>
                    <a:lnTo>
                      <a:pt x="669" y="293"/>
                    </a:lnTo>
                    <a:lnTo>
                      <a:pt x="633" y="329"/>
                    </a:lnTo>
                    <a:lnTo>
                      <a:pt x="598" y="359"/>
                    </a:lnTo>
                    <a:lnTo>
                      <a:pt x="544" y="383"/>
                    </a:lnTo>
                    <a:lnTo>
                      <a:pt x="490" y="401"/>
                    </a:lnTo>
                    <a:lnTo>
                      <a:pt x="424" y="413"/>
                    </a:lnTo>
                    <a:lnTo>
                      <a:pt x="359" y="419"/>
                    </a:lnTo>
                    <a:lnTo>
                      <a:pt x="293" y="413"/>
                    </a:lnTo>
                    <a:lnTo>
                      <a:pt x="227" y="401"/>
                    </a:lnTo>
                    <a:lnTo>
                      <a:pt x="173" y="383"/>
                    </a:lnTo>
                    <a:lnTo>
                      <a:pt x="119" y="359"/>
                    </a:lnTo>
                    <a:lnTo>
                      <a:pt x="84" y="329"/>
                    </a:lnTo>
                    <a:lnTo>
                      <a:pt x="48" y="293"/>
                    </a:lnTo>
                    <a:lnTo>
                      <a:pt x="30" y="257"/>
                    </a:lnTo>
                    <a:lnTo>
                      <a:pt x="24" y="216"/>
                    </a:lnTo>
                    <a:lnTo>
                      <a:pt x="30" y="174"/>
                    </a:lnTo>
                    <a:lnTo>
                      <a:pt x="48" y="138"/>
                    </a:lnTo>
                    <a:lnTo>
                      <a:pt x="84" y="102"/>
                    </a:lnTo>
                    <a:lnTo>
                      <a:pt x="119" y="72"/>
                    </a:lnTo>
                    <a:lnTo>
                      <a:pt x="173" y="48"/>
                    </a:lnTo>
                    <a:lnTo>
                      <a:pt x="227" y="30"/>
                    </a:lnTo>
                    <a:lnTo>
                      <a:pt x="293" y="18"/>
                    </a:lnTo>
                    <a:lnTo>
                      <a:pt x="359" y="12"/>
                    </a:lnTo>
                    <a:lnTo>
                      <a:pt x="418" y="18"/>
                    </a:lnTo>
                    <a:lnTo>
                      <a:pt x="478" y="30"/>
                    </a:lnTo>
                    <a:lnTo>
                      <a:pt x="532" y="48"/>
                    </a:lnTo>
                    <a:lnTo>
                      <a:pt x="580" y="66"/>
                    </a:lnTo>
                    <a:lnTo>
                      <a:pt x="586" y="48"/>
                    </a:lnTo>
                    <a:lnTo>
                      <a:pt x="478" y="12"/>
                    </a:lnTo>
                    <a:lnTo>
                      <a:pt x="418" y="6"/>
                    </a:lnTo>
                    <a:lnTo>
                      <a:pt x="359" y="0"/>
                    </a:lnTo>
                    <a:lnTo>
                      <a:pt x="287" y="6"/>
                    </a:lnTo>
                    <a:lnTo>
                      <a:pt x="221" y="18"/>
                    </a:lnTo>
                    <a:lnTo>
                      <a:pt x="161" y="36"/>
                    </a:lnTo>
                    <a:lnTo>
                      <a:pt x="107" y="66"/>
                    </a:lnTo>
                    <a:lnTo>
                      <a:pt x="60" y="96"/>
                    </a:lnTo>
                    <a:lnTo>
                      <a:pt x="30" y="132"/>
                    </a:lnTo>
                    <a:lnTo>
                      <a:pt x="6" y="174"/>
                    </a:lnTo>
                    <a:lnTo>
                      <a:pt x="0" y="216"/>
                    </a:lnTo>
                    <a:lnTo>
                      <a:pt x="6" y="257"/>
                    </a:lnTo>
                    <a:lnTo>
                      <a:pt x="30" y="299"/>
                    </a:lnTo>
                    <a:lnTo>
                      <a:pt x="60" y="335"/>
                    </a:lnTo>
                    <a:lnTo>
                      <a:pt x="107" y="371"/>
                    </a:lnTo>
                    <a:lnTo>
                      <a:pt x="161" y="395"/>
                    </a:lnTo>
                    <a:lnTo>
                      <a:pt x="221" y="413"/>
                    </a:lnTo>
                    <a:lnTo>
                      <a:pt x="287" y="425"/>
                    </a:lnTo>
                    <a:lnTo>
                      <a:pt x="359" y="431"/>
                    </a:lnTo>
                    <a:lnTo>
                      <a:pt x="430" y="425"/>
                    </a:lnTo>
                    <a:lnTo>
                      <a:pt x="496" y="413"/>
                    </a:lnTo>
                    <a:lnTo>
                      <a:pt x="562" y="395"/>
                    </a:lnTo>
                    <a:lnTo>
                      <a:pt x="610" y="371"/>
                    </a:lnTo>
                    <a:lnTo>
                      <a:pt x="657" y="335"/>
                    </a:lnTo>
                    <a:lnTo>
                      <a:pt x="687" y="299"/>
                    </a:lnTo>
                    <a:lnTo>
                      <a:pt x="711" y="257"/>
                    </a:lnTo>
                    <a:lnTo>
                      <a:pt x="717" y="216"/>
                    </a:lnTo>
                    <a:lnTo>
                      <a:pt x="717" y="204"/>
                    </a:lnTo>
                    <a:lnTo>
                      <a:pt x="711" y="192"/>
                    </a:lnTo>
                    <a:lnTo>
                      <a:pt x="687" y="198"/>
                    </a:lnTo>
                    <a:lnTo>
                      <a:pt x="693" y="210"/>
                    </a:lnTo>
                    <a:lnTo>
                      <a:pt x="693" y="216"/>
                    </a:lnTo>
                    <a:lnTo>
                      <a:pt x="693" y="216"/>
                    </a:lnTo>
                    <a:close/>
                  </a:path>
                </a:pathLst>
              </a:custGeom>
              <a:solidFill>
                <a:schemeClr val="accent2">
                  <a:alpha val="100000"/>
                </a:schemeClr>
              </a:solidFill>
              <a:ln w="9525">
                <a:noFill/>
              </a:ln>
            </p:spPr>
            <p:txBody>
              <a:bodyPr/>
              <a:p>
                <a:endParaRPr lang="zh-CN" altLang="en-US"/>
              </a:p>
            </p:txBody>
          </p:sp>
          <p:sp>
            <p:nvSpPr>
              <p:cNvPr id="265261" name="任意多边形 265260"/>
              <p:cNvSpPr/>
              <p:nvPr/>
            </p:nvSpPr>
            <p:spPr>
              <a:xfrm>
                <a:off x="4349" y="3510"/>
                <a:ext cx="909" cy="533"/>
              </a:xfrm>
              <a:custGeom>
                <a:avLst/>
                <a:gdLst/>
                <a:ahLst/>
                <a:cxnLst/>
                <a:pathLst>
                  <a:path w="909" h="533">
                    <a:moveTo>
                      <a:pt x="616" y="0"/>
                    </a:moveTo>
                    <a:lnTo>
                      <a:pt x="616" y="18"/>
                    </a:lnTo>
                    <a:lnTo>
                      <a:pt x="724" y="60"/>
                    </a:lnTo>
                    <a:lnTo>
                      <a:pt x="765" y="84"/>
                    </a:lnTo>
                    <a:lnTo>
                      <a:pt x="807" y="114"/>
                    </a:lnTo>
                    <a:lnTo>
                      <a:pt x="837" y="144"/>
                    </a:lnTo>
                    <a:lnTo>
                      <a:pt x="861" y="180"/>
                    </a:lnTo>
                    <a:lnTo>
                      <a:pt x="873" y="216"/>
                    </a:lnTo>
                    <a:lnTo>
                      <a:pt x="879" y="258"/>
                    </a:lnTo>
                    <a:lnTo>
                      <a:pt x="873" y="311"/>
                    </a:lnTo>
                    <a:lnTo>
                      <a:pt x="843" y="359"/>
                    </a:lnTo>
                    <a:lnTo>
                      <a:pt x="807" y="401"/>
                    </a:lnTo>
                    <a:lnTo>
                      <a:pt x="753" y="443"/>
                    </a:lnTo>
                    <a:lnTo>
                      <a:pt x="694" y="473"/>
                    </a:lnTo>
                    <a:lnTo>
                      <a:pt x="622" y="497"/>
                    </a:lnTo>
                    <a:lnTo>
                      <a:pt x="538" y="509"/>
                    </a:lnTo>
                    <a:lnTo>
                      <a:pt x="455" y="515"/>
                    </a:lnTo>
                    <a:lnTo>
                      <a:pt x="371" y="509"/>
                    </a:lnTo>
                    <a:lnTo>
                      <a:pt x="287" y="497"/>
                    </a:lnTo>
                    <a:lnTo>
                      <a:pt x="215" y="473"/>
                    </a:lnTo>
                    <a:lnTo>
                      <a:pt x="156" y="443"/>
                    </a:lnTo>
                    <a:lnTo>
                      <a:pt x="102" y="401"/>
                    </a:lnTo>
                    <a:lnTo>
                      <a:pt x="66" y="359"/>
                    </a:lnTo>
                    <a:lnTo>
                      <a:pt x="36" y="311"/>
                    </a:lnTo>
                    <a:lnTo>
                      <a:pt x="30" y="258"/>
                    </a:lnTo>
                    <a:lnTo>
                      <a:pt x="36" y="222"/>
                    </a:lnTo>
                    <a:lnTo>
                      <a:pt x="48" y="186"/>
                    </a:lnTo>
                    <a:lnTo>
                      <a:pt x="66" y="156"/>
                    </a:lnTo>
                    <a:lnTo>
                      <a:pt x="90" y="126"/>
                    </a:lnTo>
                    <a:lnTo>
                      <a:pt x="66" y="114"/>
                    </a:lnTo>
                    <a:lnTo>
                      <a:pt x="36" y="144"/>
                    </a:lnTo>
                    <a:lnTo>
                      <a:pt x="18" y="180"/>
                    </a:lnTo>
                    <a:lnTo>
                      <a:pt x="6" y="216"/>
                    </a:lnTo>
                    <a:lnTo>
                      <a:pt x="0" y="258"/>
                    </a:lnTo>
                    <a:lnTo>
                      <a:pt x="12" y="311"/>
                    </a:lnTo>
                    <a:lnTo>
                      <a:pt x="36" y="365"/>
                    </a:lnTo>
                    <a:lnTo>
                      <a:pt x="78" y="413"/>
                    </a:lnTo>
                    <a:lnTo>
                      <a:pt x="132" y="449"/>
                    </a:lnTo>
                    <a:lnTo>
                      <a:pt x="203" y="485"/>
                    </a:lnTo>
                    <a:lnTo>
                      <a:pt x="275" y="509"/>
                    </a:lnTo>
                    <a:lnTo>
                      <a:pt x="365" y="527"/>
                    </a:lnTo>
                    <a:lnTo>
                      <a:pt x="455" y="533"/>
                    </a:lnTo>
                    <a:lnTo>
                      <a:pt x="544" y="527"/>
                    </a:lnTo>
                    <a:lnTo>
                      <a:pt x="634" y="509"/>
                    </a:lnTo>
                    <a:lnTo>
                      <a:pt x="712" y="485"/>
                    </a:lnTo>
                    <a:lnTo>
                      <a:pt x="777" y="449"/>
                    </a:lnTo>
                    <a:lnTo>
                      <a:pt x="831" y="413"/>
                    </a:lnTo>
                    <a:lnTo>
                      <a:pt x="873" y="365"/>
                    </a:lnTo>
                    <a:lnTo>
                      <a:pt x="897" y="311"/>
                    </a:lnTo>
                    <a:lnTo>
                      <a:pt x="909" y="258"/>
                    </a:lnTo>
                    <a:lnTo>
                      <a:pt x="903" y="216"/>
                    </a:lnTo>
                    <a:lnTo>
                      <a:pt x="885" y="174"/>
                    </a:lnTo>
                    <a:lnTo>
                      <a:pt x="861" y="132"/>
                    </a:lnTo>
                    <a:lnTo>
                      <a:pt x="825" y="102"/>
                    </a:lnTo>
                    <a:lnTo>
                      <a:pt x="783" y="66"/>
                    </a:lnTo>
                    <a:lnTo>
                      <a:pt x="735" y="42"/>
                    </a:lnTo>
                    <a:lnTo>
                      <a:pt x="616" y="0"/>
                    </a:lnTo>
                    <a:lnTo>
                      <a:pt x="616" y="0"/>
                    </a:lnTo>
                    <a:close/>
                  </a:path>
                </a:pathLst>
              </a:custGeom>
              <a:gradFill rotWithShape="0">
                <a:gsLst>
                  <a:gs pos="0">
                    <a:schemeClr val="accent2">
                      <a:gamma/>
                      <a:tint val="96863"/>
                      <a:invGamma/>
                      <a:alpha val="100000"/>
                    </a:schemeClr>
                  </a:gs>
                  <a:gs pos="100000">
                    <a:schemeClr val="accent2">
                      <a:alpha val="100000"/>
                    </a:schemeClr>
                  </a:gs>
                </a:gsLst>
                <a:lin ang="0" scaled="1"/>
                <a:tileRect/>
              </a:gradFill>
              <a:ln w="9525">
                <a:noFill/>
              </a:ln>
            </p:spPr>
            <p:txBody>
              <a:bodyPr/>
              <a:p>
                <a:endParaRPr lang="zh-CN" altLang="en-US"/>
              </a:p>
            </p:txBody>
          </p:sp>
          <p:sp>
            <p:nvSpPr>
              <p:cNvPr id="265262" name="任意多边形 265261"/>
              <p:cNvSpPr/>
              <p:nvPr/>
            </p:nvSpPr>
            <p:spPr>
              <a:xfrm>
                <a:off x="4564" y="3492"/>
                <a:ext cx="365" cy="66"/>
              </a:xfrm>
              <a:custGeom>
                <a:avLst/>
                <a:gdLst/>
                <a:ahLst/>
                <a:cxnLst/>
                <a:pathLst>
                  <a:path w="365" h="66">
                    <a:moveTo>
                      <a:pt x="240" y="18"/>
                    </a:moveTo>
                    <a:lnTo>
                      <a:pt x="299" y="24"/>
                    </a:lnTo>
                    <a:lnTo>
                      <a:pt x="359" y="30"/>
                    </a:lnTo>
                    <a:lnTo>
                      <a:pt x="365" y="12"/>
                    </a:lnTo>
                    <a:lnTo>
                      <a:pt x="305" y="6"/>
                    </a:lnTo>
                    <a:lnTo>
                      <a:pt x="240" y="0"/>
                    </a:lnTo>
                    <a:lnTo>
                      <a:pt x="174" y="6"/>
                    </a:lnTo>
                    <a:lnTo>
                      <a:pt x="114" y="12"/>
                    </a:lnTo>
                    <a:lnTo>
                      <a:pt x="0" y="42"/>
                    </a:lnTo>
                    <a:lnTo>
                      <a:pt x="0" y="66"/>
                    </a:lnTo>
                    <a:lnTo>
                      <a:pt x="54" y="48"/>
                    </a:lnTo>
                    <a:lnTo>
                      <a:pt x="114" y="30"/>
                    </a:lnTo>
                    <a:lnTo>
                      <a:pt x="174" y="24"/>
                    </a:lnTo>
                    <a:lnTo>
                      <a:pt x="240" y="18"/>
                    </a:lnTo>
                    <a:lnTo>
                      <a:pt x="240" y="18"/>
                    </a:lnTo>
                    <a:close/>
                  </a:path>
                </a:pathLst>
              </a:custGeom>
              <a:gradFill rotWithShape="0">
                <a:gsLst>
                  <a:gs pos="0">
                    <a:schemeClr val="accent2">
                      <a:gamma/>
                      <a:tint val="96863"/>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5263" name="任意多边形 265262"/>
              <p:cNvSpPr/>
              <p:nvPr/>
            </p:nvSpPr>
            <p:spPr>
              <a:xfrm>
                <a:off x="4463" y="3558"/>
                <a:ext cx="66" cy="48"/>
              </a:xfrm>
              <a:custGeom>
                <a:avLst/>
                <a:gdLst/>
                <a:ahLst/>
                <a:cxnLst/>
                <a:pathLst>
                  <a:path w="66" h="48">
                    <a:moveTo>
                      <a:pt x="66" y="18"/>
                    </a:moveTo>
                    <a:lnTo>
                      <a:pt x="48" y="0"/>
                    </a:lnTo>
                    <a:lnTo>
                      <a:pt x="24" y="12"/>
                    </a:lnTo>
                    <a:lnTo>
                      <a:pt x="0" y="30"/>
                    </a:lnTo>
                    <a:lnTo>
                      <a:pt x="12" y="48"/>
                    </a:lnTo>
                    <a:lnTo>
                      <a:pt x="42" y="30"/>
                    </a:lnTo>
                    <a:lnTo>
                      <a:pt x="66" y="18"/>
                    </a:lnTo>
                    <a:lnTo>
                      <a:pt x="66" y="18"/>
                    </a:lnTo>
                    <a:close/>
                  </a:path>
                </a:pathLst>
              </a:custGeom>
              <a:gradFill rotWithShape="0">
                <a:gsLst>
                  <a:gs pos="0">
                    <a:schemeClr val="accent2">
                      <a:gamma/>
                      <a:tint val="96863"/>
                      <a:invGamma/>
                      <a:alpha val="100000"/>
                    </a:schemeClr>
                  </a:gs>
                  <a:gs pos="100000">
                    <a:schemeClr val="accent2">
                      <a:alpha val="100000"/>
                    </a:schemeClr>
                  </a:gs>
                </a:gsLst>
                <a:lin ang="5400000" scaled="1"/>
                <a:tileRect/>
              </a:gradFill>
              <a:ln w="9525">
                <a:noFill/>
              </a:ln>
            </p:spPr>
            <p:txBody>
              <a:bodyPr/>
              <a:p>
                <a:endParaRPr lang="zh-CN" altLang="en-US"/>
              </a:p>
            </p:txBody>
          </p:sp>
          <p:sp>
            <p:nvSpPr>
              <p:cNvPr id="265264" name="椭圆 265263"/>
              <p:cNvSpPr/>
              <p:nvPr/>
            </p:nvSpPr>
            <p:spPr>
              <a:xfrm>
                <a:off x="4546" y="3608"/>
                <a:ext cx="518" cy="319"/>
              </a:xfrm>
              <a:prstGeom prst="ellipse">
                <a:avLst/>
              </a:prstGeom>
              <a:gradFill rotWithShape="0">
                <a:gsLst>
                  <a:gs pos="0">
                    <a:schemeClr val="accent2">
                      <a:gamma/>
                      <a:shade val="94118"/>
                      <a:invGamma/>
                    </a:schemeClr>
                  </a:gs>
                  <a:gs pos="100000">
                    <a:schemeClr val="accent2"/>
                  </a:gs>
                </a:gsLst>
                <a:lin ang="0" scaled="1"/>
                <a:tileRect/>
              </a:gradFill>
              <a:ln w="9525">
                <a:noFill/>
              </a:ln>
            </p:spPr>
            <p:txBody>
              <a:bodyPr/>
              <a:p>
                <a:endParaRPr lang="zh-CN" altLang="en-US"/>
              </a:p>
            </p:txBody>
          </p:sp>
          <p:sp>
            <p:nvSpPr>
              <p:cNvPr id="265265" name="椭圆 265264"/>
              <p:cNvSpPr/>
              <p:nvPr/>
            </p:nvSpPr>
            <p:spPr>
              <a:xfrm>
                <a:off x="4578" y="3630"/>
                <a:ext cx="446" cy="271"/>
              </a:xfrm>
              <a:prstGeom prst="ellipse">
                <a:avLst/>
              </a:prstGeom>
              <a:gradFill rotWithShape="0">
                <a:gsLst>
                  <a:gs pos="0">
                    <a:schemeClr val="accent2">
                      <a:gamma/>
                      <a:tint val="96863"/>
                      <a:invGamma/>
                    </a:schemeClr>
                  </a:gs>
                  <a:gs pos="100000">
                    <a:schemeClr val="accent2"/>
                  </a:gs>
                </a:gsLst>
                <a:lin ang="5400000" scaled="1"/>
                <a:tileRect/>
              </a:gradFill>
              <a:ln w="9525">
                <a:noFill/>
              </a:ln>
            </p:spPr>
            <p:txBody>
              <a:bodyPr/>
              <a:p>
                <a:endParaRPr lang="zh-CN" altLang="en-US"/>
              </a:p>
            </p:txBody>
          </p:sp>
          <p:sp>
            <p:nvSpPr>
              <p:cNvPr id="265266" name="椭圆 265265"/>
              <p:cNvSpPr/>
              <p:nvPr/>
            </p:nvSpPr>
            <p:spPr>
              <a:xfrm>
                <a:off x="4610" y="3650"/>
                <a:ext cx="386" cy="233"/>
              </a:xfrm>
              <a:prstGeom prst="ellipse">
                <a:avLst/>
              </a:prstGeom>
              <a:gradFill rotWithShape="0">
                <a:gsLst>
                  <a:gs pos="0">
                    <a:schemeClr val="accent2"/>
                  </a:gs>
                  <a:gs pos="100000">
                    <a:schemeClr val="accent2">
                      <a:gamma/>
                      <a:shade val="94118"/>
                      <a:invGamma/>
                    </a:schemeClr>
                  </a:gs>
                </a:gsLst>
                <a:lin ang="5400000" scaled="1"/>
                <a:tileRect/>
              </a:gradFill>
              <a:ln w="9525">
                <a:noFill/>
              </a:ln>
            </p:spPr>
            <p:txBody>
              <a:bodyPr/>
              <a:p>
                <a:endParaRPr lang="zh-CN" altLang="en-US"/>
              </a:p>
            </p:txBody>
          </p:sp>
          <p:sp>
            <p:nvSpPr>
              <p:cNvPr id="265267" name="椭圆 265266"/>
              <p:cNvSpPr/>
              <p:nvPr/>
            </p:nvSpPr>
            <p:spPr>
              <a:xfrm>
                <a:off x="4654" y="3678"/>
                <a:ext cx="298" cy="177"/>
              </a:xfrm>
              <a:prstGeom prst="ellipse">
                <a:avLst/>
              </a:prstGeom>
              <a:gradFill rotWithShape="0">
                <a:gsLst>
                  <a:gs pos="0">
                    <a:schemeClr val="accent2">
                      <a:gamma/>
                      <a:shade val="94118"/>
                      <a:invGamma/>
                    </a:schemeClr>
                  </a:gs>
                  <a:gs pos="100000">
                    <a:schemeClr val="accent2"/>
                  </a:gs>
                </a:gsLst>
                <a:lin ang="5400000" scaled="1"/>
                <a:tileRect/>
              </a:gradFill>
              <a:ln w="9525">
                <a:noFill/>
              </a:ln>
            </p:spPr>
            <p:txBody>
              <a:bodyPr/>
              <a:p>
                <a:endParaRPr lang="zh-CN" altLang="en-US"/>
              </a:p>
            </p:txBody>
          </p:sp>
          <p:sp>
            <p:nvSpPr>
              <p:cNvPr id="265268" name="椭圆 265267"/>
              <p:cNvSpPr/>
              <p:nvPr/>
            </p:nvSpPr>
            <p:spPr>
              <a:xfrm>
                <a:off x="4690" y="3698"/>
                <a:ext cx="222" cy="139"/>
              </a:xfrm>
              <a:prstGeom prst="ellipse">
                <a:avLst/>
              </a:prstGeom>
              <a:gradFill rotWithShape="0">
                <a:gsLst>
                  <a:gs pos="0">
                    <a:schemeClr val="accent2"/>
                  </a:gs>
                  <a:gs pos="100000">
                    <a:schemeClr val="accent2">
                      <a:gamma/>
                      <a:shade val="94118"/>
                      <a:invGamma/>
                    </a:schemeClr>
                  </a:gs>
                </a:gsLst>
                <a:lin ang="5400000" scaled="1"/>
                <a:tileRect/>
              </a:gradFill>
              <a:ln w="9525">
                <a:noFill/>
              </a:ln>
            </p:spPr>
            <p:txBody>
              <a:bodyPr/>
              <a:p>
                <a:endParaRPr lang="zh-CN" altLang="en-US"/>
              </a:p>
            </p:txBody>
          </p:sp>
          <p:sp>
            <p:nvSpPr>
              <p:cNvPr id="265269" name="椭圆 265268"/>
              <p:cNvSpPr/>
              <p:nvPr/>
            </p:nvSpPr>
            <p:spPr>
              <a:xfrm>
                <a:off x="4738" y="3728"/>
                <a:ext cx="126" cy="81"/>
              </a:xfrm>
              <a:prstGeom prst="ellipse">
                <a:avLst/>
              </a:prstGeom>
              <a:gradFill rotWithShape="0">
                <a:gsLst>
                  <a:gs pos="0">
                    <a:schemeClr val="accent2">
                      <a:gamma/>
                      <a:shade val="96863"/>
                      <a:invGamma/>
                    </a:schemeClr>
                  </a:gs>
                  <a:gs pos="100000">
                    <a:schemeClr val="accent2"/>
                  </a:gs>
                </a:gsLst>
                <a:lin ang="5400000" scaled="1"/>
                <a:tileRect/>
              </a:gradFill>
              <a:ln w="9525">
                <a:noFill/>
              </a:ln>
            </p:spPr>
            <p:txBody>
              <a:bodyPr/>
              <a:p>
                <a:endParaRPr lang="zh-CN" altLang="en-US"/>
              </a:p>
            </p:txBody>
          </p:sp>
        </p:grpSp>
        <p:grpSp>
          <p:nvGrpSpPr>
            <p:cNvPr id="265270" name="组合 265269"/>
            <p:cNvGrpSpPr/>
            <p:nvPr userDrawn="1"/>
          </p:nvGrpSpPr>
          <p:grpSpPr>
            <a:xfrm>
              <a:off x="5280" y="3024"/>
              <a:ext cx="425" cy="258"/>
              <a:chOff x="5280" y="3024"/>
              <a:chExt cx="425" cy="258"/>
            </a:xfrm>
          </p:grpSpPr>
          <p:sp>
            <p:nvSpPr>
              <p:cNvPr id="265271" name="任意多边形 265270"/>
              <p:cNvSpPr/>
              <p:nvPr/>
            </p:nvSpPr>
            <p:spPr>
              <a:xfrm>
                <a:off x="5280" y="3186"/>
                <a:ext cx="383" cy="96"/>
              </a:xfrm>
              <a:custGeom>
                <a:avLst/>
                <a:gdLst/>
                <a:ahLst/>
                <a:cxnLst/>
                <a:pathLst>
                  <a:path w="382" h="96">
                    <a:moveTo>
                      <a:pt x="209" y="96"/>
                    </a:moveTo>
                    <a:lnTo>
                      <a:pt x="143" y="90"/>
                    </a:lnTo>
                    <a:lnTo>
                      <a:pt x="83" y="66"/>
                    </a:lnTo>
                    <a:lnTo>
                      <a:pt x="35" y="36"/>
                    </a:lnTo>
                    <a:lnTo>
                      <a:pt x="6" y="0"/>
                    </a:lnTo>
                    <a:lnTo>
                      <a:pt x="0" y="6"/>
                    </a:lnTo>
                    <a:lnTo>
                      <a:pt x="29" y="42"/>
                    </a:lnTo>
                    <a:lnTo>
                      <a:pt x="77" y="72"/>
                    </a:lnTo>
                    <a:lnTo>
                      <a:pt x="137" y="90"/>
                    </a:lnTo>
                    <a:lnTo>
                      <a:pt x="209" y="96"/>
                    </a:lnTo>
                    <a:lnTo>
                      <a:pt x="263" y="90"/>
                    </a:lnTo>
                    <a:lnTo>
                      <a:pt x="311" y="84"/>
                    </a:lnTo>
                    <a:lnTo>
                      <a:pt x="352" y="66"/>
                    </a:lnTo>
                    <a:lnTo>
                      <a:pt x="382" y="42"/>
                    </a:lnTo>
                    <a:lnTo>
                      <a:pt x="376" y="42"/>
                    </a:lnTo>
                    <a:lnTo>
                      <a:pt x="346" y="66"/>
                    </a:lnTo>
                    <a:lnTo>
                      <a:pt x="305" y="78"/>
                    </a:lnTo>
                    <a:lnTo>
                      <a:pt x="263" y="90"/>
                    </a:lnTo>
                    <a:lnTo>
                      <a:pt x="209" y="96"/>
                    </a:lnTo>
                    <a:lnTo>
                      <a:pt x="209" y="96"/>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sp>
            <p:nvSpPr>
              <p:cNvPr id="265272" name="任意多边形 265271"/>
              <p:cNvSpPr/>
              <p:nvPr/>
            </p:nvSpPr>
            <p:spPr>
              <a:xfrm>
                <a:off x="5315" y="3024"/>
                <a:ext cx="258" cy="54"/>
              </a:xfrm>
              <a:custGeom>
                <a:avLst/>
                <a:gdLst/>
                <a:ahLst/>
                <a:cxnLst/>
                <a:pathLst>
                  <a:path w="258" h="54">
                    <a:moveTo>
                      <a:pt x="174" y="0"/>
                    </a:moveTo>
                    <a:lnTo>
                      <a:pt x="216" y="6"/>
                    </a:lnTo>
                    <a:lnTo>
                      <a:pt x="258" y="12"/>
                    </a:lnTo>
                    <a:lnTo>
                      <a:pt x="252" y="6"/>
                    </a:lnTo>
                    <a:lnTo>
                      <a:pt x="216" y="0"/>
                    </a:lnTo>
                    <a:lnTo>
                      <a:pt x="174" y="0"/>
                    </a:lnTo>
                    <a:lnTo>
                      <a:pt x="120" y="6"/>
                    </a:lnTo>
                    <a:lnTo>
                      <a:pt x="78" y="12"/>
                    </a:lnTo>
                    <a:lnTo>
                      <a:pt x="36" y="30"/>
                    </a:lnTo>
                    <a:lnTo>
                      <a:pt x="0" y="48"/>
                    </a:lnTo>
                    <a:lnTo>
                      <a:pt x="6" y="54"/>
                    </a:lnTo>
                    <a:lnTo>
                      <a:pt x="36" y="36"/>
                    </a:lnTo>
                    <a:lnTo>
                      <a:pt x="78" y="18"/>
                    </a:lnTo>
                    <a:lnTo>
                      <a:pt x="120" y="6"/>
                    </a:lnTo>
                    <a:lnTo>
                      <a:pt x="174" y="0"/>
                    </a:lnTo>
                    <a:lnTo>
                      <a:pt x="174" y="0"/>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sp>
            <p:nvSpPr>
              <p:cNvPr id="265273" name="任意多边形 265272"/>
              <p:cNvSpPr/>
              <p:nvPr/>
            </p:nvSpPr>
            <p:spPr>
              <a:xfrm>
                <a:off x="5645" y="3066"/>
                <a:ext cx="60" cy="156"/>
              </a:xfrm>
              <a:custGeom>
                <a:avLst/>
                <a:gdLst/>
                <a:ahLst/>
                <a:cxnLst/>
                <a:pathLst>
                  <a:path w="60" h="156">
                    <a:moveTo>
                      <a:pt x="54" y="90"/>
                    </a:moveTo>
                    <a:lnTo>
                      <a:pt x="48" y="126"/>
                    </a:lnTo>
                    <a:lnTo>
                      <a:pt x="24" y="156"/>
                    </a:lnTo>
                    <a:lnTo>
                      <a:pt x="30" y="156"/>
                    </a:lnTo>
                    <a:lnTo>
                      <a:pt x="54" y="126"/>
                    </a:lnTo>
                    <a:lnTo>
                      <a:pt x="60" y="90"/>
                    </a:lnTo>
                    <a:lnTo>
                      <a:pt x="54" y="66"/>
                    </a:lnTo>
                    <a:lnTo>
                      <a:pt x="48" y="42"/>
                    </a:lnTo>
                    <a:lnTo>
                      <a:pt x="30" y="18"/>
                    </a:lnTo>
                    <a:lnTo>
                      <a:pt x="6" y="0"/>
                    </a:lnTo>
                    <a:lnTo>
                      <a:pt x="0" y="6"/>
                    </a:lnTo>
                    <a:lnTo>
                      <a:pt x="24" y="24"/>
                    </a:lnTo>
                    <a:lnTo>
                      <a:pt x="42" y="42"/>
                    </a:lnTo>
                    <a:lnTo>
                      <a:pt x="48" y="66"/>
                    </a:lnTo>
                    <a:lnTo>
                      <a:pt x="54" y="90"/>
                    </a:lnTo>
                    <a:lnTo>
                      <a:pt x="54" y="90"/>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sp>
            <p:nvSpPr>
              <p:cNvPr id="265274" name="任意多边形 265273"/>
              <p:cNvSpPr/>
              <p:nvPr/>
            </p:nvSpPr>
            <p:spPr>
              <a:xfrm>
                <a:off x="5375" y="3246"/>
                <a:ext cx="192" cy="18"/>
              </a:xfrm>
              <a:custGeom>
                <a:avLst/>
                <a:gdLst/>
                <a:ahLst/>
                <a:cxnLst/>
                <a:pathLst>
                  <a:path w="192" h="18">
                    <a:moveTo>
                      <a:pt x="114" y="12"/>
                    </a:moveTo>
                    <a:lnTo>
                      <a:pt x="72" y="6"/>
                    </a:lnTo>
                    <a:lnTo>
                      <a:pt x="30" y="0"/>
                    </a:lnTo>
                    <a:lnTo>
                      <a:pt x="0" y="0"/>
                    </a:lnTo>
                    <a:lnTo>
                      <a:pt x="54" y="12"/>
                    </a:lnTo>
                    <a:lnTo>
                      <a:pt x="114" y="18"/>
                    </a:lnTo>
                    <a:lnTo>
                      <a:pt x="156" y="18"/>
                    </a:lnTo>
                    <a:lnTo>
                      <a:pt x="192" y="12"/>
                    </a:lnTo>
                    <a:lnTo>
                      <a:pt x="186" y="0"/>
                    </a:lnTo>
                    <a:lnTo>
                      <a:pt x="150" y="6"/>
                    </a:lnTo>
                    <a:lnTo>
                      <a:pt x="114" y="12"/>
                    </a:lnTo>
                    <a:lnTo>
                      <a:pt x="114" y="12"/>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sp>
            <p:nvSpPr>
              <p:cNvPr id="265275" name="任意多边形 265274"/>
              <p:cNvSpPr/>
              <p:nvPr/>
            </p:nvSpPr>
            <p:spPr>
              <a:xfrm>
                <a:off x="5304" y="3042"/>
                <a:ext cx="161" cy="186"/>
              </a:xfrm>
              <a:custGeom>
                <a:avLst/>
                <a:gdLst/>
                <a:ahLst/>
                <a:cxnLst/>
                <a:pathLst>
                  <a:path w="161" h="186">
                    <a:moveTo>
                      <a:pt x="11" y="114"/>
                    </a:moveTo>
                    <a:lnTo>
                      <a:pt x="17" y="96"/>
                    </a:lnTo>
                    <a:lnTo>
                      <a:pt x="23" y="78"/>
                    </a:lnTo>
                    <a:lnTo>
                      <a:pt x="53" y="42"/>
                    </a:lnTo>
                    <a:lnTo>
                      <a:pt x="101" y="18"/>
                    </a:lnTo>
                    <a:lnTo>
                      <a:pt x="155" y="6"/>
                    </a:lnTo>
                    <a:lnTo>
                      <a:pt x="161" y="0"/>
                    </a:lnTo>
                    <a:lnTo>
                      <a:pt x="95" y="12"/>
                    </a:lnTo>
                    <a:lnTo>
                      <a:pt x="47" y="36"/>
                    </a:lnTo>
                    <a:lnTo>
                      <a:pt x="11" y="72"/>
                    </a:lnTo>
                    <a:lnTo>
                      <a:pt x="5" y="90"/>
                    </a:lnTo>
                    <a:lnTo>
                      <a:pt x="0" y="114"/>
                    </a:lnTo>
                    <a:lnTo>
                      <a:pt x="11" y="150"/>
                    </a:lnTo>
                    <a:lnTo>
                      <a:pt x="23" y="168"/>
                    </a:lnTo>
                    <a:lnTo>
                      <a:pt x="41" y="186"/>
                    </a:lnTo>
                    <a:lnTo>
                      <a:pt x="65" y="186"/>
                    </a:lnTo>
                    <a:lnTo>
                      <a:pt x="41" y="168"/>
                    </a:lnTo>
                    <a:lnTo>
                      <a:pt x="23" y="150"/>
                    </a:lnTo>
                    <a:lnTo>
                      <a:pt x="17" y="132"/>
                    </a:lnTo>
                    <a:lnTo>
                      <a:pt x="11" y="114"/>
                    </a:lnTo>
                    <a:lnTo>
                      <a:pt x="11" y="114"/>
                    </a:lnTo>
                    <a:close/>
                  </a:path>
                </a:pathLst>
              </a:custGeom>
              <a:gradFill rotWithShape="0">
                <a:gsLst>
                  <a:gs pos="0">
                    <a:schemeClr val="bg1">
                      <a:alpha val="100000"/>
                    </a:schemeClr>
                  </a:gs>
                  <a:gs pos="100000">
                    <a:schemeClr val="accent2">
                      <a:alpha val="100000"/>
                    </a:schemeClr>
                  </a:gs>
                </a:gsLst>
                <a:lin ang="5400000" scaled="1"/>
                <a:tileRect/>
              </a:gradFill>
              <a:ln w="9525">
                <a:noFill/>
              </a:ln>
            </p:spPr>
            <p:txBody>
              <a:bodyPr/>
              <a:p>
                <a:endParaRPr lang="zh-CN" altLang="en-US"/>
              </a:p>
            </p:txBody>
          </p:sp>
          <p:sp>
            <p:nvSpPr>
              <p:cNvPr id="265276" name="任意多边形 265275"/>
              <p:cNvSpPr/>
              <p:nvPr/>
            </p:nvSpPr>
            <p:spPr>
              <a:xfrm>
                <a:off x="5489" y="3042"/>
                <a:ext cx="186" cy="210"/>
              </a:xfrm>
              <a:custGeom>
                <a:avLst/>
                <a:gdLst/>
                <a:ahLst/>
                <a:cxnLst/>
                <a:pathLst>
                  <a:path w="185" h="210">
                    <a:moveTo>
                      <a:pt x="0" y="6"/>
                    </a:moveTo>
                    <a:lnTo>
                      <a:pt x="66" y="12"/>
                    </a:lnTo>
                    <a:lnTo>
                      <a:pt x="119" y="36"/>
                    </a:lnTo>
                    <a:lnTo>
                      <a:pt x="155" y="72"/>
                    </a:lnTo>
                    <a:lnTo>
                      <a:pt x="161" y="90"/>
                    </a:lnTo>
                    <a:lnTo>
                      <a:pt x="167" y="114"/>
                    </a:lnTo>
                    <a:lnTo>
                      <a:pt x="161" y="138"/>
                    </a:lnTo>
                    <a:lnTo>
                      <a:pt x="149" y="162"/>
                    </a:lnTo>
                    <a:lnTo>
                      <a:pt x="119" y="180"/>
                    </a:lnTo>
                    <a:lnTo>
                      <a:pt x="90" y="198"/>
                    </a:lnTo>
                    <a:lnTo>
                      <a:pt x="96" y="210"/>
                    </a:lnTo>
                    <a:lnTo>
                      <a:pt x="131" y="192"/>
                    </a:lnTo>
                    <a:lnTo>
                      <a:pt x="161" y="168"/>
                    </a:lnTo>
                    <a:lnTo>
                      <a:pt x="179" y="144"/>
                    </a:lnTo>
                    <a:lnTo>
                      <a:pt x="185" y="114"/>
                    </a:lnTo>
                    <a:lnTo>
                      <a:pt x="179" y="90"/>
                    </a:lnTo>
                    <a:lnTo>
                      <a:pt x="173" y="66"/>
                    </a:lnTo>
                    <a:lnTo>
                      <a:pt x="155" y="48"/>
                    </a:lnTo>
                    <a:lnTo>
                      <a:pt x="131" y="30"/>
                    </a:lnTo>
                    <a:lnTo>
                      <a:pt x="72" y="6"/>
                    </a:lnTo>
                    <a:lnTo>
                      <a:pt x="0" y="0"/>
                    </a:lnTo>
                    <a:lnTo>
                      <a:pt x="0" y="6"/>
                    </a:lnTo>
                    <a:lnTo>
                      <a:pt x="0" y="6"/>
                    </a:lnTo>
                    <a:lnTo>
                      <a:pt x="0" y="6"/>
                    </a:lnTo>
                    <a:close/>
                  </a:path>
                </a:pathLst>
              </a:custGeom>
              <a:gradFill rotWithShape="0">
                <a:gsLst>
                  <a:gs pos="0">
                    <a:schemeClr val="bg1">
                      <a:alpha val="100000"/>
                    </a:schemeClr>
                  </a:gs>
                  <a:gs pos="100000">
                    <a:schemeClr val="accent2">
                      <a:alpha val="100000"/>
                    </a:schemeClr>
                  </a:gs>
                </a:gsLst>
                <a:lin ang="5400000" scaled="1"/>
                <a:tileRect/>
              </a:gradFill>
              <a:ln w="9525">
                <a:noFill/>
              </a:ln>
            </p:spPr>
            <p:txBody>
              <a:bodyPr/>
              <a:p>
                <a:endParaRPr lang="zh-CN" altLang="en-US"/>
              </a:p>
            </p:txBody>
          </p:sp>
          <p:sp>
            <p:nvSpPr>
              <p:cNvPr id="265277" name="任意多边形 265276"/>
              <p:cNvSpPr>
                <a:spLocks noEditPoints="1"/>
              </p:cNvSpPr>
              <p:nvPr/>
            </p:nvSpPr>
            <p:spPr>
              <a:xfrm>
                <a:off x="5345" y="3058"/>
                <a:ext cx="299" cy="186"/>
              </a:xfrm>
              <a:custGeom>
                <a:avLst/>
                <a:gdLst/>
                <a:ahLst/>
                <a:cxnLst/>
                <a:pathLst>
                  <a:path w="299" h="186">
                    <a:moveTo>
                      <a:pt x="150" y="0"/>
                    </a:moveTo>
                    <a:lnTo>
                      <a:pt x="90" y="6"/>
                    </a:lnTo>
                    <a:lnTo>
                      <a:pt x="42" y="30"/>
                    </a:lnTo>
                    <a:lnTo>
                      <a:pt x="12" y="54"/>
                    </a:lnTo>
                    <a:lnTo>
                      <a:pt x="6" y="72"/>
                    </a:lnTo>
                    <a:lnTo>
                      <a:pt x="0" y="90"/>
                    </a:lnTo>
                    <a:lnTo>
                      <a:pt x="6" y="108"/>
                    </a:lnTo>
                    <a:lnTo>
                      <a:pt x="12" y="126"/>
                    </a:lnTo>
                    <a:lnTo>
                      <a:pt x="42" y="156"/>
                    </a:lnTo>
                    <a:lnTo>
                      <a:pt x="90" y="180"/>
                    </a:lnTo>
                    <a:lnTo>
                      <a:pt x="150" y="186"/>
                    </a:lnTo>
                    <a:lnTo>
                      <a:pt x="209" y="180"/>
                    </a:lnTo>
                    <a:lnTo>
                      <a:pt x="257" y="156"/>
                    </a:lnTo>
                    <a:lnTo>
                      <a:pt x="287" y="126"/>
                    </a:lnTo>
                    <a:lnTo>
                      <a:pt x="299" y="108"/>
                    </a:lnTo>
                    <a:lnTo>
                      <a:pt x="299" y="90"/>
                    </a:lnTo>
                    <a:lnTo>
                      <a:pt x="299" y="72"/>
                    </a:lnTo>
                    <a:lnTo>
                      <a:pt x="287" y="54"/>
                    </a:lnTo>
                    <a:lnTo>
                      <a:pt x="257" y="30"/>
                    </a:lnTo>
                    <a:lnTo>
                      <a:pt x="209" y="6"/>
                    </a:lnTo>
                    <a:lnTo>
                      <a:pt x="150" y="0"/>
                    </a:lnTo>
                    <a:lnTo>
                      <a:pt x="150" y="0"/>
                    </a:lnTo>
                    <a:close/>
                    <a:moveTo>
                      <a:pt x="150" y="180"/>
                    </a:moveTo>
                    <a:lnTo>
                      <a:pt x="96" y="174"/>
                    </a:lnTo>
                    <a:lnTo>
                      <a:pt x="48" y="156"/>
                    </a:lnTo>
                    <a:lnTo>
                      <a:pt x="18" y="126"/>
                    </a:lnTo>
                    <a:lnTo>
                      <a:pt x="12" y="108"/>
                    </a:lnTo>
                    <a:lnTo>
                      <a:pt x="6" y="90"/>
                    </a:lnTo>
                    <a:lnTo>
                      <a:pt x="12" y="72"/>
                    </a:lnTo>
                    <a:lnTo>
                      <a:pt x="18" y="54"/>
                    </a:lnTo>
                    <a:lnTo>
                      <a:pt x="48" y="30"/>
                    </a:lnTo>
                    <a:lnTo>
                      <a:pt x="96" y="12"/>
                    </a:lnTo>
                    <a:lnTo>
                      <a:pt x="150" y="6"/>
                    </a:lnTo>
                    <a:lnTo>
                      <a:pt x="203" y="12"/>
                    </a:lnTo>
                    <a:lnTo>
                      <a:pt x="251" y="30"/>
                    </a:lnTo>
                    <a:lnTo>
                      <a:pt x="281" y="54"/>
                    </a:lnTo>
                    <a:lnTo>
                      <a:pt x="293" y="72"/>
                    </a:lnTo>
                    <a:lnTo>
                      <a:pt x="293" y="90"/>
                    </a:lnTo>
                    <a:lnTo>
                      <a:pt x="293" y="108"/>
                    </a:lnTo>
                    <a:lnTo>
                      <a:pt x="281" y="126"/>
                    </a:lnTo>
                    <a:lnTo>
                      <a:pt x="251" y="156"/>
                    </a:lnTo>
                    <a:lnTo>
                      <a:pt x="203" y="174"/>
                    </a:lnTo>
                    <a:lnTo>
                      <a:pt x="150" y="180"/>
                    </a:lnTo>
                    <a:lnTo>
                      <a:pt x="150" y="180"/>
                    </a:lnTo>
                    <a:close/>
                  </a:path>
                </a:pathLst>
              </a:custGeom>
              <a:gradFill rotWithShape="0">
                <a:gsLst>
                  <a:gs pos="0">
                    <a:schemeClr val="accent2">
                      <a:alpha val="100000"/>
                    </a:schemeClr>
                  </a:gs>
                  <a:gs pos="100000">
                    <a:schemeClr val="bg1">
                      <a:alpha val="100000"/>
                    </a:schemeClr>
                  </a:gs>
                </a:gsLst>
                <a:lin ang="5400000" scaled="1"/>
                <a:tileRect/>
              </a:gradFill>
              <a:ln w="9525">
                <a:noFill/>
              </a:ln>
            </p:spPr>
            <p:txBody>
              <a:bodyPr/>
              <a:p>
                <a:endParaRPr lang="zh-CN" altLang="en-US"/>
              </a:p>
            </p:txBody>
          </p:sp>
          <p:grpSp>
            <p:nvGrpSpPr>
              <p:cNvPr id="265278" name="组合 265277"/>
              <p:cNvGrpSpPr/>
              <p:nvPr/>
            </p:nvGrpSpPr>
            <p:grpSpPr>
              <a:xfrm>
                <a:off x="5381" y="3085"/>
                <a:ext cx="227" cy="132"/>
                <a:chOff x="5381" y="3085"/>
                <a:chExt cx="227" cy="132"/>
              </a:xfrm>
            </p:grpSpPr>
            <p:sp>
              <p:nvSpPr>
                <p:cNvPr id="265279" name="椭圆 265278"/>
                <p:cNvSpPr/>
                <p:nvPr userDrawn="1"/>
              </p:nvSpPr>
              <p:spPr>
                <a:xfrm>
                  <a:off x="5381" y="3085"/>
                  <a:ext cx="227" cy="132"/>
                </a:xfrm>
                <a:prstGeom prst="ellipse">
                  <a:avLst/>
                </a:prstGeom>
                <a:gradFill rotWithShape="0">
                  <a:gsLst>
                    <a:gs pos="0">
                      <a:schemeClr val="bg1"/>
                    </a:gs>
                    <a:gs pos="100000">
                      <a:schemeClr val="accent2"/>
                    </a:gs>
                  </a:gsLst>
                  <a:lin ang="5400000" scaled="1"/>
                  <a:tileRect/>
                </a:gradFill>
                <a:ln w="9525">
                  <a:noFill/>
                </a:ln>
              </p:spPr>
              <p:txBody>
                <a:bodyPr/>
                <a:p>
                  <a:endParaRPr lang="zh-CN" altLang="en-US"/>
                </a:p>
              </p:txBody>
            </p:sp>
            <p:sp>
              <p:nvSpPr>
                <p:cNvPr id="265280" name="椭圆 265279"/>
                <p:cNvSpPr/>
                <p:nvPr userDrawn="1"/>
              </p:nvSpPr>
              <p:spPr>
                <a:xfrm>
                  <a:off x="5403" y="3099"/>
                  <a:ext cx="182" cy="102"/>
                </a:xfrm>
                <a:prstGeom prst="ellipse">
                  <a:avLst/>
                </a:prstGeom>
                <a:gradFill rotWithShape="0">
                  <a:gsLst>
                    <a:gs pos="0">
                      <a:schemeClr val="accent2"/>
                    </a:gs>
                    <a:gs pos="100000">
                      <a:schemeClr val="bg1"/>
                    </a:gs>
                  </a:gsLst>
                  <a:lin ang="5400000" scaled="1"/>
                  <a:tileRect/>
                </a:gradFill>
                <a:ln w="9525">
                  <a:noFill/>
                </a:ln>
              </p:spPr>
              <p:txBody>
                <a:bodyPr/>
                <a:p>
                  <a:endParaRPr lang="zh-CN" altLang="en-US"/>
                </a:p>
              </p:txBody>
            </p:sp>
            <p:sp>
              <p:nvSpPr>
                <p:cNvPr id="265281" name="椭圆 265280"/>
                <p:cNvSpPr/>
                <p:nvPr userDrawn="1"/>
              </p:nvSpPr>
              <p:spPr>
                <a:xfrm>
                  <a:off x="5431" y="3109"/>
                  <a:ext cx="125" cy="82"/>
                </a:xfrm>
                <a:prstGeom prst="ellipse">
                  <a:avLst/>
                </a:prstGeom>
                <a:gradFill rotWithShape="0">
                  <a:gsLst>
                    <a:gs pos="0">
                      <a:schemeClr val="bg1"/>
                    </a:gs>
                    <a:gs pos="100000">
                      <a:schemeClr val="accent2"/>
                    </a:gs>
                  </a:gsLst>
                  <a:lin ang="5400000" scaled="1"/>
                  <a:tileRect/>
                </a:gradFill>
                <a:ln w="9525">
                  <a:noFill/>
                </a:ln>
              </p:spPr>
              <p:txBody>
                <a:bodyPr/>
                <a:p>
                  <a:endParaRPr lang="zh-CN" altLang="en-US"/>
                </a:p>
              </p:txBody>
            </p:sp>
            <p:sp>
              <p:nvSpPr>
                <p:cNvPr id="265282" name="椭圆 265281"/>
                <p:cNvSpPr/>
                <p:nvPr userDrawn="1"/>
              </p:nvSpPr>
              <p:spPr>
                <a:xfrm>
                  <a:off x="5458" y="3125"/>
                  <a:ext cx="73" cy="47"/>
                </a:xfrm>
                <a:prstGeom prst="ellipse">
                  <a:avLst/>
                </a:prstGeom>
                <a:gradFill rotWithShape="0">
                  <a:gsLst>
                    <a:gs pos="0">
                      <a:schemeClr val="accent2"/>
                    </a:gs>
                    <a:gs pos="100000">
                      <a:schemeClr val="bg1"/>
                    </a:gs>
                  </a:gsLst>
                  <a:lin ang="5400000" scaled="1"/>
                  <a:tileRect/>
                </a:gradFill>
                <a:ln w="9525">
                  <a:noFill/>
                </a:ln>
              </p:spPr>
              <p:txBody>
                <a:bodyPr/>
                <a:p>
                  <a:endParaRPr lang="zh-CN" altLang="en-US"/>
                </a:p>
              </p:txBody>
            </p:sp>
          </p:grpSp>
        </p:grpSp>
      </p:grpSp>
      <p:sp>
        <p:nvSpPr>
          <p:cNvPr id="265283" name="标题 265282"/>
          <p:cNvSpPr>
            <a:spLocks noGrp="1"/>
          </p:cNvSpPr>
          <p:nvPr>
            <p:ph type="title"/>
          </p:nvPr>
        </p:nvSpPr>
        <p:spPr>
          <a:xfrm>
            <a:off x="457200" y="277813"/>
            <a:ext cx="8229600" cy="1139825"/>
          </a:xfrm>
          <a:prstGeom prst="rect">
            <a:avLst/>
          </a:prstGeom>
          <a:noFill/>
          <a:ln w="9525">
            <a:noFill/>
          </a:ln>
        </p:spPr>
        <p:txBody>
          <a:bodyPr anchor="ctr" anchorCtr="1"/>
          <a:p>
            <a:pPr lvl="0"/>
            <a:r>
              <a:rPr lang="zh-CN" altLang="en-US" dirty="0"/>
              <a:t>单击此处编辑母版标题样式</a:t>
            </a:r>
            <a:endParaRPr lang="zh-CN" altLang="en-US" dirty="0"/>
          </a:p>
        </p:txBody>
      </p:sp>
      <p:sp>
        <p:nvSpPr>
          <p:cNvPr id="265284" name="文本占位符 265283"/>
          <p:cNvSpPr>
            <a:spLocks noGrp="1"/>
          </p:cNvSpPr>
          <p:nvPr>
            <p:ph type="body" idx="1"/>
          </p:nvPr>
        </p:nvSpPr>
        <p:spPr>
          <a:xfrm>
            <a:off x="457200" y="1600200"/>
            <a:ext cx="8229600" cy="4525963"/>
          </a:xfrm>
          <a:prstGeom prst="rect">
            <a:avLst/>
          </a:prstGeom>
          <a:noFill/>
          <a:ln w="9525">
            <a:noFill/>
          </a:ln>
        </p:spPr>
        <p:txBody>
          <a:bodyPr/>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265285" name="日期占位符 265284"/>
          <p:cNvSpPr>
            <a:spLocks noGrp="1"/>
          </p:cNvSpPr>
          <p:nvPr>
            <p:ph type="dt" sz="half" idx="2"/>
          </p:nvPr>
        </p:nvSpPr>
        <p:spPr>
          <a:xfrm>
            <a:off x="457200" y="6245225"/>
            <a:ext cx="2133600" cy="476250"/>
          </a:xfrm>
          <a:prstGeom prst="rect">
            <a:avLst/>
          </a:prstGeom>
          <a:noFill/>
          <a:ln w="9525">
            <a:noFill/>
          </a:ln>
        </p:spPr>
        <p:txBody>
          <a:bodyPr anchor="b"/>
          <a:lstStyle>
            <a:lvl1pPr>
              <a:defRPr sz="1400"/>
            </a:lvl1p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265286" name="页脚占位符 265285"/>
          <p:cNvSpPr>
            <a:spLocks noGrp="1"/>
          </p:cNvSpPr>
          <p:nvPr>
            <p:ph type="ftr" sz="quarter" idx="3"/>
          </p:nvPr>
        </p:nvSpPr>
        <p:spPr>
          <a:xfrm>
            <a:off x="3124200" y="6245225"/>
            <a:ext cx="2895600" cy="476250"/>
          </a:xfrm>
          <a:prstGeom prst="rect">
            <a:avLst/>
          </a:prstGeom>
          <a:noFill/>
          <a:ln w="9525">
            <a:noFill/>
          </a:ln>
        </p:spPr>
        <p:txBody>
          <a:bodyPr anchor="b"/>
          <a:lstStyle>
            <a:lvl1pPr algn="ctr">
              <a:defRPr sz="1400"/>
            </a:lvl1pPr>
          </a:lstStyle>
          <a:p>
            <a:pPr lvl="0"/>
            <a:endParaRPr lang="zh-CN" altLang="en-US" dirty="0">
              <a:effectLst>
                <a:outerShdw blurRad="38100" dist="38100" dir="2700000">
                  <a:srgbClr val="000000"/>
                </a:outerShdw>
              </a:effectLst>
              <a:latin typeface="Arial" panose="020B0604020202020204" pitchFamily="34" charset="0"/>
            </a:endParaRPr>
          </a:p>
        </p:txBody>
      </p:sp>
      <p:sp>
        <p:nvSpPr>
          <p:cNvPr id="265287" name="灯片编号占位符 265286"/>
          <p:cNvSpPr>
            <a:spLocks noGrp="1"/>
          </p:cNvSpPr>
          <p:nvPr>
            <p:ph type="sldNum" sz="quarter" idx="4"/>
          </p:nvPr>
        </p:nvSpPr>
        <p:spPr>
          <a:xfrm>
            <a:off x="6553200" y="6245225"/>
            <a:ext cx="2133600" cy="476250"/>
          </a:xfrm>
          <a:prstGeom prst="rect">
            <a:avLst/>
          </a:prstGeom>
          <a:noFill/>
          <a:ln w="9525">
            <a:noFill/>
          </a:ln>
        </p:spPr>
        <p:txBody>
          <a:bodyPr anchor="b"/>
          <a:lstStyle>
            <a:lvl1pPr algn="r">
              <a:defRPr sz="1400"/>
            </a:lvl1pPr>
          </a:lstStyle>
          <a:p>
            <a:pPr lvl="0"/>
            <a:fld id="{9A0DB2DC-4C9A-4742-B13C-FB6460FD3503}" type="slidenum">
              <a:rPr lang="zh-CN" altLang="en-US" dirty="0">
                <a:effectLst>
                  <a:outerShdw blurRad="38100" dist="38100" dir="2700000">
                    <a:srgbClr val="000000"/>
                  </a:outerShdw>
                </a:effectLst>
                <a:latin typeface="Arial" panose="020B0604020202020204" pitchFamily="34" charset="0"/>
              </a:rPr>
            </a:fld>
            <a:endParaRPr lang="zh-CN" altLang="en-US" dirty="0">
              <a:effectLst>
                <a:outerShdw blurRad="38100" dist="38100" dir="2700000">
                  <a:srgbClr val="000000"/>
                </a:outerShdw>
              </a:effectLst>
              <a:latin typeface="Arial" panose="020B060402020202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spd="slow">
    <p:pull dir="ru"/>
  </p:transition>
  <p:hf sldNum="0" hdr="0" ftr="0" dt="0"/>
  <p:txStyles>
    <p:titleStyle>
      <a:lvl1pPr marL="0" lvl="0" indent="0" algn="ctr" defTabSz="914400" rtl="0" eaLnBrk="1" fontAlgn="base" latinLnBrk="0" hangingPunct="1">
        <a:lnSpc>
          <a:spcPct val="100000"/>
        </a:lnSpc>
        <a:spcBef>
          <a:spcPct val="0"/>
        </a:spcBef>
        <a:spcAft>
          <a:spcPct val="0"/>
        </a:spcAft>
        <a:buNone/>
        <a:defRPr sz="4400" b="0" i="0" u="none" kern="1200" baseline="0">
          <a:solidFill>
            <a:schemeClr val="tx2"/>
          </a:solidFill>
          <a:effectLst>
            <a:outerShdw blurRad="38100" dist="38100" dir="2700000">
              <a:srgbClr val="000000"/>
            </a:outerShdw>
          </a:effectLst>
          <a:latin typeface="+mj-lt"/>
          <a:ea typeface="+mj-ea"/>
          <a:cs typeface="+mj-cs"/>
        </a:defRPr>
      </a:lvl1pPr>
    </p:titleStyle>
    <p:bodyStyle>
      <a:lvl1pPr marL="342900" lvl="0" indent="-342900" algn="l" defTabSz="914400" rtl="0" eaLnBrk="1" fontAlgn="base" latinLnBrk="0" hangingPunct="1">
        <a:lnSpc>
          <a:spcPct val="100000"/>
        </a:lnSpc>
        <a:spcBef>
          <a:spcPct val="20000"/>
        </a:spcBef>
        <a:spcAft>
          <a:spcPct val="0"/>
        </a:spcAft>
        <a:buClr>
          <a:schemeClr val="hlink"/>
        </a:buClr>
        <a:buSzPct val="80000"/>
        <a:buFont typeface="Wingdings" panose="05000000000000000000" pitchFamily="2" charset="2"/>
        <a:buChar char="Ø"/>
        <a:defRPr sz="3200" b="0" i="0" u="none" kern="1200" baseline="0">
          <a:solidFill>
            <a:schemeClr val="tx1"/>
          </a:solidFill>
          <a:effectLst>
            <a:outerShdw blurRad="38100" dist="38100" dir="2700000">
              <a:srgbClr val="000000"/>
            </a:outerShdw>
          </a:effectLst>
          <a:latin typeface="+mn-lt"/>
          <a:ea typeface="+mn-ea"/>
          <a:cs typeface="+mn-cs"/>
        </a:defRPr>
      </a:lvl1pPr>
      <a:lvl2pPr marL="742950" lvl="1" indent="-285750" algn="l" defTabSz="914400" rtl="0" eaLnBrk="1" fontAlgn="base" latinLnBrk="0" hangingPunct="1">
        <a:lnSpc>
          <a:spcPct val="100000"/>
        </a:lnSpc>
        <a:spcBef>
          <a:spcPct val="20000"/>
        </a:spcBef>
        <a:spcAft>
          <a:spcPct val="0"/>
        </a:spcAft>
        <a:buClr>
          <a:schemeClr val="tx2"/>
        </a:buClr>
        <a:buSzPct val="50000"/>
        <a:buFont typeface="Wingdings" panose="05000000000000000000" pitchFamily="2" charset="2"/>
        <a:buChar char="l"/>
        <a:defRPr sz="2800" b="0" i="0" u="none" kern="1200" baseline="0">
          <a:solidFill>
            <a:schemeClr val="tx1"/>
          </a:solidFill>
          <a:effectLst>
            <a:outerShdw blurRad="38100" dist="38100" dir="2700000">
              <a:srgbClr val="000000"/>
            </a:outerShdw>
          </a:effectLst>
          <a:latin typeface="+mn-lt"/>
          <a:ea typeface="+mn-ea"/>
          <a:cs typeface="+mn-cs"/>
        </a:defRPr>
      </a:lvl2pPr>
      <a:lvl3pPr marL="1143000" lvl="2" indent="-228600" algn="l" defTabSz="914400" rtl="0" eaLnBrk="1" fontAlgn="base" latinLnBrk="0" hangingPunct="1">
        <a:lnSpc>
          <a:spcPct val="100000"/>
        </a:lnSpc>
        <a:spcBef>
          <a:spcPct val="20000"/>
        </a:spcBef>
        <a:spcAft>
          <a:spcPct val="0"/>
        </a:spcAft>
        <a:buClr>
          <a:schemeClr val="accent2"/>
        </a:buClr>
        <a:buSzTx/>
        <a:buFontTx/>
        <a:buChar char="•"/>
        <a:defRPr sz="2400" b="0" i="0" u="none" kern="1200" baseline="0">
          <a:solidFill>
            <a:schemeClr val="tx1"/>
          </a:solidFill>
          <a:effectLst>
            <a:outerShdw blurRad="38100" dist="38100" dir="2700000">
              <a:srgbClr val="000000"/>
            </a:outerShdw>
          </a:effectLst>
          <a:latin typeface="+mn-lt"/>
          <a:ea typeface="+mn-ea"/>
          <a:cs typeface="+mn-cs"/>
        </a:defRPr>
      </a:lvl3pPr>
      <a:lvl4pPr marL="1600200" lvl="3" indent="-228600" algn="l" defTabSz="914400" rtl="0" eaLnBrk="1" fontAlgn="base" latinLnBrk="0" hangingPunct="1">
        <a:lnSpc>
          <a:spcPct val="100000"/>
        </a:lnSpc>
        <a:spcBef>
          <a:spcPct val="20000"/>
        </a:spcBef>
        <a:spcAft>
          <a:spcPct val="0"/>
        </a:spcAft>
        <a:buClr>
          <a:schemeClr val="folHlink"/>
        </a:buClr>
        <a:buSzPct val="50000"/>
        <a:buFont typeface="Wingdings" panose="05000000000000000000" pitchFamily="2" charset="2"/>
        <a:buChar char="l"/>
        <a:defRPr sz="2000" b="0" i="0" u="none" kern="1200" baseline="0">
          <a:solidFill>
            <a:schemeClr val="tx1"/>
          </a:solidFill>
          <a:effectLst>
            <a:outerShdw blurRad="38100" dist="38100" dir="2700000">
              <a:srgbClr val="000000"/>
            </a:outerShdw>
          </a:effectLst>
          <a:latin typeface="+mn-lt"/>
          <a:ea typeface="+mn-ea"/>
          <a:cs typeface="+mn-cs"/>
        </a:defRPr>
      </a:lvl4pPr>
      <a:lvl5pPr marL="2057400" lvl="4" indent="-228600" algn="l" defTabSz="914400" rtl="0" eaLnBrk="1" fontAlgn="base" latinLnBrk="0" hangingPunct="1">
        <a:lnSpc>
          <a:spcPct val="100000"/>
        </a:lnSpc>
        <a:spcBef>
          <a:spcPct val="20000"/>
        </a:spcBef>
        <a:spcAft>
          <a:spcPct val="0"/>
        </a:spcAft>
        <a:buClr>
          <a:schemeClr val="hlink"/>
        </a:buClr>
        <a:buSzTx/>
        <a:buFontTx/>
        <a:buChar char="•"/>
        <a:defRPr sz="2000" b="0" i="0" u="none" kern="1200" baseline="0">
          <a:solidFill>
            <a:schemeClr val="tx1"/>
          </a:solidFill>
          <a:effectLst>
            <a:outerShdw blurRad="38100" dist="38100" dir="2700000">
              <a:srgbClr val="000000"/>
            </a:outerShdw>
          </a:effectLst>
          <a:latin typeface="+mn-lt"/>
          <a:ea typeface="+mn-ea"/>
          <a:cs typeface="+mn-cs"/>
        </a:defRPr>
      </a:lvl5pPr>
      <a:lvl6pPr marL="2514600" lvl="5" indent="-228600" algn="l" defTabSz="914400" rtl="0" eaLnBrk="1" fontAlgn="base" latinLnBrk="0" hangingPunct="1">
        <a:lnSpc>
          <a:spcPct val="100000"/>
        </a:lnSpc>
        <a:spcBef>
          <a:spcPct val="20000"/>
        </a:spcBef>
        <a:spcAft>
          <a:spcPct val="0"/>
        </a:spcAft>
        <a:buClr>
          <a:schemeClr val="hlink"/>
        </a:buClr>
        <a:buSzTx/>
        <a:buFontTx/>
        <a:buChar char="•"/>
        <a:defRPr sz="2000" b="0" i="0" u="none" kern="1200" baseline="0">
          <a:solidFill>
            <a:schemeClr val="tx1"/>
          </a:solidFill>
          <a:effectLst>
            <a:outerShdw blurRad="38100" dist="38100" dir="2700000">
              <a:srgbClr val="000000"/>
            </a:outerShdw>
          </a:effectLst>
          <a:latin typeface="+mn-lt"/>
          <a:ea typeface="+mn-ea"/>
          <a:cs typeface="+mn-cs"/>
        </a:defRPr>
      </a:lvl6pPr>
      <a:lvl7pPr marL="2971800" lvl="6" indent="-228600" algn="l" defTabSz="914400" rtl="0" eaLnBrk="1" fontAlgn="base" latinLnBrk="0" hangingPunct="1">
        <a:lnSpc>
          <a:spcPct val="100000"/>
        </a:lnSpc>
        <a:spcBef>
          <a:spcPct val="20000"/>
        </a:spcBef>
        <a:spcAft>
          <a:spcPct val="0"/>
        </a:spcAft>
        <a:buClr>
          <a:schemeClr val="hlink"/>
        </a:buClr>
        <a:buSzTx/>
        <a:buFontTx/>
        <a:buChar char="•"/>
        <a:defRPr sz="2000" b="0" i="0" u="none" kern="1200" baseline="0">
          <a:solidFill>
            <a:schemeClr val="tx1"/>
          </a:solidFill>
          <a:effectLst>
            <a:outerShdw blurRad="38100" dist="38100" dir="2700000">
              <a:srgbClr val="000000"/>
            </a:outerShdw>
          </a:effectLst>
          <a:latin typeface="+mn-lt"/>
          <a:ea typeface="+mn-ea"/>
          <a:cs typeface="+mn-cs"/>
        </a:defRPr>
      </a:lvl7pPr>
      <a:lvl8pPr marL="3429000" lvl="7" indent="-228600" algn="l" defTabSz="914400" rtl="0" eaLnBrk="1" fontAlgn="base" latinLnBrk="0" hangingPunct="1">
        <a:lnSpc>
          <a:spcPct val="100000"/>
        </a:lnSpc>
        <a:spcBef>
          <a:spcPct val="20000"/>
        </a:spcBef>
        <a:spcAft>
          <a:spcPct val="0"/>
        </a:spcAft>
        <a:buClr>
          <a:schemeClr val="hlink"/>
        </a:buClr>
        <a:buSzTx/>
        <a:buFontTx/>
        <a:buChar char="•"/>
        <a:defRPr sz="2000" b="0" i="0" u="none" kern="1200" baseline="0">
          <a:solidFill>
            <a:schemeClr val="tx1"/>
          </a:solidFill>
          <a:effectLst>
            <a:outerShdw blurRad="38100" dist="38100" dir="2700000">
              <a:srgbClr val="000000"/>
            </a:outerShdw>
          </a:effectLst>
          <a:latin typeface="+mn-lt"/>
          <a:ea typeface="+mn-ea"/>
          <a:cs typeface="+mn-cs"/>
        </a:defRPr>
      </a:lvl8pPr>
      <a:lvl9pPr marL="3886200" lvl="8" indent="-228600" algn="l" defTabSz="914400" rtl="0" eaLnBrk="1" fontAlgn="base" latinLnBrk="0" hangingPunct="1">
        <a:lnSpc>
          <a:spcPct val="100000"/>
        </a:lnSpc>
        <a:spcBef>
          <a:spcPct val="20000"/>
        </a:spcBef>
        <a:spcAft>
          <a:spcPct val="0"/>
        </a:spcAft>
        <a:buClr>
          <a:schemeClr val="hlink"/>
        </a:buClr>
        <a:buSzTx/>
        <a:buFontTx/>
        <a:buChar char="•"/>
        <a:defRPr sz="2000" b="0" i="0" u="none" kern="1200" baseline="0">
          <a:solidFill>
            <a:schemeClr val="tx1"/>
          </a:solidFill>
          <a:effectLst>
            <a:outerShdw blurRad="38100" dist="38100" dir="2700000">
              <a:srgbClr val="000000"/>
            </a:outerShdw>
          </a:effectLst>
          <a:latin typeface="+mn-lt"/>
          <a:ea typeface="+mn-ea"/>
          <a:cs typeface="+mn-cs"/>
        </a:defRPr>
      </a:lvl9pPr>
    </p:bodyStyle>
    <p:otherStyle>
      <a:lvl1pPr marL="0" lvl="0" indent="0" algn="l" defTabSz="914400" rtl="0" eaLnBrk="1" fontAlgn="base" latinLnBrk="0" hangingPunct="1">
        <a:lnSpc>
          <a:spcPct val="100000"/>
        </a:lnSpc>
        <a:spcBef>
          <a:spcPct val="0"/>
        </a:spcBef>
        <a:spcAft>
          <a:spcPct val="0"/>
        </a:spcAft>
        <a:buNone/>
        <a:defRPr sz="1800" b="0" i="0" u="none" kern="1200" baseline="0">
          <a:solidFill>
            <a:schemeClr val="tx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2pPr>
      <a:lvl3pPr marL="914400" lvl="2"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3pPr>
      <a:lvl4pPr marL="1371600" lvl="3"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4pPr>
      <a:lvl5pPr marL="1828800" lvl="4"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5pPr>
      <a:lvl6pPr marL="2286000" lvl="5"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6pPr>
      <a:lvl7pPr marL="2743200" lvl="6"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7pPr>
      <a:lvl8pPr marL="3200400" lvl="7"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8pPr>
      <a:lvl9pPr marL="3657600" lvl="8" indent="0" algn="l" defTabSz="914400" rtl="0" eaLnBrk="1" fontAlgn="base" latinLnBrk="0" hangingPunct="1">
        <a:lnSpc>
          <a:spcPct val="100000"/>
        </a:lnSpc>
        <a:spcBef>
          <a:spcPct val="0"/>
        </a:spcBef>
        <a:spcAft>
          <a:spcPct val="0"/>
        </a:spcAft>
        <a:buNone/>
        <a:defRPr b="0" i="0" u="none" kern="1200" baseline="0">
          <a:solidFill>
            <a:schemeClr val="tx1"/>
          </a:solidFill>
          <a:latin typeface="Arial" panose="020B0604020202020204" pitchFamily="34" charset="0"/>
          <a:ea typeface="宋体" panose="02010600030101010101" pitchFamily="2" charset="-122"/>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4" Type="http://schemas.openxmlformats.org/officeDocument/2006/relationships/notesSlide" Target="../notesSlides/notesSlide10.xml"/><Relationship Id="rId3" Type="http://schemas.openxmlformats.org/officeDocument/2006/relationships/slideLayout" Target="../slideLayouts/slideLayout2.xml"/><Relationship Id="rId2" Type="http://schemas.openxmlformats.org/officeDocument/2006/relationships/slide" Target="slide9.xml"/><Relationship Id="rId1" Type="http://schemas.openxmlformats.org/officeDocument/2006/relationships/slide" Target="slide11.xml"/></Relationships>
</file>

<file path=ppt/slides/_rels/slide11.xml.rels><?xml version="1.0" encoding="UTF-8" standalone="yes"?>
<Relationships xmlns="http://schemas.openxmlformats.org/package/2006/relationships"><Relationship Id="rId4" Type="http://schemas.openxmlformats.org/officeDocument/2006/relationships/notesSlide" Target="../notesSlides/notesSlide11.xml"/><Relationship Id="rId3" Type="http://schemas.openxmlformats.org/officeDocument/2006/relationships/slideLayout" Target="../slideLayouts/slideLayout2.xml"/><Relationship Id="rId2" Type="http://schemas.openxmlformats.org/officeDocument/2006/relationships/slide" Target="slide10.xml"/><Relationship Id="rId1" Type="http://schemas.openxmlformats.org/officeDocument/2006/relationships/slide" Target="slide12.xml"/></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12.xml"/><Relationship Id="rId2" Type="http://schemas.openxmlformats.org/officeDocument/2006/relationships/slideLayout" Target="../slideLayouts/slideLayout2.xml"/><Relationship Id="rId1" Type="http://schemas.openxmlformats.org/officeDocument/2006/relationships/slide" Target="slide11.xml"/></Relationships>
</file>

<file path=ppt/slides/_rels/slide13.xml.rels><?xml version="1.0" encoding="UTF-8" standalone="yes"?>
<Relationships xmlns="http://schemas.openxmlformats.org/package/2006/relationships"><Relationship Id="rId3" Type="http://schemas.openxmlformats.org/officeDocument/2006/relationships/notesSlide" Target="../notesSlides/notesSlide13.xml"/><Relationship Id="rId2" Type="http://schemas.openxmlformats.org/officeDocument/2006/relationships/slideLayout" Target="../slideLayouts/slideLayout2.xml"/><Relationship Id="rId1" Type="http://schemas.openxmlformats.org/officeDocument/2006/relationships/slide" Target="slide10.xml"/></Relationships>
</file>

<file path=ppt/slides/_rels/slide14.xml.rels><?xml version="1.0" encoding="UTF-8" standalone="yes"?>
<Relationships xmlns="http://schemas.openxmlformats.org/package/2006/relationships"><Relationship Id="rId6" Type="http://schemas.openxmlformats.org/officeDocument/2006/relationships/notesSlide" Target="../notesSlides/notesSlide14.xml"/><Relationship Id="rId5" Type="http://schemas.openxmlformats.org/officeDocument/2006/relationships/slideLayout" Target="../slideLayouts/slideLayout2.xml"/><Relationship Id="rId4" Type="http://schemas.openxmlformats.org/officeDocument/2006/relationships/slide" Target="slide9.xml"/><Relationship Id="rId3" Type="http://schemas.openxmlformats.org/officeDocument/2006/relationships/slide" Target="slide17.xml"/><Relationship Id="rId2" Type="http://schemas.openxmlformats.org/officeDocument/2006/relationships/slide" Target="slide16.xml"/><Relationship Id="rId1" Type="http://schemas.openxmlformats.org/officeDocument/2006/relationships/slide" Target="slide15.xml"/></Relationships>
</file>

<file path=ppt/slides/_rels/slide15.xml.rels><?xml version="1.0" encoding="UTF-8" standalone="yes"?>
<Relationships xmlns="http://schemas.openxmlformats.org/package/2006/relationships"><Relationship Id="rId3" Type="http://schemas.openxmlformats.org/officeDocument/2006/relationships/notesSlide" Target="../notesSlides/notesSlide15.xml"/><Relationship Id="rId2" Type="http://schemas.openxmlformats.org/officeDocument/2006/relationships/slideLayout" Target="../slideLayouts/slideLayout2.xml"/><Relationship Id="rId1" Type="http://schemas.openxmlformats.org/officeDocument/2006/relationships/slide" Target="slide14.xml"/></Relationships>
</file>

<file path=ppt/slides/_rels/slide16.xml.rels><?xml version="1.0" encoding="UTF-8" standalone="yes"?>
<Relationships xmlns="http://schemas.openxmlformats.org/package/2006/relationships"><Relationship Id="rId3" Type="http://schemas.openxmlformats.org/officeDocument/2006/relationships/notesSlide" Target="../notesSlides/notesSlide16.xml"/><Relationship Id="rId2" Type="http://schemas.openxmlformats.org/officeDocument/2006/relationships/slideLayout" Target="../slideLayouts/slideLayout2.xml"/><Relationship Id="rId1" Type="http://schemas.openxmlformats.org/officeDocument/2006/relationships/slide" Target="slide14.xml"/></Relationships>
</file>

<file path=ppt/slides/_rels/slide17.xml.rels><?xml version="1.0" encoding="UTF-8" standalone="yes"?>
<Relationships xmlns="http://schemas.openxmlformats.org/package/2006/relationships"><Relationship Id="rId3" Type="http://schemas.openxmlformats.org/officeDocument/2006/relationships/notesSlide" Target="../notesSlides/notesSlide17.xml"/><Relationship Id="rId2" Type="http://schemas.openxmlformats.org/officeDocument/2006/relationships/slideLayout" Target="../slideLayouts/slideLayout2.xml"/><Relationship Id="rId1" Type="http://schemas.openxmlformats.org/officeDocument/2006/relationships/slide" Target="slide9.xml"/></Relationships>
</file>

<file path=ppt/slides/_rels/slide18.xml.rels><?xml version="1.0" encoding="UTF-8" standalone="yes"?>
<Relationships xmlns="http://schemas.openxmlformats.org/package/2006/relationships"><Relationship Id="rId3" Type="http://schemas.openxmlformats.org/officeDocument/2006/relationships/notesSlide" Target="../notesSlides/notesSlide18.xml"/><Relationship Id="rId2" Type="http://schemas.openxmlformats.org/officeDocument/2006/relationships/slideLayout" Target="../slideLayouts/slideLayout2.xml"/><Relationship Id="rId1" Type="http://schemas.openxmlformats.org/officeDocument/2006/relationships/slide" Target="slide9.xml"/></Relationships>
</file>

<file path=ppt/slides/_rels/slide19.xml.rels><?xml version="1.0" encoding="UTF-8" standalone="yes"?>
<Relationships xmlns="http://schemas.openxmlformats.org/package/2006/relationships"><Relationship Id="rId7" Type="http://schemas.openxmlformats.org/officeDocument/2006/relationships/notesSlide" Target="../notesSlides/notesSlide19.xml"/><Relationship Id="rId6" Type="http://schemas.openxmlformats.org/officeDocument/2006/relationships/slideLayout" Target="../slideLayouts/slideLayout2.xml"/><Relationship Id="rId5" Type="http://schemas.openxmlformats.org/officeDocument/2006/relationships/slide" Target="slide9.xml"/><Relationship Id="rId4" Type="http://schemas.openxmlformats.org/officeDocument/2006/relationships/slide" Target="slide23.xml"/><Relationship Id="rId3" Type="http://schemas.openxmlformats.org/officeDocument/2006/relationships/slide" Target="slide22.xml"/><Relationship Id="rId2" Type="http://schemas.openxmlformats.org/officeDocument/2006/relationships/slide" Target="slide21.xml"/><Relationship Id="rId1" Type="http://schemas.openxmlformats.org/officeDocument/2006/relationships/slide" Target="slide20.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notesSlide" Target="../notesSlides/notesSlide20.xml"/><Relationship Id="rId2" Type="http://schemas.openxmlformats.org/officeDocument/2006/relationships/slideLayout" Target="../slideLayouts/slideLayout2.xml"/><Relationship Id="rId1" Type="http://schemas.openxmlformats.org/officeDocument/2006/relationships/slide" Target="slide19.xml"/></Relationships>
</file>

<file path=ppt/slides/_rels/slide21.xml.rels><?xml version="1.0" encoding="UTF-8" standalone="yes"?>
<Relationships xmlns="http://schemas.openxmlformats.org/package/2006/relationships"><Relationship Id="rId3" Type="http://schemas.openxmlformats.org/officeDocument/2006/relationships/notesSlide" Target="../notesSlides/notesSlide21.xml"/><Relationship Id="rId2" Type="http://schemas.openxmlformats.org/officeDocument/2006/relationships/slideLayout" Target="../slideLayouts/slideLayout2.xml"/><Relationship Id="rId1" Type="http://schemas.openxmlformats.org/officeDocument/2006/relationships/slide" Target="slide19.xml"/></Relationships>
</file>

<file path=ppt/slides/_rels/slide22.xml.rels><?xml version="1.0" encoding="UTF-8" standalone="yes"?>
<Relationships xmlns="http://schemas.openxmlformats.org/package/2006/relationships"><Relationship Id="rId3" Type="http://schemas.openxmlformats.org/officeDocument/2006/relationships/notesSlide" Target="../notesSlides/notesSlide22.xml"/><Relationship Id="rId2" Type="http://schemas.openxmlformats.org/officeDocument/2006/relationships/slideLayout" Target="../slideLayouts/slideLayout2.xml"/><Relationship Id="rId1" Type="http://schemas.openxmlformats.org/officeDocument/2006/relationships/slide" Target="slide19.xml"/></Relationships>
</file>

<file path=ppt/slides/_rels/slide23.xml.rels><?xml version="1.0" encoding="UTF-8" standalone="yes"?>
<Relationships xmlns="http://schemas.openxmlformats.org/package/2006/relationships"><Relationship Id="rId3" Type="http://schemas.openxmlformats.org/officeDocument/2006/relationships/notesSlide" Target="../notesSlides/notesSlide23.xml"/><Relationship Id="rId2" Type="http://schemas.openxmlformats.org/officeDocument/2006/relationships/slideLayout" Target="../slideLayouts/slideLayout2.xml"/><Relationship Id="rId1" Type="http://schemas.openxmlformats.org/officeDocument/2006/relationships/slide" Target="slide19.xml"/></Relationships>
</file>

<file path=ppt/slides/_rels/slide24.xml.rels><?xml version="1.0" encoding="UTF-8" standalone="yes"?>
<Relationships xmlns="http://schemas.openxmlformats.org/package/2006/relationships"><Relationship Id="rId3" Type="http://schemas.openxmlformats.org/officeDocument/2006/relationships/notesSlide" Target="../notesSlides/notesSlide24.xml"/><Relationship Id="rId2" Type="http://schemas.openxmlformats.org/officeDocument/2006/relationships/slideLayout" Target="../slideLayouts/slideLayout2.xml"/><Relationship Id="rId1" Type="http://schemas.openxmlformats.org/officeDocument/2006/relationships/slide" Target="slide19.xml"/></Relationships>
</file>

<file path=ppt/slides/_rels/slide25.xml.rels><?xml version="1.0" encoding="UTF-8" standalone="yes"?>
<Relationships xmlns="http://schemas.openxmlformats.org/package/2006/relationships"><Relationship Id="rId8" Type="http://schemas.openxmlformats.org/officeDocument/2006/relationships/notesSlide" Target="../notesSlides/notesSlide25.xml"/><Relationship Id="rId7" Type="http://schemas.openxmlformats.org/officeDocument/2006/relationships/slideLayout" Target="../slideLayouts/slideLayout2.xml"/><Relationship Id="rId6" Type="http://schemas.openxmlformats.org/officeDocument/2006/relationships/slide" Target="slide8.xml"/><Relationship Id="rId5" Type="http://schemas.openxmlformats.org/officeDocument/2006/relationships/slide" Target="slide30.xml"/><Relationship Id="rId4" Type="http://schemas.openxmlformats.org/officeDocument/2006/relationships/slide" Target="slide29.xml"/><Relationship Id="rId3" Type="http://schemas.openxmlformats.org/officeDocument/2006/relationships/slide" Target="slide28.xml"/><Relationship Id="rId2" Type="http://schemas.openxmlformats.org/officeDocument/2006/relationships/slide" Target="slide27.xml"/><Relationship Id="rId1" Type="http://schemas.openxmlformats.org/officeDocument/2006/relationships/slide" Target="slide26.xml"/></Relationships>
</file>

<file path=ppt/slides/_rels/slide26.xml.rels><?xml version="1.0" encoding="UTF-8" standalone="yes"?>
<Relationships xmlns="http://schemas.openxmlformats.org/package/2006/relationships"><Relationship Id="rId3" Type="http://schemas.openxmlformats.org/officeDocument/2006/relationships/notesSlide" Target="../notesSlides/notesSlide26.xml"/><Relationship Id="rId2" Type="http://schemas.openxmlformats.org/officeDocument/2006/relationships/slideLayout" Target="../slideLayouts/slideLayout2.xml"/><Relationship Id="rId1" Type="http://schemas.openxmlformats.org/officeDocument/2006/relationships/slide" Target="slide25.xml"/></Relationships>
</file>

<file path=ppt/slides/_rels/slide27.xml.rels><?xml version="1.0" encoding="UTF-8" standalone="yes"?>
<Relationships xmlns="http://schemas.openxmlformats.org/package/2006/relationships"><Relationship Id="rId3" Type="http://schemas.openxmlformats.org/officeDocument/2006/relationships/notesSlide" Target="../notesSlides/notesSlide27.xml"/><Relationship Id="rId2" Type="http://schemas.openxmlformats.org/officeDocument/2006/relationships/slideLayout" Target="../slideLayouts/slideLayout2.xml"/><Relationship Id="rId1" Type="http://schemas.openxmlformats.org/officeDocument/2006/relationships/slide" Target="slide25.xml"/></Relationships>
</file>

<file path=ppt/slides/_rels/slide28.xml.rels><?xml version="1.0" encoding="UTF-8" standalone="yes"?>
<Relationships xmlns="http://schemas.openxmlformats.org/package/2006/relationships"><Relationship Id="rId3" Type="http://schemas.openxmlformats.org/officeDocument/2006/relationships/notesSlide" Target="../notesSlides/notesSlide28.xml"/><Relationship Id="rId2" Type="http://schemas.openxmlformats.org/officeDocument/2006/relationships/slideLayout" Target="../slideLayouts/slideLayout2.xml"/><Relationship Id="rId1" Type="http://schemas.openxmlformats.org/officeDocument/2006/relationships/slide" Target="slide25.xml"/></Relationships>
</file>

<file path=ppt/slides/_rels/slide29.xml.rels><?xml version="1.0" encoding="UTF-8" standalone="yes"?>
<Relationships xmlns="http://schemas.openxmlformats.org/package/2006/relationships"><Relationship Id="rId3" Type="http://schemas.openxmlformats.org/officeDocument/2006/relationships/notesSlide" Target="../notesSlides/notesSlide29.xml"/><Relationship Id="rId2" Type="http://schemas.openxmlformats.org/officeDocument/2006/relationships/slideLayout" Target="../slideLayouts/slideLayout2.xml"/><Relationship Id="rId1" Type="http://schemas.openxmlformats.org/officeDocument/2006/relationships/slide" Target="slide2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3" Type="http://schemas.openxmlformats.org/officeDocument/2006/relationships/notesSlide" Target="../notesSlides/notesSlide30.xml"/><Relationship Id="rId2" Type="http://schemas.openxmlformats.org/officeDocument/2006/relationships/slideLayout" Target="../slideLayouts/slideLayout2.xml"/><Relationship Id="rId1" Type="http://schemas.openxmlformats.org/officeDocument/2006/relationships/slide" Target="slide25.xml"/></Relationships>
</file>

<file path=ppt/slides/_rels/slide31.xml.rels><?xml version="1.0" encoding="UTF-8" standalone="yes"?>
<Relationships xmlns="http://schemas.openxmlformats.org/package/2006/relationships"><Relationship Id="rId6" Type="http://schemas.openxmlformats.org/officeDocument/2006/relationships/notesSlide" Target="../notesSlides/notesSlide31.xml"/><Relationship Id="rId5" Type="http://schemas.openxmlformats.org/officeDocument/2006/relationships/slideLayout" Target="../slideLayouts/slideLayout2.xml"/><Relationship Id="rId4" Type="http://schemas.openxmlformats.org/officeDocument/2006/relationships/slide" Target="slide8.xml"/><Relationship Id="rId3" Type="http://schemas.openxmlformats.org/officeDocument/2006/relationships/slide" Target="slide44.xml"/><Relationship Id="rId2" Type="http://schemas.openxmlformats.org/officeDocument/2006/relationships/slide" Target="slide37.xml"/><Relationship Id="rId1" Type="http://schemas.openxmlformats.org/officeDocument/2006/relationships/slide" Target="slide32.xml"/></Relationships>
</file>

<file path=ppt/slides/_rels/slide32.xml.rels><?xml version="1.0" encoding="UTF-8" standalone="yes"?>
<Relationships xmlns="http://schemas.openxmlformats.org/package/2006/relationships"><Relationship Id="rId7" Type="http://schemas.openxmlformats.org/officeDocument/2006/relationships/notesSlide" Target="../notesSlides/notesSlide32.xml"/><Relationship Id="rId6" Type="http://schemas.openxmlformats.org/officeDocument/2006/relationships/slideLayout" Target="../slideLayouts/slideLayout2.xml"/><Relationship Id="rId5" Type="http://schemas.openxmlformats.org/officeDocument/2006/relationships/slide" Target="slide31.xml"/><Relationship Id="rId4" Type="http://schemas.openxmlformats.org/officeDocument/2006/relationships/slide" Target="slide36.xml"/><Relationship Id="rId3" Type="http://schemas.openxmlformats.org/officeDocument/2006/relationships/slide" Target="slide35.xml"/><Relationship Id="rId2" Type="http://schemas.openxmlformats.org/officeDocument/2006/relationships/slide" Target="slide34.xml"/><Relationship Id="rId1" Type="http://schemas.openxmlformats.org/officeDocument/2006/relationships/slide" Target="slide33.xml"/></Relationships>
</file>

<file path=ppt/slides/_rels/slide33.xml.rels><?xml version="1.0" encoding="UTF-8" standalone="yes"?>
<Relationships xmlns="http://schemas.openxmlformats.org/package/2006/relationships"><Relationship Id="rId3" Type="http://schemas.openxmlformats.org/officeDocument/2006/relationships/notesSlide" Target="../notesSlides/notesSlide33.xml"/><Relationship Id="rId2" Type="http://schemas.openxmlformats.org/officeDocument/2006/relationships/slideLayout" Target="../slideLayouts/slideLayout2.xml"/><Relationship Id="rId1" Type="http://schemas.openxmlformats.org/officeDocument/2006/relationships/slide" Target="slide32.xml"/></Relationships>
</file>

<file path=ppt/slides/_rels/slide34.xml.rels><?xml version="1.0" encoding="UTF-8" standalone="yes"?>
<Relationships xmlns="http://schemas.openxmlformats.org/package/2006/relationships"><Relationship Id="rId3" Type="http://schemas.openxmlformats.org/officeDocument/2006/relationships/notesSlide" Target="../notesSlides/notesSlide34.xml"/><Relationship Id="rId2" Type="http://schemas.openxmlformats.org/officeDocument/2006/relationships/slideLayout" Target="../slideLayouts/slideLayout2.xml"/><Relationship Id="rId1" Type="http://schemas.openxmlformats.org/officeDocument/2006/relationships/slide" Target="slide32.xml"/></Relationships>
</file>

<file path=ppt/slides/_rels/slide35.xml.rels><?xml version="1.0" encoding="UTF-8" standalone="yes"?>
<Relationships xmlns="http://schemas.openxmlformats.org/package/2006/relationships"><Relationship Id="rId3" Type="http://schemas.openxmlformats.org/officeDocument/2006/relationships/notesSlide" Target="../notesSlides/notesSlide35.xml"/><Relationship Id="rId2" Type="http://schemas.openxmlformats.org/officeDocument/2006/relationships/slideLayout" Target="../slideLayouts/slideLayout2.xml"/><Relationship Id="rId1" Type="http://schemas.openxmlformats.org/officeDocument/2006/relationships/slide" Target="slide32.xml"/></Relationships>
</file>

<file path=ppt/slides/_rels/slide36.xml.rels><?xml version="1.0" encoding="UTF-8" standalone="yes"?>
<Relationships xmlns="http://schemas.openxmlformats.org/package/2006/relationships"><Relationship Id="rId3" Type="http://schemas.openxmlformats.org/officeDocument/2006/relationships/notesSlide" Target="../notesSlides/notesSlide36.xml"/><Relationship Id="rId2" Type="http://schemas.openxmlformats.org/officeDocument/2006/relationships/slideLayout" Target="../slideLayouts/slideLayout2.xml"/><Relationship Id="rId1" Type="http://schemas.openxmlformats.org/officeDocument/2006/relationships/slide" Target="slide32.xml"/></Relationships>
</file>

<file path=ppt/slides/_rels/slide37.xml.rels><?xml version="1.0" encoding="UTF-8" standalone="yes"?>
<Relationships xmlns="http://schemas.openxmlformats.org/package/2006/relationships"><Relationship Id="rId7" Type="http://schemas.openxmlformats.org/officeDocument/2006/relationships/notesSlide" Target="../notesSlides/notesSlide37.xml"/><Relationship Id="rId6" Type="http://schemas.openxmlformats.org/officeDocument/2006/relationships/slideLayout" Target="../slideLayouts/slideLayout2.xml"/><Relationship Id="rId5" Type="http://schemas.openxmlformats.org/officeDocument/2006/relationships/slide" Target="slide31.xml"/><Relationship Id="rId4" Type="http://schemas.openxmlformats.org/officeDocument/2006/relationships/slide" Target="slide43.xml"/><Relationship Id="rId3" Type="http://schemas.openxmlformats.org/officeDocument/2006/relationships/slide" Target="slide42.xml"/><Relationship Id="rId2" Type="http://schemas.openxmlformats.org/officeDocument/2006/relationships/slide" Target="slide41.xml"/><Relationship Id="rId1" Type="http://schemas.openxmlformats.org/officeDocument/2006/relationships/slide" Target="slide38.xml"/></Relationships>
</file>

<file path=ppt/slides/_rels/slide38.xml.rels><?xml version="1.0" encoding="UTF-8" standalone="yes"?>
<Relationships xmlns="http://schemas.openxmlformats.org/package/2006/relationships"><Relationship Id="rId3" Type="http://schemas.openxmlformats.org/officeDocument/2006/relationships/notesSlide" Target="../notesSlides/notesSlide38.xml"/><Relationship Id="rId2" Type="http://schemas.openxmlformats.org/officeDocument/2006/relationships/slideLayout" Target="../slideLayouts/slideLayout2.xml"/><Relationship Id="rId1" Type="http://schemas.openxmlformats.org/officeDocument/2006/relationships/slide" Target="slide37.xml"/></Relationships>
</file>

<file path=ppt/slides/_rels/slide39.xml.rels><?xml version="1.0" encoding="UTF-8" standalone="yes"?>
<Relationships xmlns="http://schemas.openxmlformats.org/package/2006/relationships"><Relationship Id="rId3" Type="http://schemas.openxmlformats.org/officeDocument/2006/relationships/notesSlide" Target="../notesSlides/notesSlide39.xml"/><Relationship Id="rId2" Type="http://schemas.openxmlformats.org/officeDocument/2006/relationships/slideLayout" Target="../slideLayouts/slideLayout2.xml"/><Relationship Id="rId1" Type="http://schemas.openxmlformats.org/officeDocument/2006/relationships/slide" Target="slide3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3" Type="http://schemas.openxmlformats.org/officeDocument/2006/relationships/notesSlide" Target="../notesSlides/notesSlide40.xml"/><Relationship Id="rId2" Type="http://schemas.openxmlformats.org/officeDocument/2006/relationships/slideLayout" Target="../slideLayouts/slideLayout2.xml"/><Relationship Id="rId1" Type="http://schemas.openxmlformats.org/officeDocument/2006/relationships/slide" Target="slide37.xml"/></Relationships>
</file>

<file path=ppt/slides/_rels/slide41.xml.rels><?xml version="1.0" encoding="UTF-8" standalone="yes"?>
<Relationships xmlns="http://schemas.openxmlformats.org/package/2006/relationships"><Relationship Id="rId3" Type="http://schemas.openxmlformats.org/officeDocument/2006/relationships/notesSlide" Target="../notesSlides/notesSlide41.xml"/><Relationship Id="rId2" Type="http://schemas.openxmlformats.org/officeDocument/2006/relationships/slideLayout" Target="../slideLayouts/slideLayout2.xml"/><Relationship Id="rId1" Type="http://schemas.openxmlformats.org/officeDocument/2006/relationships/slide" Target="slide37.xml"/></Relationships>
</file>

<file path=ppt/slides/_rels/slide42.xml.rels><?xml version="1.0" encoding="UTF-8" standalone="yes"?>
<Relationships xmlns="http://schemas.openxmlformats.org/package/2006/relationships"><Relationship Id="rId3" Type="http://schemas.openxmlformats.org/officeDocument/2006/relationships/notesSlide" Target="../notesSlides/notesSlide42.xml"/><Relationship Id="rId2" Type="http://schemas.openxmlformats.org/officeDocument/2006/relationships/slideLayout" Target="../slideLayouts/slideLayout2.xml"/><Relationship Id="rId1" Type="http://schemas.openxmlformats.org/officeDocument/2006/relationships/slide" Target="slide37.xml"/></Relationships>
</file>

<file path=ppt/slides/_rels/slide43.xml.rels><?xml version="1.0" encoding="UTF-8" standalone="yes"?>
<Relationships xmlns="http://schemas.openxmlformats.org/package/2006/relationships"><Relationship Id="rId3" Type="http://schemas.openxmlformats.org/officeDocument/2006/relationships/notesSlide" Target="../notesSlides/notesSlide43.xml"/><Relationship Id="rId2" Type="http://schemas.openxmlformats.org/officeDocument/2006/relationships/slideLayout" Target="../slideLayouts/slideLayout2.xml"/><Relationship Id="rId1" Type="http://schemas.openxmlformats.org/officeDocument/2006/relationships/slide" Target="slide37.xml"/></Relationships>
</file>

<file path=ppt/slides/_rels/slide44.xml.rels><?xml version="1.0" encoding="UTF-8" standalone="yes"?>
<Relationships xmlns="http://schemas.openxmlformats.org/package/2006/relationships"><Relationship Id="rId6" Type="http://schemas.openxmlformats.org/officeDocument/2006/relationships/notesSlide" Target="../notesSlides/notesSlide44.xml"/><Relationship Id="rId5" Type="http://schemas.openxmlformats.org/officeDocument/2006/relationships/slideLayout" Target="../slideLayouts/slideLayout2.xml"/><Relationship Id="rId4" Type="http://schemas.openxmlformats.org/officeDocument/2006/relationships/slide" Target="slide49.xml"/><Relationship Id="rId3" Type="http://schemas.openxmlformats.org/officeDocument/2006/relationships/slide" Target="slide48.xml"/><Relationship Id="rId2" Type="http://schemas.openxmlformats.org/officeDocument/2006/relationships/slide" Target="slide47.xml"/><Relationship Id="rId1" Type="http://schemas.openxmlformats.org/officeDocument/2006/relationships/slide" Target="slide45.xml"/></Relationships>
</file>

<file path=ppt/slides/_rels/slide45.xml.rels><?xml version="1.0" encoding="UTF-8" standalone="yes"?>
<Relationships xmlns="http://schemas.openxmlformats.org/package/2006/relationships"><Relationship Id="rId3" Type="http://schemas.openxmlformats.org/officeDocument/2006/relationships/notesSlide" Target="../notesSlides/notesSlide45.xml"/><Relationship Id="rId2" Type="http://schemas.openxmlformats.org/officeDocument/2006/relationships/slideLayout" Target="../slideLayouts/slideLayout2.xml"/><Relationship Id="rId1" Type="http://schemas.openxmlformats.org/officeDocument/2006/relationships/slide" Target="slide44.xml"/></Relationships>
</file>

<file path=ppt/slides/_rels/slide46.xml.rels><?xml version="1.0" encoding="UTF-8" standalone="yes"?>
<Relationships xmlns="http://schemas.openxmlformats.org/package/2006/relationships"><Relationship Id="rId3" Type="http://schemas.openxmlformats.org/officeDocument/2006/relationships/notesSlide" Target="../notesSlides/notesSlide46.xml"/><Relationship Id="rId2" Type="http://schemas.openxmlformats.org/officeDocument/2006/relationships/slideLayout" Target="../slideLayouts/slideLayout2.xml"/><Relationship Id="rId1" Type="http://schemas.openxmlformats.org/officeDocument/2006/relationships/slide" Target="slide44.xml"/></Relationships>
</file>

<file path=ppt/slides/_rels/slide47.xml.rels><?xml version="1.0" encoding="UTF-8" standalone="yes"?>
<Relationships xmlns="http://schemas.openxmlformats.org/package/2006/relationships"><Relationship Id="rId3" Type="http://schemas.openxmlformats.org/officeDocument/2006/relationships/notesSlide" Target="../notesSlides/notesSlide47.xml"/><Relationship Id="rId2" Type="http://schemas.openxmlformats.org/officeDocument/2006/relationships/slideLayout" Target="../slideLayouts/slideLayout2.xml"/><Relationship Id="rId1" Type="http://schemas.openxmlformats.org/officeDocument/2006/relationships/slide" Target="slide44.xml"/></Relationships>
</file>

<file path=ppt/slides/_rels/slide48.xml.rels><?xml version="1.0" encoding="UTF-8" standalone="yes"?>
<Relationships xmlns="http://schemas.openxmlformats.org/package/2006/relationships"><Relationship Id="rId3" Type="http://schemas.openxmlformats.org/officeDocument/2006/relationships/notesSlide" Target="../notesSlides/notesSlide48.xml"/><Relationship Id="rId2" Type="http://schemas.openxmlformats.org/officeDocument/2006/relationships/slideLayout" Target="../slideLayouts/slideLayout2.xml"/><Relationship Id="rId1" Type="http://schemas.openxmlformats.org/officeDocument/2006/relationships/slide" Target="slide44.xml"/></Relationships>
</file>

<file path=ppt/slides/_rels/slide49.xml.rels><?xml version="1.0" encoding="UTF-8" standalone="yes"?>
<Relationships xmlns="http://schemas.openxmlformats.org/package/2006/relationships"><Relationship Id="rId3" Type="http://schemas.openxmlformats.org/officeDocument/2006/relationships/notesSlide" Target="../notesSlides/notesSlide49.xml"/><Relationship Id="rId2" Type="http://schemas.openxmlformats.org/officeDocument/2006/relationships/slideLayout" Target="../slideLayouts/slideLayout2.xml"/><Relationship Id="rId1" Type="http://schemas.openxmlformats.org/officeDocument/2006/relationships/slide" Target="slide5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50.xml"/><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3" Type="http://schemas.openxmlformats.org/officeDocument/2006/relationships/notesSlide" Target="../notesSlides/notesSlide51.xml"/><Relationship Id="rId2" Type="http://schemas.openxmlformats.org/officeDocument/2006/relationships/slideLayout" Target="../slideLayouts/slideLayout2.xml"/><Relationship Id="rId1" Type="http://schemas.openxmlformats.org/officeDocument/2006/relationships/slide" Target="slide1.xml"/></Relationships>
</file>

<file path=ppt/slides/_rels/slide52.xml.rels><?xml version="1.0" encoding="UTF-8" standalone="yes"?>
<Relationships xmlns="http://schemas.openxmlformats.org/package/2006/relationships"><Relationship Id="rId3" Type="http://schemas.openxmlformats.org/officeDocument/2006/relationships/notesSlide" Target="../notesSlides/notesSlide52.xml"/><Relationship Id="rId2" Type="http://schemas.openxmlformats.org/officeDocument/2006/relationships/slideLayout" Target="../slideLayouts/slideLayout2.xml"/><Relationship Id="rId1" Type="http://schemas.openxmlformats.org/officeDocument/2006/relationships/slide" Target="slide1.xml"/></Relationships>
</file>

<file path=ppt/slides/_rels/slide53.xml.rels><?xml version="1.0" encoding="UTF-8" standalone="yes"?>
<Relationships xmlns="http://schemas.openxmlformats.org/package/2006/relationships"><Relationship Id="rId3" Type="http://schemas.openxmlformats.org/officeDocument/2006/relationships/notesSlide" Target="../notesSlides/notesSlide53.xml"/><Relationship Id="rId2" Type="http://schemas.openxmlformats.org/officeDocument/2006/relationships/slideLayout" Target="../slideLayouts/slideLayout2.xml"/><Relationship Id="rId1" Type="http://schemas.openxmlformats.org/officeDocument/2006/relationships/slide" Target="slide1.xml"/></Relationships>
</file>

<file path=ppt/slides/_rels/slide54.xml.rels><?xml version="1.0" encoding="UTF-8" standalone="yes"?>
<Relationships xmlns="http://schemas.openxmlformats.org/package/2006/relationships"><Relationship Id="rId3" Type="http://schemas.openxmlformats.org/officeDocument/2006/relationships/notesSlide" Target="../notesSlides/notesSlide54.xml"/><Relationship Id="rId2" Type="http://schemas.openxmlformats.org/officeDocument/2006/relationships/slideLayout" Target="../slideLayouts/slideLayout2.xml"/><Relationship Id="rId1" Type="http://schemas.openxmlformats.org/officeDocument/2006/relationships/slide" Target="slide1.xml"/></Relationships>
</file>

<file path=ppt/slides/_rels/slide55.xml.rels><?xml version="1.0" encoding="UTF-8" standalone="yes"?>
<Relationships xmlns="http://schemas.openxmlformats.org/package/2006/relationships"><Relationship Id="rId3" Type="http://schemas.openxmlformats.org/officeDocument/2006/relationships/notesSlide" Target="../notesSlides/notesSlide55.xml"/><Relationship Id="rId2" Type="http://schemas.openxmlformats.org/officeDocument/2006/relationships/slideLayout" Target="../slideLayouts/slideLayout2.xml"/><Relationship Id="rId1" Type="http://schemas.openxmlformats.org/officeDocument/2006/relationships/slide" Target="slide1.xml"/></Relationships>
</file>

<file path=ppt/slides/_rels/slide56.xml.rels><?xml version="1.0" encoding="UTF-8" standalone="yes"?>
<Relationships xmlns="http://schemas.openxmlformats.org/package/2006/relationships"><Relationship Id="rId3" Type="http://schemas.openxmlformats.org/officeDocument/2006/relationships/notesSlide" Target="../notesSlides/notesSlide56.xml"/><Relationship Id="rId2" Type="http://schemas.openxmlformats.org/officeDocument/2006/relationships/slideLayout" Target="../slideLayouts/slideLayout2.xml"/><Relationship Id="rId1" Type="http://schemas.openxmlformats.org/officeDocument/2006/relationships/slide" Target="slide1.xml"/></Relationships>
</file>

<file path=ppt/slides/_rels/slide57.xml.rels><?xml version="1.0" encoding="UTF-8" standalone="yes"?>
<Relationships xmlns="http://schemas.openxmlformats.org/package/2006/relationships"><Relationship Id="rId3" Type="http://schemas.openxmlformats.org/officeDocument/2006/relationships/notesSlide" Target="../notesSlides/notesSlide57.xml"/><Relationship Id="rId2" Type="http://schemas.openxmlformats.org/officeDocument/2006/relationships/slideLayout" Target="../slideLayouts/slideLayout2.xml"/><Relationship Id="rId1" Type="http://schemas.openxmlformats.org/officeDocument/2006/relationships/slide" Target="slide1.xml"/></Relationships>
</file>

<file path=ppt/slides/_rels/slide58.xml.rels><?xml version="1.0" encoding="UTF-8" standalone="yes"?>
<Relationships xmlns="http://schemas.openxmlformats.org/package/2006/relationships"><Relationship Id="rId3" Type="http://schemas.openxmlformats.org/officeDocument/2006/relationships/notesSlide" Target="../notesSlides/notesSlide58.xml"/><Relationship Id="rId2" Type="http://schemas.openxmlformats.org/officeDocument/2006/relationships/slideLayout" Target="../slideLayouts/slideLayout2.xml"/><Relationship Id="rId1" Type="http://schemas.openxmlformats.org/officeDocument/2006/relationships/slide" Target="slide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5" Type="http://schemas.openxmlformats.org/officeDocument/2006/relationships/notesSlide" Target="../notesSlides/notesSlide8.xml"/><Relationship Id="rId4" Type="http://schemas.openxmlformats.org/officeDocument/2006/relationships/slideLayout" Target="../slideLayouts/slideLayout2.xml"/><Relationship Id="rId3" Type="http://schemas.openxmlformats.org/officeDocument/2006/relationships/slide" Target="slide31.xml"/><Relationship Id="rId2" Type="http://schemas.openxmlformats.org/officeDocument/2006/relationships/slide" Target="slide25.xml"/><Relationship Id="rId1" Type="http://schemas.openxmlformats.org/officeDocument/2006/relationships/slide" Target="slide9.xml"/></Relationships>
</file>

<file path=ppt/slides/_rels/slide9.xml.rels><?xml version="1.0" encoding="UTF-8" standalone="yes"?>
<Relationships xmlns="http://schemas.openxmlformats.org/package/2006/relationships"><Relationship Id="rId6" Type="http://schemas.openxmlformats.org/officeDocument/2006/relationships/notesSlide" Target="../notesSlides/notesSlide9.xml"/><Relationship Id="rId5" Type="http://schemas.openxmlformats.org/officeDocument/2006/relationships/slideLayout" Target="../slideLayouts/slideLayout2.xml"/><Relationship Id="rId4" Type="http://schemas.openxmlformats.org/officeDocument/2006/relationships/slide" Target="slide8.xml"/><Relationship Id="rId3" Type="http://schemas.openxmlformats.org/officeDocument/2006/relationships/slide" Target="slide19.xml"/><Relationship Id="rId2" Type="http://schemas.openxmlformats.org/officeDocument/2006/relationships/slide" Target="slide14.xml"/><Relationship Id="rId1" Type="http://schemas.openxmlformats.org/officeDocument/2006/relationships/slide" Target="slide1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5122" name="标题 5121"/>
          <p:cNvSpPr>
            <a:spLocks noGrp="1"/>
          </p:cNvSpPr>
          <p:nvPr>
            <p:ph type="ctrTitle"/>
          </p:nvPr>
        </p:nvSpPr>
        <p:spPr>
          <a:xfrm>
            <a:off x="457200" y="1600200"/>
            <a:ext cx="8382000" cy="1560513"/>
          </a:xfrm>
          <a:ln/>
        </p:spPr>
        <p:txBody>
          <a:bodyPr anchor="b" anchorCtr="1"/>
          <a:p>
            <a:pPr defTabSz="914400">
              <a:buSzTx/>
            </a:pPr>
            <a:r>
              <a:rPr lang="zh-CN" altLang="en-US" sz="4800" b="1" kern="1200" baseline="0" dirty="0">
                <a:solidFill>
                  <a:srgbClr val="FFFF00"/>
                </a:solidFill>
                <a:latin typeface="Arial" panose="020B0604020202020204" pitchFamily="34" charset="0"/>
                <a:ea typeface="华文隶书" pitchFamily="2" charset="-122"/>
              </a:rPr>
              <a:t>谈一谈中国共产党人的“心学”</a:t>
            </a:r>
            <a:endParaRPr lang="zh-CN" altLang="en-US" sz="4800" b="1" kern="1200" baseline="0" dirty="0">
              <a:solidFill>
                <a:srgbClr val="FFFF00"/>
              </a:solidFill>
              <a:latin typeface="Arial" panose="020B0604020202020204" pitchFamily="34" charset="0"/>
              <a:ea typeface="华文隶书" pitchFamily="2" charset="-122"/>
            </a:endParaRPr>
          </a:p>
        </p:txBody>
      </p:sp>
      <p:sp>
        <p:nvSpPr>
          <p:cNvPr id="5123" name="副标题 5122"/>
          <p:cNvSpPr>
            <a:spLocks noGrp="1"/>
          </p:cNvSpPr>
          <p:nvPr>
            <p:ph type="subTitle" idx="1"/>
          </p:nvPr>
        </p:nvSpPr>
        <p:spPr>
          <a:xfrm>
            <a:off x="1447800" y="3429000"/>
            <a:ext cx="6248400" cy="1524000"/>
          </a:xfrm>
          <a:ln/>
        </p:spPr>
        <p:txBody>
          <a:bodyPr anchor="t"/>
          <a:p>
            <a:pPr defTabSz="914400">
              <a:buSzPct val="80000"/>
            </a:pPr>
            <a:r>
              <a:rPr lang="zh-CN" altLang="en-US" kern="1200" baseline="0" dirty="0">
                <a:latin typeface="Arial" panose="020B0604020202020204" pitchFamily="34" charset="0"/>
                <a:ea typeface="隶书" pitchFamily="49" charset="-122"/>
              </a:rPr>
              <a:t>新时期加强领导干部党性修养的意义、内容与方法</a:t>
            </a:r>
            <a:endParaRPr lang="zh-CN" altLang="en-US" kern="1200" baseline="0">
              <a:latin typeface="Arial" panose="020B0604020202020204" pitchFamily="34" charset="0"/>
              <a:ea typeface="隶书" pitchFamily="49" charset="-122"/>
            </a:endParaRPr>
          </a:p>
        </p:txBody>
      </p:sp>
    </p:spTree>
  </p:cSld>
  <p:clrMapOvr>
    <a:masterClrMapping/>
  </p:clrMapOvr>
  <p:transition spd="slow">
    <p:pull dir="ru"/>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72386" name="标题 272385"/>
          <p:cNvSpPr>
            <a:spLocks noGrp="1"/>
          </p:cNvSpPr>
          <p:nvPr>
            <p:ph type="title"/>
          </p:nvPr>
        </p:nvSpPr>
        <p:spPr>
          <a:xfrm>
            <a:off x="457200" y="277813"/>
            <a:ext cx="7620000" cy="1139825"/>
          </a:xfrm>
          <a:ln/>
        </p:spPr>
        <p:txBody>
          <a:bodyPr anchor="ctr" anchorCtr="1"/>
          <a:p>
            <a:r>
              <a:rPr lang="zh-CN" altLang="en-US" sz="3600" b="1" dirty="0">
                <a:solidFill>
                  <a:srgbClr val="FFFF00"/>
                </a:solidFill>
                <a:ea typeface="隶书" pitchFamily="49" charset="-122"/>
              </a:rPr>
              <a:t>（一）党性修养及其认识误区</a:t>
            </a:r>
            <a:r>
              <a:rPr lang="zh-CN" altLang="en-US" dirty="0"/>
              <a:t> </a:t>
            </a:r>
            <a:endParaRPr lang="zh-CN" altLang="en-US" dirty="0"/>
          </a:p>
        </p:txBody>
      </p:sp>
      <p:sp>
        <p:nvSpPr>
          <p:cNvPr id="272387" name="文本占位符 272386"/>
          <p:cNvSpPr>
            <a:spLocks noGrp="1"/>
          </p:cNvSpPr>
          <p:nvPr>
            <p:ph type="body" idx="1"/>
          </p:nvPr>
        </p:nvSpPr>
        <p:spPr>
          <a:xfrm>
            <a:off x="1143000" y="1981200"/>
            <a:ext cx="7315200" cy="2971800"/>
          </a:xfrm>
          <a:ln/>
        </p:spPr>
        <p:txBody>
          <a:bodyPr/>
          <a:p>
            <a:pPr>
              <a:spcAft>
                <a:spcPct val="25000"/>
              </a:spcAft>
            </a:pPr>
            <a:r>
              <a:rPr lang="zh-CN" altLang="en-US" dirty="0">
                <a:latin typeface="宋体" panose="02010600030101010101" pitchFamily="2" charset="-122"/>
              </a:rPr>
              <a:t>什么是</a:t>
            </a:r>
            <a:r>
              <a:rPr lang="zh-CN" altLang="en-US" dirty="0">
                <a:latin typeface="宋体" panose="02010600030101010101" pitchFamily="2" charset="-122"/>
                <a:hlinkClick r:id="rId1" action="ppaction://hlinksldjump"/>
              </a:rPr>
              <a:t>党性修养</a:t>
            </a:r>
            <a:r>
              <a:rPr lang="zh-CN" altLang="en-US" dirty="0">
                <a:latin typeface="宋体" panose="02010600030101010101" pitchFamily="2" charset="-122"/>
              </a:rPr>
              <a:t>？</a:t>
            </a:r>
            <a:endParaRPr lang="zh-CN" altLang="en-US" dirty="0">
              <a:latin typeface="宋体" panose="02010600030101010101" pitchFamily="2" charset="-122"/>
            </a:endParaRPr>
          </a:p>
          <a:p>
            <a:pPr>
              <a:spcAft>
                <a:spcPct val="25000"/>
              </a:spcAft>
            </a:pPr>
            <a:r>
              <a:rPr lang="zh-CN" altLang="en-US" dirty="0">
                <a:latin typeface="宋体" panose="02010600030101010101" pitchFamily="2" charset="-122"/>
              </a:rPr>
              <a:t>从物质的角度：过时、无用、吃亏？</a:t>
            </a:r>
            <a:endParaRPr lang="zh-CN" altLang="en-US">
              <a:latin typeface="宋体" panose="02010600030101010101" pitchFamily="2" charset="-122"/>
            </a:endParaRPr>
          </a:p>
          <a:p>
            <a:pPr>
              <a:spcAft>
                <a:spcPct val="25000"/>
              </a:spcAft>
              <a:buNone/>
            </a:pPr>
            <a:r>
              <a:rPr lang="zh-CN" altLang="en-US" dirty="0">
                <a:latin typeface="宋体" panose="02010600030101010101" pitchFamily="2" charset="-122"/>
              </a:rPr>
              <a:t>  从精神的角度：拘束、枯燥、缥缈？</a:t>
            </a:r>
            <a:endParaRPr lang="zh-CN" altLang="en-US" dirty="0">
              <a:latin typeface="宋体" panose="02010600030101010101" pitchFamily="2" charset="-122"/>
            </a:endParaRPr>
          </a:p>
          <a:p>
            <a:pPr>
              <a:spcAft>
                <a:spcPct val="25000"/>
              </a:spcAft>
            </a:pPr>
            <a:r>
              <a:rPr lang="zh-CN" altLang="en-US" dirty="0">
                <a:latin typeface="宋体" panose="02010600030101010101" pitchFamily="2" charset="-122"/>
              </a:rPr>
              <a:t>党性修养是德与福的统一</a:t>
            </a:r>
            <a:endParaRPr lang="zh-CN" altLang="en-US" dirty="0">
              <a:latin typeface="宋体" panose="02010600030101010101" pitchFamily="2" charset="-122"/>
            </a:endParaRPr>
          </a:p>
        </p:txBody>
      </p:sp>
      <p:sp>
        <p:nvSpPr>
          <p:cNvPr id="272388" name="动作按钮: 后退或前一项 272387">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2389" name="动作按钮: 前进或下一项 272388">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2390" name="动作按钮: 上一张 272389">
            <a:hlinkClick r:id="rId2"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75458" name="标题 275457"/>
          <p:cNvSpPr>
            <a:spLocks noGrp="1"/>
          </p:cNvSpPr>
          <p:nvPr>
            <p:ph type="title"/>
          </p:nvPr>
        </p:nvSpPr>
        <p:spPr>
          <a:xfrm>
            <a:off x="533400" y="152400"/>
            <a:ext cx="8229600" cy="1139825"/>
          </a:xfrm>
          <a:ln/>
        </p:spPr>
        <p:txBody>
          <a:bodyPr anchor="ctr" anchorCtr="1"/>
          <a:p>
            <a:r>
              <a:rPr lang="zh-CN" altLang="en-US" sz="4000" dirty="0">
                <a:solidFill>
                  <a:srgbClr val="FFFF00"/>
                </a:solidFill>
                <a:latin typeface="隶书" pitchFamily="49" charset="-122"/>
                <a:ea typeface="隶书" pitchFamily="49" charset="-122"/>
              </a:rPr>
              <a:t>何为党性修养</a:t>
            </a:r>
            <a:r>
              <a:rPr lang="en-US" altLang="zh-CN" sz="4000" dirty="0">
                <a:solidFill>
                  <a:srgbClr val="FFFF00"/>
                </a:solidFill>
                <a:latin typeface="隶书" pitchFamily="49" charset="-122"/>
                <a:ea typeface="隶书" pitchFamily="49" charset="-122"/>
              </a:rPr>
              <a:t>?</a:t>
            </a:r>
            <a:r>
              <a:rPr lang="zh-CN" altLang="en-US" sz="4000" dirty="0">
                <a:solidFill>
                  <a:srgbClr val="FFFF00"/>
                </a:solidFill>
                <a:latin typeface="隶书" pitchFamily="49" charset="-122"/>
                <a:ea typeface="隶书" pitchFamily="49" charset="-122"/>
              </a:rPr>
              <a:t>（一）</a:t>
            </a:r>
            <a:endParaRPr lang="zh-CN" altLang="en-US" sz="4000" dirty="0">
              <a:solidFill>
                <a:srgbClr val="FFFF00"/>
              </a:solidFill>
              <a:latin typeface="隶书" pitchFamily="49" charset="-122"/>
              <a:ea typeface="隶书" pitchFamily="49" charset="-122"/>
            </a:endParaRPr>
          </a:p>
        </p:txBody>
      </p:sp>
      <p:sp>
        <p:nvSpPr>
          <p:cNvPr id="275459" name="文本占位符 275458"/>
          <p:cNvSpPr>
            <a:spLocks noGrp="1"/>
          </p:cNvSpPr>
          <p:nvPr>
            <p:ph type="body" idx="1"/>
          </p:nvPr>
        </p:nvSpPr>
        <p:spPr>
          <a:xfrm>
            <a:off x="533400" y="1219200"/>
            <a:ext cx="8229600" cy="5181600"/>
          </a:xfrm>
          <a:ln/>
        </p:spPr>
        <p:txBody>
          <a:bodyPr/>
          <a:p>
            <a:r>
              <a:rPr lang="zh-CN" altLang="en-US" sz="2400" b="1" dirty="0">
                <a:latin typeface="宋体" panose="02010600030101010101" pitchFamily="2" charset="-122"/>
              </a:rPr>
              <a:t>共产党员的党性，就是无产者阶级性最高而集中的表现，就是无产阶级利益最高而集中的表现。 </a:t>
            </a:r>
            <a:endParaRPr lang="zh-CN" altLang="en-US" sz="2400" b="1" dirty="0">
              <a:latin typeface="宋体" panose="02010600030101010101" pitchFamily="2" charset="-122"/>
            </a:endParaRPr>
          </a:p>
          <a:p>
            <a:r>
              <a:rPr lang="zh-CN" altLang="en-US" sz="2400" b="1" dirty="0">
                <a:latin typeface="宋体" panose="02010600030101010101" pitchFamily="2" charset="-122"/>
                <a:hlinkClick r:id="rId1" action="ppaction://hlinksldjump"/>
              </a:rPr>
              <a:t>党性</a:t>
            </a:r>
            <a:r>
              <a:rPr lang="zh-CN" altLang="en-US" sz="2400" b="1" dirty="0">
                <a:latin typeface="宋体" panose="02010600030101010101" pitchFamily="2" charset="-122"/>
              </a:rPr>
              <a:t>的核心是全</a:t>
            </a:r>
            <a:r>
              <a:rPr lang="zh-CN" altLang="en-US" sz="2400" b="1" dirty="0">
                <a:solidFill>
                  <a:srgbClr val="FFFF00"/>
                </a:solidFill>
                <a:latin typeface="宋体" panose="02010600030101010101" pitchFamily="2" charset="-122"/>
              </a:rPr>
              <a:t>心</a:t>
            </a:r>
            <a:r>
              <a:rPr lang="zh-CN" altLang="en-US" sz="2400" b="1" dirty="0">
                <a:latin typeface="宋体" panose="02010600030101010101" pitchFamily="2" charset="-122"/>
              </a:rPr>
              <a:t>全意为</a:t>
            </a:r>
            <a:r>
              <a:rPr lang="zh-CN" altLang="en-US" sz="2400" b="1" dirty="0">
                <a:solidFill>
                  <a:srgbClr val="FFFF00"/>
                </a:solidFill>
                <a:latin typeface="宋体" panose="02010600030101010101" pitchFamily="2" charset="-122"/>
              </a:rPr>
              <a:t>人民</a:t>
            </a:r>
            <a:r>
              <a:rPr lang="zh-CN" altLang="en-US" sz="2400" b="1" dirty="0">
                <a:latin typeface="宋体" panose="02010600030101010101" pitchFamily="2" charset="-122"/>
              </a:rPr>
              <a:t>服务，包括以下几个方面：</a:t>
            </a:r>
            <a:r>
              <a:rPr lang="en-US" altLang="zh-CN" sz="2400" b="1" dirty="0">
                <a:latin typeface="宋体" panose="02010600030101010101" pitchFamily="2" charset="-122"/>
              </a:rPr>
              <a:t>(l)</a:t>
            </a:r>
            <a:r>
              <a:rPr lang="zh-CN" altLang="en-US" sz="2400" b="1" dirty="0">
                <a:latin typeface="宋体" panose="02010600030101010101" pitchFamily="2" charset="-122"/>
              </a:rPr>
              <a:t>以马列主义、毛泽东思想和中国特色社会主义理论体系作为自己行动的指南；</a:t>
            </a:r>
            <a:r>
              <a:rPr lang="en-US" altLang="zh-CN" sz="2400" b="1" dirty="0">
                <a:latin typeface="宋体" panose="02010600030101010101" pitchFamily="2" charset="-122"/>
              </a:rPr>
              <a:t>(2)</a:t>
            </a:r>
            <a:r>
              <a:rPr lang="zh-CN" altLang="en-US" sz="2400" b="1" dirty="0">
                <a:latin typeface="宋体" panose="02010600030101010101" pitchFamily="2" charset="-122"/>
              </a:rPr>
              <a:t>坚持党的最高纲领，愿意为共产主义奋斗到底；</a:t>
            </a:r>
            <a:r>
              <a:rPr lang="en-US" altLang="zh-CN" sz="2400" b="1" dirty="0">
                <a:latin typeface="宋体" panose="02010600030101010101" pitchFamily="2" charset="-122"/>
              </a:rPr>
              <a:t>(3)</a:t>
            </a:r>
            <a:r>
              <a:rPr lang="zh-CN" altLang="en-US" sz="2400" b="1" dirty="0">
                <a:latin typeface="宋体" panose="02010600030101010101" pitchFamily="2" charset="-122"/>
              </a:rPr>
              <a:t>大公无私，全心全意为人民服务；</a:t>
            </a:r>
            <a:r>
              <a:rPr lang="en-US" altLang="zh-CN" sz="2400" b="1" dirty="0">
                <a:latin typeface="宋体" panose="02010600030101010101" pitchFamily="2" charset="-122"/>
              </a:rPr>
              <a:t>(4)</a:t>
            </a:r>
            <a:r>
              <a:rPr lang="zh-CN" altLang="en-US" sz="2400" b="1" dirty="0">
                <a:latin typeface="宋体" panose="02010600030101010101" pitchFamily="2" charset="-122"/>
              </a:rPr>
              <a:t>具有严格的组织性，纪律性、保持思想上政治上的高度一致，维护党的团结和统一；</a:t>
            </a:r>
            <a:r>
              <a:rPr lang="en-US" altLang="zh-CN" sz="2400" b="1" dirty="0">
                <a:latin typeface="宋体" panose="02010600030101010101" pitchFamily="2" charset="-122"/>
              </a:rPr>
              <a:t>(5)</a:t>
            </a:r>
            <a:r>
              <a:rPr lang="zh-CN" altLang="en-US" sz="2400" b="1" dirty="0">
                <a:latin typeface="宋体" panose="02010600030101010101" pitchFamily="2" charset="-122"/>
              </a:rPr>
              <a:t>密切联系群众，坚持群众路线；</a:t>
            </a:r>
            <a:r>
              <a:rPr lang="en-US" altLang="zh-CN" sz="2400" b="1" dirty="0">
                <a:latin typeface="宋体" panose="02010600030101010101" pitchFamily="2" charset="-122"/>
              </a:rPr>
              <a:t>(6)</a:t>
            </a:r>
            <a:r>
              <a:rPr lang="zh-CN" altLang="en-US" sz="2400" b="1" dirty="0">
                <a:latin typeface="宋体" panose="02010600030101010101" pitchFamily="2" charset="-122"/>
              </a:rPr>
              <a:t>认真开展批评与自我批评，勇于承认和改正自己的缺点和错误。（</a:t>
            </a:r>
            <a:r>
              <a:rPr lang="zh-CN" altLang="en-US" sz="2400" b="1" dirty="0">
                <a:solidFill>
                  <a:srgbClr val="FFFF00"/>
                </a:solidFill>
                <a:latin typeface="宋体" panose="02010600030101010101" pitchFamily="2" charset="-122"/>
              </a:rPr>
              <a:t>自明、自净。心与尘</a:t>
            </a:r>
            <a:r>
              <a:rPr lang="zh-CN" altLang="en-US" sz="2400" b="1" dirty="0">
                <a:latin typeface="宋体" panose="02010600030101010101" pitchFamily="2" charset="-122"/>
              </a:rPr>
              <a:t>）</a:t>
            </a:r>
            <a:endParaRPr lang="zh-CN" altLang="en-US" sz="2400" b="1" dirty="0">
              <a:latin typeface="宋体" panose="02010600030101010101" pitchFamily="2" charset="-122"/>
            </a:endParaRPr>
          </a:p>
          <a:p>
            <a:r>
              <a:rPr lang="zh-CN" altLang="en-US" sz="2400" b="1" dirty="0">
                <a:latin typeface="宋体" panose="02010600030101010101" pitchFamily="2" charset="-122"/>
              </a:rPr>
              <a:t>修养就是个人认识、情感、意志、信念、言行和习惯的修炼和涵养。核心目标是提高认识和觉悟，人格升华，提升人生精神境界。</a:t>
            </a:r>
            <a:r>
              <a:rPr lang="zh-CN" altLang="en-US" sz="2800" dirty="0"/>
              <a:t> </a:t>
            </a:r>
            <a:endParaRPr lang="zh-CN" altLang="en-US" sz="2800" dirty="0"/>
          </a:p>
        </p:txBody>
      </p:sp>
      <p:sp>
        <p:nvSpPr>
          <p:cNvPr id="275460" name="动作按钮: 后退或前一项 275459">
            <a:hlinkClick r:id="" action="ppaction://hlinkshowjump?jump=previousslide"/>
          </p:cNvPr>
          <p:cNvSpPr/>
          <p:nvPr/>
        </p:nvSpPr>
        <p:spPr>
          <a:xfrm>
            <a:off x="6400800" y="61722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5461" name="动作按钮: 前进或下一项 275460">
            <a:hlinkClick r:id="" action="ppaction://hlinkshowjump?jump=nextslide"/>
          </p:cNvPr>
          <p:cNvSpPr/>
          <p:nvPr/>
        </p:nvSpPr>
        <p:spPr>
          <a:xfrm>
            <a:off x="6934200" y="61722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5462" name="动作按钮: 上一张 275461">
            <a:hlinkClick r:id="rId2" action="ppaction://hlinksldjump"/>
          </p:cNvPr>
          <p:cNvSpPr/>
          <p:nvPr/>
        </p:nvSpPr>
        <p:spPr>
          <a:xfrm>
            <a:off x="7467600" y="61722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92194" name="标题 392193"/>
          <p:cNvSpPr>
            <a:spLocks noGrp="1"/>
          </p:cNvSpPr>
          <p:nvPr>
            <p:ph type="title"/>
          </p:nvPr>
        </p:nvSpPr>
        <p:spPr>
          <a:xfrm>
            <a:off x="533400" y="152400"/>
            <a:ext cx="8229600" cy="1139825"/>
          </a:xfrm>
          <a:ln/>
        </p:spPr>
        <p:txBody>
          <a:bodyPr anchor="ctr" anchorCtr="1"/>
          <a:p>
            <a:r>
              <a:rPr lang="en-US" altLang="zh-CN" sz="4000" dirty="0">
                <a:solidFill>
                  <a:srgbClr val="FFFF00"/>
                </a:solidFill>
                <a:latin typeface="隶书" pitchFamily="49" charset="-122"/>
                <a:ea typeface="隶书" pitchFamily="49" charset="-122"/>
              </a:rPr>
              <a:t>“</a:t>
            </a:r>
            <a:r>
              <a:rPr lang="zh-CN" altLang="en-US" sz="4000" dirty="0">
                <a:solidFill>
                  <a:srgbClr val="FFFF00"/>
                </a:solidFill>
                <a:latin typeface="隶书" pitchFamily="49" charset="-122"/>
                <a:ea typeface="隶书" pitchFamily="49" charset="-122"/>
              </a:rPr>
              <a:t>党性”近似于“德性”和“佛性”</a:t>
            </a:r>
            <a:endParaRPr lang="zh-CN" altLang="en-US" sz="4000" dirty="0">
              <a:solidFill>
                <a:srgbClr val="FFFF00"/>
              </a:solidFill>
              <a:latin typeface="隶书" pitchFamily="49" charset="-122"/>
              <a:ea typeface="隶书" pitchFamily="49" charset="-122"/>
            </a:endParaRPr>
          </a:p>
        </p:txBody>
      </p:sp>
      <p:sp>
        <p:nvSpPr>
          <p:cNvPr id="392195" name="文本占位符 392194"/>
          <p:cNvSpPr>
            <a:spLocks noGrp="1"/>
          </p:cNvSpPr>
          <p:nvPr>
            <p:ph type="body" idx="1"/>
          </p:nvPr>
        </p:nvSpPr>
        <p:spPr>
          <a:xfrm>
            <a:off x="762000" y="1600200"/>
            <a:ext cx="7696200" cy="4038600"/>
          </a:xfrm>
          <a:ln/>
        </p:spPr>
        <p:txBody>
          <a:bodyPr/>
          <a:p>
            <a:pPr>
              <a:lnSpc>
                <a:spcPct val="80000"/>
              </a:lnSpc>
            </a:pPr>
            <a:r>
              <a:rPr lang="zh-CN" altLang="en-US" sz="2800" b="1" dirty="0">
                <a:latin typeface="宋体" panose="02010600030101010101" pitchFamily="2" charset="-122"/>
              </a:rPr>
              <a:t>这个本性“本自清净”，是纯洁的，脱离低级趣味的，有益于人民的。</a:t>
            </a:r>
            <a:r>
              <a:rPr lang="zh-CN" altLang="en-US" sz="2800" dirty="0"/>
              <a:t> </a:t>
            </a:r>
            <a:endParaRPr lang="zh-CN" altLang="en-US" sz="2800" dirty="0"/>
          </a:p>
          <a:p>
            <a:pPr>
              <a:lnSpc>
                <a:spcPct val="80000"/>
              </a:lnSpc>
            </a:pPr>
            <a:r>
              <a:rPr lang="zh-CN" altLang="en-US" sz="2800" b="1" dirty="0">
                <a:latin typeface="宋体" panose="02010600030101010101" pitchFamily="2" charset="-122"/>
              </a:rPr>
              <a:t>这个本性“本自俱足”，每个社会人的生命里都会有。</a:t>
            </a:r>
            <a:endParaRPr lang="zh-CN" altLang="en-US" sz="2800" b="1" dirty="0">
              <a:latin typeface="宋体" panose="02010600030101010101" pitchFamily="2" charset="-122"/>
            </a:endParaRPr>
          </a:p>
          <a:p>
            <a:pPr>
              <a:lnSpc>
                <a:spcPct val="80000"/>
              </a:lnSpc>
            </a:pPr>
            <a:r>
              <a:rPr lang="zh-CN" altLang="en-US" sz="2800" b="1" dirty="0">
                <a:latin typeface="宋体" panose="02010600030101010101" pitchFamily="2" charset="-122"/>
              </a:rPr>
              <a:t>这个本性“本不动摇”，淡定从容，不受外在事物的影响和干扰。</a:t>
            </a:r>
            <a:endParaRPr lang="zh-CN" altLang="en-US" sz="2800" b="1" dirty="0">
              <a:latin typeface="宋体" panose="02010600030101010101" pitchFamily="2" charset="-122"/>
            </a:endParaRPr>
          </a:p>
          <a:p>
            <a:pPr>
              <a:lnSpc>
                <a:spcPct val="80000"/>
              </a:lnSpc>
            </a:pPr>
            <a:r>
              <a:rPr lang="zh-CN" altLang="en-US" sz="2800" b="1" dirty="0">
                <a:latin typeface="宋体" panose="02010600030101010101" pitchFamily="2" charset="-122"/>
              </a:rPr>
              <a:t>这个本性“能生万法”，能创造出这个世界上一切最为美好的东西。</a:t>
            </a:r>
            <a:endParaRPr lang="zh-CN" altLang="en-US" sz="2800" b="1" dirty="0">
              <a:latin typeface="宋体" panose="02010600030101010101" pitchFamily="2" charset="-122"/>
            </a:endParaRPr>
          </a:p>
          <a:p>
            <a:pPr>
              <a:lnSpc>
                <a:spcPct val="80000"/>
              </a:lnSpc>
            </a:pPr>
            <a:r>
              <a:rPr lang="zh-CN" altLang="en-US" sz="2800" b="1" dirty="0"/>
              <a:t>大学之道，大明明德，在亲民，在止于至善。</a:t>
            </a:r>
            <a:r>
              <a:rPr lang="zh-CN" altLang="en-US" sz="2800" dirty="0"/>
              <a:t> </a:t>
            </a:r>
            <a:endParaRPr lang="zh-CN" altLang="en-US" sz="2800" b="1" dirty="0">
              <a:latin typeface="宋体" panose="02010600030101010101" pitchFamily="2" charset="-122"/>
            </a:endParaRPr>
          </a:p>
          <a:p>
            <a:pPr>
              <a:lnSpc>
                <a:spcPct val="80000"/>
              </a:lnSpc>
              <a:buNone/>
            </a:pPr>
            <a:endParaRPr lang="zh-CN" altLang="en-US" sz="2800" b="1" dirty="0">
              <a:latin typeface="宋体" panose="02010600030101010101" pitchFamily="2" charset="-122"/>
            </a:endParaRPr>
          </a:p>
        </p:txBody>
      </p:sp>
      <p:sp>
        <p:nvSpPr>
          <p:cNvPr id="392196" name="动作按钮: 后退或前一项 392195">
            <a:hlinkClick r:id="" action="ppaction://hlinkshowjump?jump=previousslide"/>
          </p:cNvPr>
          <p:cNvSpPr/>
          <p:nvPr/>
        </p:nvSpPr>
        <p:spPr>
          <a:xfrm>
            <a:off x="6400800" y="61722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92197" name="动作按钮: 前进或下一项 392196">
            <a:hlinkClick r:id="" action="ppaction://hlinkshowjump?jump=nextslide"/>
          </p:cNvPr>
          <p:cNvSpPr/>
          <p:nvPr/>
        </p:nvSpPr>
        <p:spPr>
          <a:xfrm>
            <a:off x="6934200" y="61722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92198" name="动作按钮: 上一张 392197">
            <a:hlinkClick r:id="rId1" action="ppaction://hlinksldjump"/>
          </p:cNvPr>
          <p:cNvSpPr/>
          <p:nvPr/>
        </p:nvSpPr>
        <p:spPr>
          <a:xfrm>
            <a:off x="7467600" y="61722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17442" name="标题 317441"/>
          <p:cNvSpPr>
            <a:spLocks noGrp="1"/>
          </p:cNvSpPr>
          <p:nvPr>
            <p:ph type="title"/>
          </p:nvPr>
        </p:nvSpPr>
        <p:spPr>
          <a:xfrm>
            <a:off x="533400" y="152400"/>
            <a:ext cx="8229600" cy="1139825"/>
          </a:xfrm>
          <a:ln/>
        </p:spPr>
        <p:txBody>
          <a:bodyPr anchor="ctr" anchorCtr="1"/>
          <a:p>
            <a:r>
              <a:rPr lang="zh-CN" altLang="en-US" sz="4000" dirty="0">
                <a:solidFill>
                  <a:srgbClr val="FFFF00"/>
                </a:solidFill>
                <a:latin typeface="隶书" pitchFamily="49" charset="-122"/>
                <a:ea typeface="隶书" pitchFamily="49" charset="-122"/>
              </a:rPr>
              <a:t>何为党性修养</a:t>
            </a:r>
            <a:r>
              <a:rPr lang="en-US" altLang="zh-CN" sz="4000" dirty="0">
                <a:solidFill>
                  <a:srgbClr val="FFFF00"/>
                </a:solidFill>
                <a:latin typeface="隶书" pitchFamily="49" charset="-122"/>
                <a:ea typeface="隶书" pitchFamily="49" charset="-122"/>
              </a:rPr>
              <a:t>?</a:t>
            </a:r>
            <a:r>
              <a:rPr lang="zh-CN" altLang="en-US" sz="4000" dirty="0">
                <a:solidFill>
                  <a:srgbClr val="FFFF00"/>
                </a:solidFill>
                <a:latin typeface="隶书" pitchFamily="49" charset="-122"/>
                <a:ea typeface="隶书" pitchFamily="49" charset="-122"/>
              </a:rPr>
              <a:t>（二）</a:t>
            </a:r>
            <a:endParaRPr lang="zh-CN" altLang="en-US" sz="4000" dirty="0">
              <a:solidFill>
                <a:srgbClr val="FFFF00"/>
              </a:solidFill>
              <a:latin typeface="隶书" pitchFamily="49" charset="-122"/>
              <a:ea typeface="隶书" pitchFamily="49" charset="-122"/>
            </a:endParaRPr>
          </a:p>
        </p:txBody>
      </p:sp>
      <p:sp>
        <p:nvSpPr>
          <p:cNvPr id="317443" name="文本占位符 317442"/>
          <p:cNvSpPr>
            <a:spLocks noGrp="1"/>
          </p:cNvSpPr>
          <p:nvPr>
            <p:ph type="body" idx="1"/>
          </p:nvPr>
        </p:nvSpPr>
        <p:spPr>
          <a:xfrm>
            <a:off x="533400" y="1295400"/>
            <a:ext cx="8229600" cy="4267200"/>
          </a:xfrm>
          <a:ln/>
        </p:spPr>
        <p:txBody>
          <a:bodyPr/>
          <a:p>
            <a:pPr>
              <a:lnSpc>
                <a:spcPct val="115000"/>
              </a:lnSpc>
              <a:spcAft>
                <a:spcPct val="25000"/>
              </a:spcAft>
            </a:pPr>
            <a:r>
              <a:rPr lang="zh-CN" altLang="en-US" sz="2800" b="1" dirty="0"/>
              <a:t>党性修养即党性锻炼。是党员的自我教育、自我改造（修炼）和自我完善；是对共产党的本质属性（党性）的深刻理解、内化和践行；是党员在改造客观世界、推动社会全面进步中自觉改造主观世界，实现主客观（天与人）的统一；是党员自强和自律的统一。</a:t>
            </a:r>
            <a:endParaRPr lang="zh-CN" altLang="en-US" sz="2800" b="1" dirty="0"/>
          </a:p>
          <a:p>
            <a:pPr>
              <a:lnSpc>
                <a:spcPct val="115000"/>
              </a:lnSpc>
              <a:spcAft>
                <a:spcPct val="25000"/>
              </a:spcAft>
            </a:pPr>
            <a:r>
              <a:rPr lang="zh-CN" altLang="en-US" sz="2800" b="1" dirty="0"/>
              <a:t>党性修养的目的，是使党员始终站在时代前代，保持共产党员的先进性和纯洁性（行天道）。</a:t>
            </a:r>
            <a:endParaRPr lang="zh-CN" altLang="en-US" sz="2800" b="1" dirty="0"/>
          </a:p>
          <a:p>
            <a:pPr>
              <a:lnSpc>
                <a:spcPct val="90000"/>
              </a:lnSpc>
            </a:pPr>
            <a:endParaRPr lang="zh-CN" altLang="en-US" sz="2800" dirty="0"/>
          </a:p>
        </p:txBody>
      </p:sp>
      <p:sp>
        <p:nvSpPr>
          <p:cNvPr id="317444" name="动作按钮: 后退或前一项 317443">
            <a:hlinkClick r:id="" action="ppaction://hlinkshowjump?jump=previousslide"/>
          </p:cNvPr>
          <p:cNvSpPr/>
          <p:nvPr/>
        </p:nvSpPr>
        <p:spPr>
          <a:xfrm>
            <a:off x="6400800" y="61722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17445" name="动作按钮: 前进或下一项 317444">
            <a:hlinkClick r:id="" action="ppaction://hlinkshowjump?jump=nextslide"/>
          </p:cNvPr>
          <p:cNvSpPr/>
          <p:nvPr/>
        </p:nvSpPr>
        <p:spPr>
          <a:xfrm>
            <a:off x="6934200" y="61722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17446" name="动作按钮: 上一张 317445">
            <a:hlinkClick r:id="rId1" action="ppaction://hlinksldjump"/>
          </p:cNvPr>
          <p:cNvSpPr/>
          <p:nvPr/>
        </p:nvSpPr>
        <p:spPr>
          <a:xfrm>
            <a:off x="7467600" y="61722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73410" name="标题 273409"/>
          <p:cNvSpPr>
            <a:spLocks noGrp="1"/>
          </p:cNvSpPr>
          <p:nvPr>
            <p:ph type="title"/>
          </p:nvPr>
        </p:nvSpPr>
        <p:spPr>
          <a:xfrm>
            <a:off x="0" y="304800"/>
            <a:ext cx="8915400" cy="1139825"/>
          </a:xfrm>
          <a:ln/>
        </p:spPr>
        <p:txBody>
          <a:bodyPr anchor="ctr" anchorCtr="1"/>
          <a:p>
            <a:r>
              <a:rPr lang="zh-CN" altLang="en-US" sz="3600" dirty="0">
                <a:solidFill>
                  <a:srgbClr val="FFFF00"/>
                </a:solidFill>
                <a:ea typeface="隶书" pitchFamily="49" charset="-122"/>
              </a:rPr>
              <a:t>（二）党性修养理论的精神实质和理论价值</a:t>
            </a:r>
            <a:br>
              <a:rPr lang="zh-CN" altLang="en-US" sz="3600" dirty="0">
                <a:solidFill>
                  <a:srgbClr val="FFFF00"/>
                </a:solidFill>
                <a:ea typeface="隶书" pitchFamily="49" charset="-122"/>
              </a:rPr>
            </a:br>
            <a:r>
              <a:rPr lang="zh-CN" altLang="en-US" sz="3600" dirty="0">
                <a:solidFill>
                  <a:srgbClr val="FFFF00"/>
                </a:solidFill>
                <a:ea typeface="隶书" pitchFamily="49" charset="-122"/>
              </a:rPr>
              <a:t>我们为什么需要心学？</a:t>
            </a:r>
            <a:endParaRPr lang="zh-CN" altLang="en-US" sz="3600" dirty="0">
              <a:solidFill>
                <a:srgbClr val="FFFF00"/>
              </a:solidFill>
              <a:ea typeface="隶书" pitchFamily="49" charset="-122"/>
            </a:endParaRPr>
          </a:p>
        </p:txBody>
      </p:sp>
      <p:sp>
        <p:nvSpPr>
          <p:cNvPr id="273411" name="文本占位符 273410"/>
          <p:cNvSpPr>
            <a:spLocks noGrp="1"/>
          </p:cNvSpPr>
          <p:nvPr>
            <p:ph type="body" idx="1"/>
          </p:nvPr>
        </p:nvSpPr>
        <p:spPr>
          <a:xfrm>
            <a:off x="1219200" y="2133600"/>
            <a:ext cx="7315200" cy="2514600"/>
          </a:xfrm>
          <a:ln/>
        </p:spPr>
        <p:txBody>
          <a:bodyPr/>
          <a:p>
            <a:pPr>
              <a:buNone/>
            </a:pPr>
            <a:r>
              <a:rPr lang="en-US" altLang="zh-CN" b="1" dirty="0"/>
              <a:t>1</a:t>
            </a:r>
            <a:r>
              <a:rPr lang="zh-CN" altLang="en-US" b="1" dirty="0"/>
              <a:t>、马克思主义党建理论的</a:t>
            </a:r>
            <a:r>
              <a:rPr lang="zh-CN" altLang="en-US" b="1" dirty="0">
                <a:hlinkClick r:id="rId1" action="ppaction://hlinksldjump"/>
              </a:rPr>
              <a:t>独创</a:t>
            </a:r>
            <a:endParaRPr lang="zh-CN" altLang="en-US" b="1" dirty="0"/>
          </a:p>
          <a:p>
            <a:pPr>
              <a:buNone/>
            </a:pPr>
            <a:r>
              <a:rPr lang="en-US" altLang="zh-CN" b="1" dirty="0"/>
              <a:t>2</a:t>
            </a:r>
            <a:r>
              <a:rPr lang="zh-CN" altLang="en-US" b="1" dirty="0"/>
              <a:t>、马克思主义理论中国化的重要</a:t>
            </a:r>
            <a:r>
              <a:rPr lang="zh-CN" altLang="en-US" b="1" dirty="0">
                <a:hlinkClick r:id="rId2" action="ppaction://hlinksldjump"/>
              </a:rPr>
              <a:t>载体</a:t>
            </a:r>
            <a:endParaRPr lang="zh-CN" altLang="en-US" b="1" dirty="0"/>
          </a:p>
          <a:p>
            <a:pPr>
              <a:buNone/>
            </a:pPr>
            <a:r>
              <a:rPr lang="en-US" altLang="zh-CN" b="1" dirty="0"/>
              <a:t>3</a:t>
            </a:r>
            <a:r>
              <a:rPr lang="zh-CN" altLang="en-US" b="1" dirty="0"/>
              <a:t>、弘扬东方哲学和价值的思想</a:t>
            </a:r>
            <a:r>
              <a:rPr lang="zh-CN" altLang="en-US" b="1" dirty="0">
                <a:hlinkClick r:id="rId3" action="ppaction://hlinksldjump"/>
              </a:rPr>
              <a:t>武器</a:t>
            </a:r>
            <a:endParaRPr lang="zh-CN" altLang="en-US" b="1" dirty="0"/>
          </a:p>
        </p:txBody>
      </p:sp>
      <p:sp>
        <p:nvSpPr>
          <p:cNvPr id="273412" name="动作按钮: 前进或下一项 273411">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3413" name="动作按钮: 后退或前一项 273412">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3414" name="动作按钮: 上一张 273413">
            <a:hlinkClick r:id="rId4"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19490" name="标题 319489"/>
          <p:cNvSpPr>
            <a:spLocks noGrp="1"/>
          </p:cNvSpPr>
          <p:nvPr>
            <p:ph type="title"/>
          </p:nvPr>
        </p:nvSpPr>
        <p:spPr>
          <a:xfrm>
            <a:off x="533400" y="304800"/>
            <a:ext cx="8229600" cy="990600"/>
          </a:xfrm>
          <a:ln/>
        </p:spPr>
        <p:txBody>
          <a:bodyPr anchor="ctr" anchorCtr="1"/>
          <a:p>
            <a:r>
              <a:rPr lang="en-US" altLang="zh-CN" sz="3600" dirty="0">
                <a:solidFill>
                  <a:srgbClr val="FFFF00"/>
                </a:solidFill>
                <a:ea typeface="隶书" pitchFamily="49" charset="-122"/>
              </a:rPr>
              <a:t>1</a:t>
            </a:r>
            <a:r>
              <a:rPr lang="zh-CN" altLang="en-US" sz="3600" dirty="0">
                <a:solidFill>
                  <a:srgbClr val="FFFF00"/>
                </a:solidFill>
                <a:ea typeface="隶书" pitchFamily="49" charset="-122"/>
              </a:rPr>
              <a:t>、马克思主义党建理论的独创</a:t>
            </a:r>
            <a:endParaRPr lang="zh-CN" altLang="en-US" sz="3600" dirty="0">
              <a:solidFill>
                <a:srgbClr val="FFFF00"/>
              </a:solidFill>
              <a:ea typeface="隶书" pitchFamily="49" charset="-122"/>
            </a:endParaRPr>
          </a:p>
        </p:txBody>
      </p:sp>
      <p:sp>
        <p:nvSpPr>
          <p:cNvPr id="319491" name="文本占位符 319490"/>
          <p:cNvSpPr>
            <a:spLocks noGrp="1"/>
          </p:cNvSpPr>
          <p:nvPr>
            <p:ph type="body" idx="1"/>
          </p:nvPr>
        </p:nvSpPr>
        <p:spPr>
          <a:xfrm>
            <a:off x="533400" y="1295400"/>
            <a:ext cx="8001000" cy="4495800"/>
          </a:xfrm>
          <a:ln/>
        </p:spPr>
        <p:txBody>
          <a:bodyPr/>
          <a:p>
            <a:pPr>
              <a:lnSpc>
                <a:spcPct val="90000"/>
              </a:lnSpc>
            </a:pPr>
            <a:r>
              <a:rPr lang="zh-CN" altLang="en-US" sz="2400" dirty="0"/>
              <a:t>党性修养是具有中国特色的提高党员素质的有效方法。把党性与党员的自我修养结合起来，引入党的建设，是中国共产党的一个创造，也是对马克思主义党建理论的一个贡献。（异化理论）</a:t>
            </a:r>
            <a:endParaRPr lang="zh-CN" altLang="en-US" sz="2400" dirty="0"/>
          </a:p>
          <a:p>
            <a:pPr>
              <a:lnSpc>
                <a:spcPct val="90000"/>
              </a:lnSpc>
            </a:pPr>
            <a:endParaRPr lang="zh-CN" altLang="en-US" sz="2400" dirty="0"/>
          </a:p>
          <a:p>
            <a:pPr>
              <a:lnSpc>
                <a:spcPct val="90000"/>
              </a:lnSpc>
            </a:pPr>
            <a:r>
              <a:rPr lang="zh-CN" altLang="en-US" sz="2400" dirty="0"/>
              <a:t>党性修养理论吸收了中国传统文化中注重个人修养、崇尚人格完善、主张“修身齐家治国平天下”的优秀成果，在马克思主义指导下，给自我修养赋予了共产主义的目标、崭新的内容和科学的方法，对传统文化中的“修养”观进行了扬弃，改造离开社会实践、闭门修养的倾向，达到一个新的境界。揭示了在改造客观世界中自觉改造主观世界，实现主客观相统一的科学途径。</a:t>
            </a:r>
            <a:endParaRPr lang="zh-CN" altLang="en-US" sz="2400" dirty="0"/>
          </a:p>
        </p:txBody>
      </p:sp>
      <p:sp>
        <p:nvSpPr>
          <p:cNvPr id="319492" name="动作按钮: 前进或下一项 319491">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19493" name="动作按钮: 后退或前一项 319492">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19494" name="动作按钮: 上一张 319493">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21538" name="标题 321537"/>
          <p:cNvSpPr>
            <a:spLocks noGrp="1"/>
          </p:cNvSpPr>
          <p:nvPr>
            <p:ph type="title"/>
          </p:nvPr>
        </p:nvSpPr>
        <p:spPr>
          <a:xfrm>
            <a:off x="228600" y="304800"/>
            <a:ext cx="8915400" cy="914400"/>
          </a:xfrm>
          <a:ln/>
        </p:spPr>
        <p:txBody>
          <a:bodyPr anchor="ctr" anchorCtr="1"/>
          <a:p>
            <a:r>
              <a:rPr lang="en-US" altLang="zh-CN" sz="3200" dirty="0">
                <a:solidFill>
                  <a:srgbClr val="FFFF00"/>
                </a:solidFill>
                <a:ea typeface="隶书" pitchFamily="49" charset="-122"/>
              </a:rPr>
              <a:t>2</a:t>
            </a:r>
            <a:r>
              <a:rPr lang="zh-CN" altLang="en-US" sz="3200" dirty="0">
                <a:solidFill>
                  <a:srgbClr val="FFFF00"/>
                </a:solidFill>
                <a:ea typeface="隶书" pitchFamily="49" charset="-122"/>
              </a:rPr>
              <a:t>、马克思主义理论中国化的重要载体</a:t>
            </a:r>
            <a:endParaRPr lang="zh-CN" altLang="en-US" sz="3200" dirty="0">
              <a:solidFill>
                <a:srgbClr val="FFFF00"/>
              </a:solidFill>
              <a:ea typeface="隶书" pitchFamily="49" charset="-122"/>
            </a:endParaRPr>
          </a:p>
        </p:txBody>
      </p:sp>
      <p:sp>
        <p:nvSpPr>
          <p:cNvPr id="321539" name="文本占位符 321538"/>
          <p:cNvSpPr>
            <a:spLocks noGrp="1"/>
          </p:cNvSpPr>
          <p:nvPr>
            <p:ph type="body" idx="1"/>
          </p:nvPr>
        </p:nvSpPr>
        <p:spPr>
          <a:xfrm>
            <a:off x="685800" y="1295400"/>
            <a:ext cx="7848600" cy="4343400"/>
          </a:xfrm>
          <a:ln/>
        </p:spPr>
        <p:txBody>
          <a:bodyPr/>
          <a:p>
            <a:pPr>
              <a:spcAft>
                <a:spcPct val="20000"/>
              </a:spcAft>
            </a:pPr>
            <a:r>
              <a:rPr lang="zh-CN" altLang="en-US" sz="2400" dirty="0">
                <a:latin typeface="宋体" panose="02010600030101010101" pitchFamily="2" charset="-122"/>
              </a:rPr>
              <a:t>照中国的传统，研究哲学不是一种职业。每个人都要学哲学，正像西方人都要进教堂。学哲学的目的，是使人作为人能够成为人，而不是成为某种人。但专就一个人是人来说，所可能的最高成就是成为什么呢？照中国哲学的传统，是成为圣人，个人与宇宙同一。  </a:t>
            </a:r>
            <a:endParaRPr lang="zh-CN" altLang="en-US" sz="2400" dirty="0">
              <a:latin typeface="宋体" panose="02010600030101010101" pitchFamily="2" charset="-122"/>
            </a:endParaRPr>
          </a:p>
          <a:p>
            <a:pPr>
              <a:spcAft>
                <a:spcPct val="20000"/>
              </a:spcAft>
            </a:pPr>
            <a:r>
              <a:rPr lang="zh-CN" altLang="en-US" sz="2400" dirty="0">
                <a:latin typeface="宋体" panose="02010600030101010101" pitchFamily="2" charset="-122"/>
              </a:rPr>
              <a:t>三纲领是：大学之道，大明明德，在亲民，在止于至善。八条目包括：格物、致知、诚意、正心、修身、齐家、治国、平天下。</a:t>
            </a:r>
            <a:endParaRPr lang="zh-CN" altLang="en-US" sz="2400" dirty="0">
              <a:latin typeface="宋体" panose="02010600030101010101" pitchFamily="2" charset="-122"/>
            </a:endParaRPr>
          </a:p>
          <a:p>
            <a:pPr>
              <a:spcAft>
                <a:spcPct val="20000"/>
              </a:spcAft>
            </a:pPr>
            <a:r>
              <a:rPr lang="zh-CN" altLang="en-US" sz="2400" dirty="0">
                <a:latin typeface="宋体" panose="02010600030101010101" pitchFamily="2" charset="-122"/>
              </a:rPr>
              <a:t>天命之谓性，率性之谓道，修道之谓教。</a:t>
            </a:r>
            <a:r>
              <a:rPr lang="en-US" altLang="zh-CN" sz="2400" dirty="0">
                <a:latin typeface="宋体" panose="02010600030101010101" pitchFamily="2" charset="-122"/>
              </a:rPr>
              <a:t>(</a:t>
            </a:r>
            <a:r>
              <a:rPr lang="zh-CN" altLang="en-US" sz="2400" dirty="0">
                <a:latin typeface="宋体" panose="02010600030101010101" pitchFamily="2" charset="-122"/>
              </a:rPr>
              <a:t>党校</a:t>
            </a:r>
            <a:r>
              <a:rPr lang="en-US" altLang="zh-CN" sz="2400">
                <a:latin typeface="宋体" panose="02010600030101010101" pitchFamily="2" charset="-122"/>
              </a:rPr>
              <a:t>)</a:t>
            </a:r>
            <a:endParaRPr lang="en-US" altLang="zh-CN" sz="2400">
              <a:latin typeface="宋体" panose="02010600030101010101" pitchFamily="2" charset="-122"/>
            </a:endParaRPr>
          </a:p>
          <a:p>
            <a:pPr>
              <a:spcAft>
                <a:spcPct val="20000"/>
              </a:spcAft>
            </a:pPr>
            <a:r>
              <a:rPr lang="en-US" altLang="zh-CN" sz="2400" dirty="0">
                <a:latin typeface="宋体" panose="02010600030101010101" pitchFamily="2" charset="-122"/>
              </a:rPr>
              <a:t>“</a:t>
            </a:r>
            <a:r>
              <a:rPr lang="zh-CN" altLang="en-US" sz="2400" dirty="0">
                <a:latin typeface="宋体" panose="02010600030101010101" pitchFamily="2" charset="-122"/>
              </a:rPr>
              <a:t>人的自由全面发展”和“自由人的联合体” ，共产主义理想信念。</a:t>
            </a:r>
            <a:endParaRPr lang="zh-CN" altLang="en-US" sz="2400" dirty="0"/>
          </a:p>
        </p:txBody>
      </p:sp>
      <p:sp>
        <p:nvSpPr>
          <p:cNvPr id="321540" name="动作按钮: 前进或下一项 321539">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21541" name="动作按钮: 后退或前一项 321540">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21542" name="动作按钮: 上一张 321541">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25634" name="标题 325633"/>
          <p:cNvSpPr>
            <a:spLocks noGrp="1"/>
          </p:cNvSpPr>
          <p:nvPr>
            <p:ph type="title"/>
          </p:nvPr>
        </p:nvSpPr>
        <p:spPr>
          <a:xfrm>
            <a:off x="228600" y="304800"/>
            <a:ext cx="8915400" cy="914400"/>
          </a:xfrm>
          <a:ln/>
        </p:spPr>
        <p:txBody>
          <a:bodyPr anchor="ctr" anchorCtr="1"/>
          <a:p>
            <a:r>
              <a:rPr lang="en-US" altLang="zh-CN" sz="3200" dirty="0">
                <a:solidFill>
                  <a:srgbClr val="FFFF00"/>
                </a:solidFill>
                <a:ea typeface="隶书" pitchFamily="49" charset="-122"/>
              </a:rPr>
              <a:t>3</a:t>
            </a:r>
            <a:r>
              <a:rPr lang="zh-CN" altLang="en-US" sz="3200" dirty="0">
                <a:solidFill>
                  <a:srgbClr val="FFFF00"/>
                </a:solidFill>
                <a:ea typeface="隶书" pitchFamily="49" charset="-122"/>
              </a:rPr>
              <a:t>、弘扬东方哲学和价值的思想武器（一）</a:t>
            </a:r>
            <a:endParaRPr lang="zh-CN" altLang="en-US" sz="3200" dirty="0">
              <a:solidFill>
                <a:srgbClr val="FFFF00"/>
              </a:solidFill>
              <a:ea typeface="隶书" pitchFamily="49" charset="-122"/>
            </a:endParaRPr>
          </a:p>
        </p:txBody>
      </p:sp>
      <p:sp>
        <p:nvSpPr>
          <p:cNvPr id="325635" name="文本占位符 325634"/>
          <p:cNvSpPr>
            <a:spLocks noGrp="1"/>
          </p:cNvSpPr>
          <p:nvPr>
            <p:ph type="body" idx="1"/>
          </p:nvPr>
        </p:nvSpPr>
        <p:spPr>
          <a:xfrm>
            <a:off x="533400" y="1143000"/>
            <a:ext cx="8153400" cy="4343400"/>
          </a:xfrm>
          <a:ln/>
        </p:spPr>
        <p:txBody>
          <a:bodyPr/>
          <a:p>
            <a:pPr>
              <a:spcAft>
                <a:spcPct val="20000"/>
              </a:spcAft>
            </a:pPr>
            <a:r>
              <a:rPr lang="zh-CN" altLang="en-US" sz="2400" dirty="0"/>
              <a:t>现代社会最缺乏的就是人文精神。在物质水平飞速发展之后，自我的失落成了现代社会中人们所面临的最大问题。</a:t>
            </a:r>
            <a:endParaRPr lang="zh-CN" altLang="en-US" sz="2400" dirty="0"/>
          </a:p>
          <a:p>
            <a:pPr>
              <a:spcAft>
                <a:spcPct val="20000"/>
              </a:spcAft>
            </a:pPr>
            <a:r>
              <a:rPr lang="zh-CN" altLang="en-US" sz="2400" dirty="0"/>
              <a:t>在异化活动中，人的能动性丧失了，遭到异己的物质力量或精神力量的奴役，从而使人的个性不能全面发展，只能片面发展，甚至畸形发展。</a:t>
            </a:r>
            <a:endParaRPr lang="zh-CN" altLang="en-US" sz="2400" dirty="0"/>
          </a:p>
          <a:p>
            <a:pPr>
              <a:spcAft>
                <a:spcPct val="20000"/>
              </a:spcAft>
            </a:pPr>
            <a:r>
              <a:rPr lang="zh-CN" altLang="en-US" sz="2400" dirty="0"/>
              <a:t>现代人最大的精神痛苦就是做不了自己的主人，被大量外在的东西，特别是物欲所支配。在自我无法解决的时候，又求之于神。（中国精英有空在干什么？心灵鸡汤）</a:t>
            </a:r>
            <a:endParaRPr lang="zh-CN" altLang="en-US" sz="2400" dirty="0"/>
          </a:p>
          <a:p>
            <a:pPr>
              <a:spcAft>
                <a:spcPct val="20000"/>
              </a:spcAft>
            </a:pPr>
            <a:r>
              <a:rPr lang="zh-CN" altLang="en-US" sz="2400" dirty="0"/>
              <a:t>人应该追求什么？什么才是真正意义上的人的发展？人要获得真正的自由，既不受物的约束，也不受神的约束，而是自我的道德的需要。只是满足人的额外物质追求，从文明的角度讲反而是一种倒退。</a:t>
            </a:r>
            <a:endParaRPr lang="zh-CN" altLang="en-US" sz="2400" dirty="0"/>
          </a:p>
        </p:txBody>
      </p:sp>
      <p:sp>
        <p:nvSpPr>
          <p:cNvPr id="325636" name="动作按钮: 前进或下一项 325635">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25637" name="动作按钮: 后退或前一项 325636">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25638" name="动作按钮: 上一张 325637">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47138" name="标题 347137"/>
          <p:cNvSpPr>
            <a:spLocks noGrp="1"/>
          </p:cNvSpPr>
          <p:nvPr>
            <p:ph type="title"/>
          </p:nvPr>
        </p:nvSpPr>
        <p:spPr>
          <a:xfrm>
            <a:off x="228600" y="304800"/>
            <a:ext cx="8915400" cy="914400"/>
          </a:xfrm>
          <a:ln/>
        </p:spPr>
        <p:txBody>
          <a:bodyPr anchor="ctr" anchorCtr="1"/>
          <a:p>
            <a:r>
              <a:rPr lang="en-US" altLang="zh-CN" sz="3200" dirty="0">
                <a:solidFill>
                  <a:srgbClr val="FFFF00"/>
                </a:solidFill>
                <a:ea typeface="隶书" pitchFamily="49" charset="-122"/>
              </a:rPr>
              <a:t>3</a:t>
            </a:r>
            <a:r>
              <a:rPr lang="zh-CN" altLang="en-US" sz="3200" dirty="0">
                <a:solidFill>
                  <a:srgbClr val="FFFF00"/>
                </a:solidFill>
                <a:ea typeface="隶书" pitchFamily="49" charset="-122"/>
              </a:rPr>
              <a:t>、弘扬东方哲学和价值的思想武器（二）</a:t>
            </a:r>
            <a:endParaRPr lang="zh-CN" altLang="en-US" sz="3200" dirty="0">
              <a:solidFill>
                <a:srgbClr val="FFFF00"/>
              </a:solidFill>
              <a:ea typeface="隶书" pitchFamily="49" charset="-122"/>
            </a:endParaRPr>
          </a:p>
        </p:txBody>
      </p:sp>
      <p:sp>
        <p:nvSpPr>
          <p:cNvPr id="347139" name="文本占位符 347138"/>
          <p:cNvSpPr>
            <a:spLocks noGrp="1"/>
          </p:cNvSpPr>
          <p:nvPr>
            <p:ph type="body" idx="1"/>
          </p:nvPr>
        </p:nvSpPr>
        <p:spPr>
          <a:xfrm>
            <a:off x="685800" y="1295400"/>
            <a:ext cx="7848600" cy="4343400"/>
          </a:xfrm>
          <a:ln/>
        </p:spPr>
        <p:txBody>
          <a:bodyPr/>
          <a:p>
            <a:pPr>
              <a:spcAft>
                <a:spcPct val="20000"/>
              </a:spcAft>
            </a:pPr>
            <a:r>
              <a:rPr lang="zh-CN" altLang="en-US" sz="2400" dirty="0">
                <a:latin typeface="宋体" panose="02010600030101010101" pitchFamily="2" charset="-122"/>
              </a:rPr>
              <a:t>中、西方社会在认知思维上的差异也导致了两者在生活态度上的根本不同：中国人强调通过个人的自我修养来获得人性的完善或者人生的解脱，而西方人则刻意发展了超自然的力量或宗教来拯救人生；在自我修养实效主义作基础的道德哲学下，中国人的心灵具备了西方宗教的功能，但却不会招致西方宗教中独断主义的灾难。实现了真与善美，科学与人文的统一。</a:t>
            </a:r>
            <a:endParaRPr lang="zh-CN" altLang="en-US" sz="2400" dirty="0">
              <a:latin typeface="宋体" panose="02010600030101010101" pitchFamily="2" charset="-122"/>
            </a:endParaRPr>
          </a:p>
          <a:p>
            <a:pPr>
              <a:spcAft>
                <a:spcPct val="20000"/>
              </a:spcAft>
            </a:pPr>
            <a:r>
              <a:rPr lang="zh-CN" altLang="en-US" sz="2400" dirty="0">
                <a:latin typeface="宋体" panose="02010600030101010101" pitchFamily="2" charset="-122"/>
              </a:rPr>
              <a:t>抛却自家无尽藏，沿门托钵效贫儿。中国文化中注重精神文明、强调德行的理念契合现代社会之需，有很大补益。二战后，西方思想家都在呼吁人文精神的重现，提出新人文主义。而重现人文精神，最丰富的资源就是东方文化。</a:t>
            </a:r>
            <a:endParaRPr lang="zh-CN" altLang="en-US" sz="2400" dirty="0">
              <a:latin typeface="宋体" panose="02010600030101010101" pitchFamily="2" charset="-122"/>
            </a:endParaRPr>
          </a:p>
        </p:txBody>
      </p:sp>
      <p:sp>
        <p:nvSpPr>
          <p:cNvPr id="347140" name="动作按钮: 前进或下一项 347139">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47141" name="动作按钮: 后退或前一项 347140">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47142" name="动作按钮: 上一张 347141">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74434" name="标题 274433"/>
          <p:cNvSpPr>
            <a:spLocks noGrp="1"/>
          </p:cNvSpPr>
          <p:nvPr>
            <p:ph type="title"/>
          </p:nvPr>
        </p:nvSpPr>
        <p:spPr>
          <a:xfrm>
            <a:off x="457200" y="533400"/>
            <a:ext cx="8229600" cy="1139825"/>
          </a:xfrm>
          <a:ln/>
        </p:spPr>
        <p:txBody>
          <a:bodyPr anchor="ctr" anchorCtr="1"/>
          <a:p>
            <a:r>
              <a:rPr lang="zh-CN" altLang="en-US" sz="3600" dirty="0">
                <a:solidFill>
                  <a:srgbClr val="FFFF00"/>
                </a:solidFill>
                <a:ea typeface="隶书" pitchFamily="49" charset="-122"/>
              </a:rPr>
              <a:t>（三）干部加强党性修养的实践意义</a:t>
            </a:r>
            <a:r>
              <a:rPr lang="zh-CN" altLang="en-US" sz="4000" dirty="0">
                <a:solidFill>
                  <a:srgbClr val="FFFF00"/>
                </a:solidFill>
              </a:rPr>
              <a:t> </a:t>
            </a:r>
            <a:br>
              <a:rPr lang="zh-CN" altLang="en-US" sz="4000" dirty="0">
                <a:solidFill>
                  <a:srgbClr val="FFFF00"/>
                </a:solidFill>
              </a:rPr>
            </a:br>
            <a:endParaRPr lang="zh-CN" altLang="en-US" sz="4000" dirty="0">
              <a:solidFill>
                <a:srgbClr val="FFFF00"/>
              </a:solidFill>
            </a:endParaRPr>
          </a:p>
        </p:txBody>
      </p:sp>
      <p:sp>
        <p:nvSpPr>
          <p:cNvPr id="274435" name="文本占位符 274434"/>
          <p:cNvSpPr>
            <a:spLocks noGrp="1"/>
          </p:cNvSpPr>
          <p:nvPr>
            <p:ph type="body" idx="1"/>
          </p:nvPr>
        </p:nvSpPr>
        <p:spPr>
          <a:xfrm>
            <a:off x="914400" y="1981200"/>
            <a:ext cx="8229600" cy="2743200"/>
          </a:xfrm>
          <a:ln/>
        </p:spPr>
        <p:txBody>
          <a:bodyPr/>
          <a:p>
            <a:r>
              <a:rPr lang="zh-CN" altLang="en-US" b="1" dirty="0">
                <a:hlinkClick r:id="rId1" action="ppaction://hlinksldjump"/>
              </a:rPr>
              <a:t>个体</a:t>
            </a:r>
            <a:r>
              <a:rPr lang="zh-CN" altLang="en-US" b="1" dirty="0"/>
              <a:t>的视角：党性修养与从政之路</a:t>
            </a:r>
            <a:endParaRPr lang="zh-CN" altLang="en-US" b="1" dirty="0"/>
          </a:p>
          <a:p>
            <a:r>
              <a:rPr lang="zh-CN" altLang="en-US" b="1" dirty="0">
                <a:hlinkClick r:id="rId2" action="ppaction://hlinksldjump"/>
              </a:rPr>
              <a:t>政党</a:t>
            </a:r>
            <a:r>
              <a:rPr lang="zh-CN" altLang="en-US" b="1" dirty="0"/>
              <a:t>的视角：党性修养与党的先进性</a:t>
            </a:r>
            <a:endParaRPr lang="zh-CN" altLang="en-US" b="1" dirty="0"/>
          </a:p>
          <a:p>
            <a:r>
              <a:rPr lang="zh-CN" altLang="en-US" b="1" dirty="0">
                <a:hlinkClick r:id="rId3" action="ppaction://hlinksldjump"/>
              </a:rPr>
              <a:t>社会</a:t>
            </a:r>
            <a:r>
              <a:rPr lang="zh-CN" altLang="en-US" b="1" dirty="0"/>
              <a:t>的视角：修养与公众道德信仰</a:t>
            </a:r>
            <a:endParaRPr lang="zh-CN" altLang="en-US" b="1" dirty="0"/>
          </a:p>
          <a:p>
            <a:r>
              <a:rPr lang="zh-CN" altLang="en-US" b="1" dirty="0">
                <a:hlinkClick r:id="rId4" action="ppaction://hlinksldjump"/>
              </a:rPr>
              <a:t>世界</a:t>
            </a:r>
            <a:r>
              <a:rPr lang="zh-CN" altLang="en-US" b="1" dirty="0"/>
              <a:t>的视角：修养与人类精神危机</a:t>
            </a:r>
            <a:endParaRPr lang="zh-CN" altLang="en-US" b="1" dirty="0"/>
          </a:p>
        </p:txBody>
      </p:sp>
      <p:sp>
        <p:nvSpPr>
          <p:cNvPr id="274436" name="动作按钮: 后退或前一项 274435">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4437" name="动作按钮: 前进或下一项 274436">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4438" name="动作按钮: 上一张 274437">
            <a:hlinkClick r:id="rId5"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79906" name="标题 379905"/>
          <p:cNvSpPr>
            <a:spLocks noGrp="1"/>
          </p:cNvSpPr>
          <p:nvPr>
            <p:ph type="title"/>
          </p:nvPr>
        </p:nvSpPr>
        <p:spPr>
          <a:ln/>
        </p:spPr>
        <p:txBody>
          <a:bodyPr anchor="ctr" anchorCtr="1"/>
          <a:p>
            <a:r>
              <a:rPr lang="zh-CN" altLang="en-US" sz="3600" b="1" dirty="0">
                <a:solidFill>
                  <a:srgbClr val="FFFF00"/>
                </a:solidFill>
                <a:ea typeface="隶书" pitchFamily="49" charset="-122"/>
              </a:rPr>
              <a:t>习近平总书记在党校工作会议上指出</a:t>
            </a:r>
            <a:endParaRPr lang="zh-CN" altLang="en-US" sz="3600" b="1" dirty="0">
              <a:solidFill>
                <a:srgbClr val="FFFF00"/>
              </a:solidFill>
              <a:ea typeface="隶书" pitchFamily="49" charset="-122"/>
            </a:endParaRPr>
          </a:p>
        </p:txBody>
      </p:sp>
      <p:sp>
        <p:nvSpPr>
          <p:cNvPr id="379907" name="文本占位符 379906"/>
          <p:cNvSpPr>
            <a:spLocks noGrp="1"/>
          </p:cNvSpPr>
          <p:nvPr>
            <p:ph type="body" idx="1"/>
          </p:nvPr>
        </p:nvSpPr>
        <p:spPr>
          <a:xfrm>
            <a:off x="457200" y="1600200"/>
            <a:ext cx="8001000" cy="4038600"/>
          </a:xfrm>
          <a:ln/>
        </p:spPr>
        <p:txBody>
          <a:bodyPr/>
          <a:p>
            <a:pPr>
              <a:lnSpc>
                <a:spcPct val="130000"/>
              </a:lnSpc>
            </a:pPr>
            <a:r>
              <a:rPr lang="zh-CN" altLang="en-US" sz="2400" b="1" dirty="0"/>
              <a:t>重视发挥党校作用，是党的优良传统和独特优势；坚持党校姓党，是做好党校工作的根本原则、根本遵循；坚持党校姓党，首先要坚持“姓马”、“姓共”；马克思主义就是中国共产党人的“真经”；“德”者才之帅；</a:t>
            </a:r>
            <a:r>
              <a:rPr lang="zh-CN" altLang="en-US" sz="2400" b="1" dirty="0">
                <a:solidFill>
                  <a:srgbClr val="FFFF00"/>
                </a:solidFill>
              </a:rPr>
              <a:t>党性就是最大的德；</a:t>
            </a:r>
            <a:r>
              <a:rPr lang="zh-CN" altLang="en-US" sz="2400" b="1" dirty="0"/>
              <a:t>欲植树，培其根，要种德，培其心；</a:t>
            </a:r>
            <a:r>
              <a:rPr lang="zh-CN" altLang="en-US" sz="2800" b="1" dirty="0">
                <a:solidFill>
                  <a:srgbClr val="FFFF00"/>
                </a:solidFill>
              </a:rPr>
              <a:t>党性修养就是中国共产党人的心学；</a:t>
            </a:r>
            <a:r>
              <a:rPr lang="zh-CN" altLang="en-US" sz="2400" b="1" dirty="0"/>
              <a:t>心不在焉、无敬畏之心不行</a:t>
            </a:r>
            <a:r>
              <a:rPr lang="en-US" altLang="zh-CN" sz="2400" b="1" dirty="0"/>
              <a:t>,</a:t>
            </a:r>
            <a:r>
              <a:rPr lang="zh-CN" altLang="en-US" sz="2400" b="1" dirty="0"/>
              <a:t>关键是入心；党校要营造这个氛围，让入心。</a:t>
            </a:r>
            <a:r>
              <a:rPr lang="zh-CN" altLang="en-US" sz="1400" b="1" dirty="0"/>
              <a:t> </a:t>
            </a:r>
            <a:endParaRPr lang="zh-CN" altLang="en-US" sz="1400" b="1" dirty="0"/>
          </a:p>
        </p:txBody>
      </p:sp>
      <p:sp>
        <p:nvSpPr>
          <p:cNvPr id="379908" name="动作按钮: 后退或前一项 379907">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79909" name="动作按钮: 前进或下一项 379908">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28706" name="标题 328705"/>
          <p:cNvSpPr>
            <a:spLocks noGrp="1"/>
          </p:cNvSpPr>
          <p:nvPr>
            <p:ph type="title"/>
          </p:nvPr>
        </p:nvSpPr>
        <p:spPr>
          <a:xfrm>
            <a:off x="533400" y="304800"/>
            <a:ext cx="8229600" cy="685800"/>
          </a:xfrm>
          <a:ln/>
        </p:spPr>
        <p:txBody>
          <a:bodyPr anchor="ctr" anchorCtr="1"/>
          <a:p>
            <a:r>
              <a:rPr lang="en-US" altLang="zh-CN" sz="3600" dirty="0">
                <a:solidFill>
                  <a:srgbClr val="FFFF00"/>
                </a:solidFill>
                <a:latin typeface="隶书" pitchFamily="49" charset="-122"/>
                <a:ea typeface="隶书" pitchFamily="49" charset="-122"/>
              </a:rPr>
              <a:t>1</a:t>
            </a:r>
            <a:r>
              <a:rPr lang="zh-CN" altLang="en-US" sz="3600" dirty="0">
                <a:solidFill>
                  <a:srgbClr val="FFFF00"/>
                </a:solidFill>
                <a:latin typeface="隶书" pitchFamily="49" charset="-122"/>
                <a:ea typeface="隶书" pitchFamily="49" charset="-122"/>
              </a:rPr>
              <a:t>、</a:t>
            </a:r>
            <a:r>
              <a:rPr lang="zh-CN" altLang="en-US" sz="3600" b="1" dirty="0">
                <a:solidFill>
                  <a:srgbClr val="FFFF00"/>
                </a:solidFill>
                <a:latin typeface="隶书" pitchFamily="49" charset="-122"/>
                <a:ea typeface="隶书" pitchFamily="49" charset="-122"/>
              </a:rPr>
              <a:t>个体的视角：党性修养与从政之路</a:t>
            </a:r>
            <a:br>
              <a:rPr lang="zh-CN" altLang="en-US" sz="4000" dirty="0">
                <a:solidFill>
                  <a:srgbClr val="FFFF00"/>
                </a:solidFill>
              </a:rPr>
            </a:br>
            <a:endParaRPr lang="zh-CN" altLang="en-US" sz="4000" dirty="0">
              <a:solidFill>
                <a:srgbClr val="FFFF00"/>
              </a:solidFill>
            </a:endParaRPr>
          </a:p>
        </p:txBody>
      </p:sp>
      <p:sp>
        <p:nvSpPr>
          <p:cNvPr id="328707" name="文本占位符 328706"/>
          <p:cNvSpPr>
            <a:spLocks noGrp="1"/>
          </p:cNvSpPr>
          <p:nvPr>
            <p:ph type="body" idx="1"/>
          </p:nvPr>
        </p:nvSpPr>
        <p:spPr>
          <a:xfrm>
            <a:off x="609600" y="838200"/>
            <a:ext cx="7696200" cy="5334000"/>
          </a:xfrm>
          <a:ln/>
        </p:spPr>
        <p:txBody>
          <a:bodyPr/>
          <a:p>
            <a:pPr>
              <a:lnSpc>
                <a:spcPct val="90000"/>
              </a:lnSpc>
              <a:spcAft>
                <a:spcPct val="20000"/>
              </a:spcAft>
            </a:pPr>
            <a:r>
              <a:rPr lang="zh-CN" altLang="en-US" sz="2400" dirty="0">
                <a:latin typeface="宋体" panose="02010600030101010101" pitchFamily="2" charset="-122"/>
              </a:rPr>
              <a:t>在“为官不易”的新常态下，党员干部应当修炼怎样的人生境界，才能走稳从政之路？</a:t>
            </a:r>
            <a:endParaRPr lang="zh-CN" altLang="en-US" sz="2400" dirty="0">
              <a:latin typeface="宋体" panose="02010600030101010101" pitchFamily="2" charset="-122"/>
            </a:endParaRPr>
          </a:p>
          <a:p>
            <a:pPr>
              <a:lnSpc>
                <a:spcPct val="90000"/>
              </a:lnSpc>
              <a:spcAft>
                <a:spcPct val="20000"/>
              </a:spcAft>
            </a:pPr>
            <a:r>
              <a:rPr lang="zh-CN" altLang="en-US" sz="2400" dirty="0">
                <a:latin typeface="宋体" panose="02010600030101010101" pitchFamily="2" charset="-122"/>
              </a:rPr>
              <a:t>要得到你想要的某样东西，最可靠的办法是让你自己配得上它。（美投资家查理</a:t>
            </a:r>
            <a:r>
              <a:rPr lang="en-US" altLang="zh-CN" sz="2400" dirty="0">
                <a:latin typeface="宋体" panose="02010600030101010101" pitchFamily="2" charset="-122"/>
              </a:rPr>
              <a:t>·</a:t>
            </a:r>
            <a:r>
              <a:rPr lang="zh-CN" altLang="en-US" sz="2400" dirty="0">
                <a:latin typeface="宋体" panose="02010600030101010101" pitchFamily="2" charset="-122"/>
              </a:rPr>
              <a:t>芒格） </a:t>
            </a:r>
            <a:endParaRPr lang="zh-CN" altLang="en-US" sz="2400" dirty="0">
              <a:latin typeface="宋体" panose="02010600030101010101" pitchFamily="2" charset="-122"/>
            </a:endParaRPr>
          </a:p>
          <a:p>
            <a:pPr>
              <a:lnSpc>
                <a:spcPct val="90000"/>
              </a:lnSpc>
              <a:spcAft>
                <a:spcPct val="20000"/>
              </a:spcAft>
            </a:pPr>
            <a:r>
              <a:rPr lang="zh-CN" altLang="en-US" sz="2400" dirty="0">
                <a:latin typeface="宋体" panose="02010600030101010101" pitchFamily="2" charset="-122"/>
              </a:rPr>
              <a:t>如果对官位权力过于执著，以致迷恋，仿佛官位越高、权力越大，人生的价值就越大，那就是一种危险的倾向。 </a:t>
            </a:r>
            <a:endParaRPr lang="zh-CN" altLang="en-US" sz="2400" dirty="0">
              <a:latin typeface="宋体" panose="02010600030101010101" pitchFamily="2" charset="-122"/>
            </a:endParaRPr>
          </a:p>
          <a:p>
            <a:pPr>
              <a:lnSpc>
                <a:spcPct val="90000"/>
              </a:lnSpc>
              <a:spcAft>
                <a:spcPct val="20000"/>
              </a:spcAft>
            </a:pPr>
            <a:r>
              <a:rPr lang="zh-CN" altLang="en-US" sz="2400" dirty="0">
                <a:latin typeface="宋体" panose="02010600030101010101" pitchFamily="2" charset="-122"/>
              </a:rPr>
              <a:t>眼看他起朱楼，眼看他宴宾客，眼看他楼塌了 。</a:t>
            </a:r>
            <a:r>
              <a:rPr lang="en-US" altLang="zh-CN" sz="2400" dirty="0">
                <a:latin typeface="宋体" panose="02010600030101010101" pitchFamily="2" charset="-122"/>
              </a:rPr>
              <a:t>《</a:t>
            </a:r>
            <a:r>
              <a:rPr lang="zh-CN" altLang="en-US" sz="2400" dirty="0">
                <a:latin typeface="宋体" panose="02010600030101010101" pitchFamily="2" charset="-122"/>
              </a:rPr>
              <a:t>易</a:t>
            </a:r>
            <a:r>
              <a:rPr lang="en-US" altLang="zh-CN" sz="2400" dirty="0">
                <a:latin typeface="宋体" panose="02010600030101010101" pitchFamily="2" charset="-122"/>
              </a:rPr>
              <a:t>》</a:t>
            </a:r>
            <a:r>
              <a:rPr lang="zh-CN" altLang="en-US" sz="2400" dirty="0">
                <a:latin typeface="宋体" panose="02010600030101010101" pitchFamily="2" charset="-122"/>
              </a:rPr>
              <a:t>有云：“负且乘，致寇至”。官位不是越高越好，权力也不是越大越好，关键要看个人才德是否与之相称。 </a:t>
            </a:r>
            <a:endParaRPr lang="zh-CN" altLang="en-US" sz="2400" dirty="0">
              <a:latin typeface="宋体" panose="02010600030101010101" pitchFamily="2" charset="-122"/>
            </a:endParaRPr>
          </a:p>
          <a:p>
            <a:pPr>
              <a:lnSpc>
                <a:spcPct val="90000"/>
              </a:lnSpc>
              <a:spcAft>
                <a:spcPct val="20000"/>
              </a:spcAft>
            </a:pPr>
            <a:r>
              <a:rPr lang="zh-CN" altLang="en-US" sz="2400" dirty="0">
                <a:latin typeface="宋体" panose="02010600030101010101" pitchFamily="2" charset="-122"/>
              </a:rPr>
              <a:t>求人不如求己，对于党员干部个人来说，走稳从政之路的坦径并非一味攀附，而是不断提高自己的修为和能力。 </a:t>
            </a:r>
            <a:endParaRPr lang="zh-CN" altLang="en-US" sz="2400" dirty="0">
              <a:latin typeface="宋体" panose="02010600030101010101" pitchFamily="2" charset="-122"/>
            </a:endParaRPr>
          </a:p>
        </p:txBody>
      </p:sp>
      <p:sp>
        <p:nvSpPr>
          <p:cNvPr id="328708" name="动作按钮: 后退或前一项 328707">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28709" name="动作按钮: 前进或下一项 328708">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28710" name="动作按钮: 上一张 328709">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30754" name="标题 330753"/>
          <p:cNvSpPr>
            <a:spLocks noGrp="1"/>
          </p:cNvSpPr>
          <p:nvPr>
            <p:ph type="title"/>
          </p:nvPr>
        </p:nvSpPr>
        <p:spPr>
          <a:xfrm>
            <a:off x="304800" y="228600"/>
            <a:ext cx="8839200" cy="914400"/>
          </a:xfrm>
          <a:ln/>
        </p:spPr>
        <p:txBody>
          <a:bodyPr anchor="ctr" anchorCtr="1"/>
          <a:p>
            <a:r>
              <a:rPr lang="en-US" altLang="zh-CN" sz="3200" dirty="0">
                <a:solidFill>
                  <a:srgbClr val="FFFF00"/>
                </a:solidFill>
                <a:latin typeface="隶书" pitchFamily="49" charset="-122"/>
                <a:ea typeface="隶书" pitchFamily="49" charset="-122"/>
              </a:rPr>
              <a:t>2</a:t>
            </a:r>
            <a:r>
              <a:rPr lang="zh-CN" altLang="en-US" sz="3200" dirty="0">
                <a:solidFill>
                  <a:srgbClr val="FFFF00"/>
                </a:solidFill>
                <a:latin typeface="隶书" pitchFamily="49" charset="-122"/>
                <a:ea typeface="隶书" pitchFamily="49" charset="-122"/>
              </a:rPr>
              <a:t>、</a:t>
            </a:r>
            <a:r>
              <a:rPr lang="zh-CN" altLang="en-US" sz="3200" b="1" dirty="0">
                <a:solidFill>
                  <a:srgbClr val="FFFF00"/>
                </a:solidFill>
                <a:latin typeface="隶书" pitchFamily="49" charset="-122"/>
                <a:ea typeface="隶书" pitchFamily="49" charset="-122"/>
              </a:rPr>
              <a:t>政党的视角：党性修养与党的先进性纯洁性</a:t>
            </a:r>
            <a:endParaRPr lang="zh-CN" altLang="en-US" sz="3200" dirty="0">
              <a:solidFill>
                <a:srgbClr val="FFFF00"/>
              </a:solidFill>
            </a:endParaRPr>
          </a:p>
        </p:txBody>
      </p:sp>
      <p:sp>
        <p:nvSpPr>
          <p:cNvPr id="330755" name="文本占位符 330754"/>
          <p:cNvSpPr>
            <a:spLocks noGrp="1"/>
          </p:cNvSpPr>
          <p:nvPr>
            <p:ph type="body" idx="1"/>
          </p:nvPr>
        </p:nvSpPr>
        <p:spPr>
          <a:xfrm>
            <a:off x="381000" y="1295400"/>
            <a:ext cx="8382000" cy="4495800"/>
          </a:xfrm>
          <a:ln/>
        </p:spPr>
        <p:txBody>
          <a:bodyPr/>
          <a:p>
            <a:pPr>
              <a:lnSpc>
                <a:spcPct val="80000"/>
              </a:lnSpc>
              <a:spcAft>
                <a:spcPct val="20000"/>
              </a:spcAft>
            </a:pPr>
            <a:r>
              <a:rPr lang="zh-CN" altLang="en-US" sz="2400" dirty="0">
                <a:latin typeface="宋体" panose="02010600030101010101" pitchFamily="2" charset="-122"/>
              </a:rPr>
              <a:t>先进性和纯洁性是马克思主义政党的根本特征、生命所系、力量所在。 </a:t>
            </a:r>
            <a:endParaRPr lang="zh-CN" altLang="en-US" sz="2400" dirty="0">
              <a:latin typeface="宋体" panose="02010600030101010101" pitchFamily="2" charset="-122"/>
            </a:endParaRPr>
          </a:p>
          <a:p>
            <a:pPr>
              <a:lnSpc>
                <a:spcPct val="80000"/>
              </a:lnSpc>
              <a:spcAft>
                <a:spcPct val="20000"/>
              </a:spcAft>
            </a:pPr>
            <a:r>
              <a:rPr lang="zh-CN" altLang="en-US" sz="2400" dirty="0">
                <a:latin typeface="宋体" panose="02010600030101010101" pitchFamily="2" charset="-122"/>
              </a:rPr>
              <a:t>建立一套有利于保持党的先进性、纯洁性的体制机制，其中一个重要方面，就是在全党开展经常性的党性教育，使党员</a:t>
            </a:r>
            <a:r>
              <a:rPr lang="zh-CN" altLang="en-US" sz="2400" b="1" dirty="0">
                <a:solidFill>
                  <a:srgbClr val="FFFF00"/>
                </a:solidFill>
                <a:latin typeface="宋体" panose="02010600030101010101" pitchFamily="2" charset="-122"/>
              </a:rPr>
              <a:t>自觉</a:t>
            </a:r>
            <a:r>
              <a:rPr lang="zh-CN" altLang="en-US" sz="2400" dirty="0">
                <a:latin typeface="宋体" panose="02010600030101010101" pitchFamily="2" charset="-122"/>
              </a:rPr>
              <a:t>地加强党性修养。 </a:t>
            </a:r>
            <a:endParaRPr lang="zh-CN" altLang="en-US" sz="2400" dirty="0">
              <a:latin typeface="宋体" panose="02010600030101010101" pitchFamily="2" charset="-122"/>
            </a:endParaRPr>
          </a:p>
          <a:p>
            <a:pPr>
              <a:lnSpc>
                <a:spcPct val="80000"/>
              </a:lnSpc>
              <a:spcAft>
                <a:spcPct val="20000"/>
              </a:spcAft>
            </a:pPr>
            <a:r>
              <a:rPr lang="zh-CN" altLang="en-US" sz="2400" dirty="0">
                <a:latin typeface="宋体" panose="02010600030101010101" pitchFamily="2" charset="-122"/>
              </a:rPr>
              <a:t>党的十八大报告中，再次强调抓好党性教育这个核心，要求党员“讲党性、重品行、作表率，做社会主义道德的示范者、诚信风尚的引领者、公平正义的维护者，以实际行动彰显共产党人的人格力量。</a:t>
            </a:r>
            <a:endParaRPr lang="zh-CN" altLang="en-US" sz="2400" dirty="0">
              <a:latin typeface="宋体" panose="02010600030101010101" pitchFamily="2" charset="-122"/>
            </a:endParaRPr>
          </a:p>
          <a:p>
            <a:pPr>
              <a:lnSpc>
                <a:spcPct val="80000"/>
              </a:lnSpc>
              <a:spcAft>
                <a:spcPct val="20000"/>
              </a:spcAft>
            </a:pPr>
            <a:r>
              <a:rPr lang="zh-CN" altLang="en-US" sz="2400" dirty="0">
                <a:latin typeface="宋体" panose="02010600030101010101" pitchFamily="2" charset="-122"/>
              </a:rPr>
              <a:t>群众路线教育实践活动、“三严三实”专题教育和“两学一做”学习教育。承担这样的历史使命的党，只靠外部的约束，是不行的，走不远的。要自觉（自已提高觉悟，提升主动性）。</a:t>
            </a:r>
            <a:endParaRPr lang="zh-CN" altLang="en-US" sz="2400" dirty="0">
              <a:latin typeface="宋体" panose="02010600030101010101" pitchFamily="2" charset="-122"/>
            </a:endParaRPr>
          </a:p>
        </p:txBody>
      </p:sp>
      <p:sp>
        <p:nvSpPr>
          <p:cNvPr id="330756" name="动作按钮: 后退或前一项 330755">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30757" name="动作按钮: 前进或下一项 330756">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30759" name="动作按钮: 上一张 330758">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32802" name="标题 332801"/>
          <p:cNvSpPr>
            <a:spLocks noGrp="1"/>
          </p:cNvSpPr>
          <p:nvPr>
            <p:ph type="title"/>
          </p:nvPr>
        </p:nvSpPr>
        <p:spPr>
          <a:xfrm>
            <a:off x="304800" y="457200"/>
            <a:ext cx="8839200" cy="914400"/>
          </a:xfrm>
          <a:ln/>
        </p:spPr>
        <p:txBody>
          <a:bodyPr anchor="ctr" anchorCtr="1"/>
          <a:p>
            <a:r>
              <a:rPr lang="en-US" altLang="zh-CN" sz="3200" dirty="0">
                <a:solidFill>
                  <a:srgbClr val="FFFF00"/>
                </a:solidFill>
                <a:latin typeface="隶书" pitchFamily="49" charset="-122"/>
                <a:ea typeface="隶书" pitchFamily="49" charset="-122"/>
              </a:rPr>
              <a:t>3</a:t>
            </a:r>
            <a:r>
              <a:rPr lang="zh-CN" altLang="en-US" sz="3200" dirty="0">
                <a:solidFill>
                  <a:srgbClr val="FFFF00"/>
                </a:solidFill>
                <a:latin typeface="隶书" pitchFamily="49" charset="-122"/>
                <a:ea typeface="隶书" pitchFamily="49" charset="-122"/>
              </a:rPr>
              <a:t>、</a:t>
            </a:r>
            <a:r>
              <a:rPr lang="zh-CN" altLang="en-US" sz="3200" dirty="0">
                <a:solidFill>
                  <a:srgbClr val="FFFF00"/>
                </a:solidFill>
                <a:ea typeface="隶书" pitchFamily="49" charset="-122"/>
              </a:rPr>
              <a:t>社会的视角：修养与公众道德信仰</a:t>
            </a:r>
            <a:endParaRPr lang="zh-CN" altLang="en-US" sz="3200" dirty="0">
              <a:solidFill>
                <a:srgbClr val="FFFF00"/>
              </a:solidFill>
              <a:ea typeface="隶书" pitchFamily="49" charset="-122"/>
            </a:endParaRPr>
          </a:p>
        </p:txBody>
      </p:sp>
      <p:sp>
        <p:nvSpPr>
          <p:cNvPr id="332803" name="文本占位符 332802"/>
          <p:cNvSpPr>
            <a:spLocks noGrp="1"/>
          </p:cNvSpPr>
          <p:nvPr>
            <p:ph type="body" idx="1"/>
          </p:nvPr>
        </p:nvSpPr>
        <p:spPr>
          <a:xfrm>
            <a:off x="762000" y="1676400"/>
            <a:ext cx="7772400" cy="3962400"/>
          </a:xfrm>
          <a:ln/>
        </p:spPr>
        <p:txBody>
          <a:bodyPr/>
          <a:p>
            <a:pPr>
              <a:spcAft>
                <a:spcPct val="20000"/>
              </a:spcAft>
            </a:pPr>
            <a:r>
              <a:rPr lang="zh-CN" altLang="en-US" sz="2400" dirty="0"/>
              <a:t>修养的核心是“信”的问题，是信仰信念，是自信。 </a:t>
            </a:r>
            <a:endParaRPr lang="zh-CN" altLang="en-US" sz="2400" dirty="0"/>
          </a:p>
          <a:p>
            <a:pPr>
              <a:spcAft>
                <a:spcPct val="20000"/>
              </a:spcAft>
            </a:pPr>
            <a:r>
              <a:rPr lang="zh-CN" altLang="en-US" sz="2400" dirty="0"/>
              <a:t>当代中国社会在向现代化转型的过程中，也出现了“远离崇高”和“信仰缺失”的精神现象。拜金主义、享乐主义、极端个人主义有所增长，部分社会成员思想道德失范，有些人世界观、人生观、价值观发生扭曲。  </a:t>
            </a:r>
            <a:endParaRPr lang="zh-CN" altLang="en-US" sz="2400" dirty="0"/>
          </a:p>
          <a:p>
            <a:pPr>
              <a:spcAft>
                <a:spcPct val="20000"/>
              </a:spcAft>
            </a:pPr>
            <a:r>
              <a:rPr lang="zh-CN" altLang="en-US" sz="2400" dirty="0"/>
              <a:t>一个民族的精神信仰就好比是一个人的脊梁，而物质资财则好比是一个人的血肉。一个民族的经济稍落后点并不可怕，可怕的是这个民族文化落后，与信仰匮乏。 “君子忧道不忧贫”。</a:t>
            </a:r>
            <a:endParaRPr lang="zh-CN" altLang="en-US" sz="2400" dirty="0"/>
          </a:p>
          <a:p>
            <a:pPr>
              <a:spcAft>
                <a:spcPct val="20000"/>
              </a:spcAft>
            </a:pPr>
            <a:endParaRPr lang="zh-CN" altLang="en-US" sz="2400" dirty="0"/>
          </a:p>
        </p:txBody>
      </p:sp>
      <p:sp>
        <p:nvSpPr>
          <p:cNvPr id="332804" name="动作按钮: 后退或前一项 33280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32805" name="动作按钮: 前进或下一项 33280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32807" name="动作按钮: 上一张 332806">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34850" name="标题 334849"/>
          <p:cNvSpPr>
            <a:spLocks noGrp="1"/>
          </p:cNvSpPr>
          <p:nvPr>
            <p:ph type="title"/>
          </p:nvPr>
        </p:nvSpPr>
        <p:spPr>
          <a:xfrm>
            <a:off x="304800" y="0"/>
            <a:ext cx="8839200" cy="914400"/>
          </a:xfrm>
          <a:ln/>
        </p:spPr>
        <p:txBody>
          <a:bodyPr anchor="ctr" anchorCtr="1"/>
          <a:p>
            <a:r>
              <a:rPr lang="en-US" altLang="zh-CN" sz="3600" dirty="0">
                <a:solidFill>
                  <a:srgbClr val="FFFF00"/>
                </a:solidFill>
                <a:latin typeface="隶书" pitchFamily="49" charset="-122"/>
                <a:ea typeface="隶书" pitchFamily="49" charset="-122"/>
              </a:rPr>
              <a:t>4</a:t>
            </a:r>
            <a:r>
              <a:rPr lang="zh-CN" altLang="en-US" sz="3600" dirty="0">
                <a:solidFill>
                  <a:srgbClr val="FFFF00"/>
                </a:solidFill>
                <a:latin typeface="隶书" pitchFamily="49" charset="-122"/>
                <a:ea typeface="隶书" pitchFamily="49" charset="-122"/>
              </a:rPr>
              <a:t>、</a:t>
            </a:r>
            <a:r>
              <a:rPr lang="zh-CN" altLang="en-US" sz="3200" dirty="0">
                <a:solidFill>
                  <a:srgbClr val="FFFF00"/>
                </a:solidFill>
                <a:ea typeface="隶书" pitchFamily="49" charset="-122"/>
              </a:rPr>
              <a:t>世界的视角：修养与人类精神危机（一）</a:t>
            </a:r>
            <a:endParaRPr lang="zh-CN" altLang="en-US" sz="3200" dirty="0">
              <a:solidFill>
                <a:srgbClr val="FFFF00"/>
              </a:solidFill>
              <a:ea typeface="隶书" pitchFamily="49" charset="-122"/>
            </a:endParaRPr>
          </a:p>
        </p:txBody>
      </p:sp>
      <p:sp>
        <p:nvSpPr>
          <p:cNvPr id="334851" name="文本占位符 334850"/>
          <p:cNvSpPr>
            <a:spLocks noGrp="1"/>
          </p:cNvSpPr>
          <p:nvPr>
            <p:ph type="body" idx="1"/>
          </p:nvPr>
        </p:nvSpPr>
        <p:spPr>
          <a:xfrm>
            <a:off x="304800" y="838200"/>
            <a:ext cx="8534400" cy="4953000"/>
          </a:xfrm>
          <a:ln/>
        </p:spPr>
        <p:txBody>
          <a:bodyPr/>
          <a:p>
            <a:pPr>
              <a:spcAft>
                <a:spcPct val="20000"/>
              </a:spcAft>
            </a:pPr>
            <a:r>
              <a:rPr lang="zh-CN" altLang="en-US" sz="2400" dirty="0"/>
              <a:t>雅斯贝斯</a:t>
            </a:r>
            <a:r>
              <a:rPr lang="en-US" altLang="zh-CN" sz="2400" dirty="0"/>
              <a:t>《</a:t>
            </a:r>
            <a:r>
              <a:rPr lang="zh-CN" altLang="en-US" sz="2400" dirty="0"/>
              <a:t>时代的精神状况</a:t>
            </a:r>
            <a:r>
              <a:rPr lang="en-US" altLang="zh-CN" sz="2400" dirty="0"/>
              <a:t>》</a:t>
            </a:r>
            <a:r>
              <a:rPr lang="zh-CN" altLang="en-US" sz="2400" dirty="0"/>
              <a:t>所说的“市场经济发达所生的精神文化病症”：个人主义盛行。人们只顾个人生活而失去了更为宽阔的社会和宇宙视野。由于精神匮乏，空虚、迷茫、困惑、失落、无助、信仰缺失，于是拜金主义、享乐主义思潮泛滥。人与人关系恶化，人们嫌弃周围的环境，感到生活的荒诞，以至于逃避现实生活。 </a:t>
            </a:r>
            <a:endParaRPr lang="zh-CN" altLang="en-US" sz="2400" dirty="0"/>
          </a:p>
          <a:p>
            <a:pPr>
              <a:spcAft>
                <a:spcPct val="20000"/>
              </a:spcAft>
            </a:pPr>
            <a:r>
              <a:rPr lang="zh-CN" altLang="en-US" sz="2400" dirty="0"/>
              <a:t>这是最好的时代，这是最坏的时代。今日的世界，由于西方文化的贡献，促进了物质文明的发达：如交通的便利，建筑的富丽，生活的舒适，这在表面上来看，可以说是历史上最幸福的时代；但是人们为了生存的竞争而忙碌，为了战争的毁灭而惶恐，为了欲海的难填而烦恼，这在精神上来看，也可以说是历史上最痛苦的时代。在这物质文明发达和精神生活贫乏的尖锐对比下，人类正面临着一个新的危机。”</a:t>
            </a:r>
            <a:endParaRPr lang="zh-CN" altLang="en-US" sz="2400" dirty="0"/>
          </a:p>
        </p:txBody>
      </p:sp>
      <p:sp>
        <p:nvSpPr>
          <p:cNvPr id="334852" name="动作按钮: 后退或前一项 334851">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34853" name="动作按钮: 前进或下一项 334852">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34855" name="动作按钮: 上一张 334854">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65570" name="标题 365569"/>
          <p:cNvSpPr>
            <a:spLocks noGrp="1"/>
          </p:cNvSpPr>
          <p:nvPr>
            <p:ph type="title"/>
          </p:nvPr>
        </p:nvSpPr>
        <p:spPr>
          <a:xfrm>
            <a:off x="304800" y="304800"/>
            <a:ext cx="8839200" cy="914400"/>
          </a:xfrm>
          <a:ln/>
        </p:spPr>
        <p:txBody>
          <a:bodyPr anchor="ctr" anchorCtr="1"/>
          <a:p>
            <a:r>
              <a:rPr lang="en-US" altLang="zh-CN" sz="3600" dirty="0">
                <a:solidFill>
                  <a:srgbClr val="FFFF00"/>
                </a:solidFill>
                <a:latin typeface="隶书" pitchFamily="49" charset="-122"/>
                <a:ea typeface="隶书" pitchFamily="49" charset="-122"/>
              </a:rPr>
              <a:t>4</a:t>
            </a:r>
            <a:r>
              <a:rPr lang="zh-CN" altLang="en-US" sz="3600" dirty="0">
                <a:solidFill>
                  <a:srgbClr val="FFFF00"/>
                </a:solidFill>
                <a:latin typeface="隶书" pitchFamily="49" charset="-122"/>
                <a:ea typeface="隶书" pitchFamily="49" charset="-122"/>
              </a:rPr>
              <a:t>、</a:t>
            </a:r>
            <a:r>
              <a:rPr lang="zh-CN" altLang="en-US" sz="3200" dirty="0">
                <a:solidFill>
                  <a:srgbClr val="FFFF00"/>
                </a:solidFill>
                <a:ea typeface="隶书" pitchFamily="49" charset="-122"/>
              </a:rPr>
              <a:t>世界的视角：修养与人类精神危机（二）</a:t>
            </a:r>
            <a:endParaRPr lang="zh-CN" altLang="en-US" sz="3200" dirty="0">
              <a:solidFill>
                <a:srgbClr val="FFFF00"/>
              </a:solidFill>
              <a:ea typeface="隶书" pitchFamily="49" charset="-122"/>
            </a:endParaRPr>
          </a:p>
        </p:txBody>
      </p:sp>
      <p:sp>
        <p:nvSpPr>
          <p:cNvPr id="365571" name="文本占位符 365570"/>
          <p:cNvSpPr>
            <a:spLocks noGrp="1"/>
          </p:cNvSpPr>
          <p:nvPr>
            <p:ph type="body" idx="1"/>
          </p:nvPr>
        </p:nvSpPr>
        <p:spPr>
          <a:xfrm>
            <a:off x="838200" y="1752600"/>
            <a:ext cx="8001000" cy="3581400"/>
          </a:xfrm>
          <a:ln/>
        </p:spPr>
        <p:txBody>
          <a:bodyPr/>
          <a:p>
            <a:pPr>
              <a:spcAft>
                <a:spcPct val="20000"/>
              </a:spcAft>
            </a:pPr>
            <a:r>
              <a:rPr lang="zh-CN" altLang="en-US" sz="2400" dirty="0"/>
              <a:t>宗教从本质上说是属于群体主义、利他主义、人性善的价值系统，必然形成西方文化中传统与现代、迷信性信仰与理性信仰之间的内在矛盾。</a:t>
            </a:r>
            <a:endParaRPr lang="zh-CN" altLang="en-US" sz="2400" dirty="0"/>
          </a:p>
          <a:p>
            <a:pPr>
              <a:spcAft>
                <a:spcPct val="20000"/>
              </a:spcAft>
            </a:pPr>
            <a:r>
              <a:rPr lang="zh-CN" altLang="en-US" sz="2400" dirty="0"/>
              <a:t>马克思主义要求的共产主义道德，西方文化要求的源自上帝、基督的博爱，中国文化所理想的天下大同。中国人强调通过个人的自我修养来获得人性的完善或者人生的解脱，而西方人则刻意发展了超自然的力量或宗教来拯救人生。</a:t>
            </a:r>
            <a:endParaRPr lang="zh-CN" altLang="en-US" sz="2400" dirty="0"/>
          </a:p>
        </p:txBody>
      </p:sp>
      <p:sp>
        <p:nvSpPr>
          <p:cNvPr id="365572" name="动作按钮: 后退或前一项 365571">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5573" name="动作按钮: 前进或下一项 365572">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5574" name="动作按钮: 上一张 365573">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83650" name="标题 283649"/>
          <p:cNvSpPr>
            <a:spLocks noGrp="1"/>
          </p:cNvSpPr>
          <p:nvPr>
            <p:ph type="title"/>
          </p:nvPr>
        </p:nvSpPr>
        <p:spPr>
          <a:ln/>
        </p:spPr>
        <p:txBody>
          <a:bodyPr anchor="ctr" anchorCtr="1"/>
          <a:p>
            <a:r>
              <a:rPr lang="zh-CN" altLang="en-US" dirty="0">
                <a:solidFill>
                  <a:srgbClr val="FFFF00"/>
                </a:solidFill>
                <a:latin typeface="隶书" pitchFamily="49" charset="-122"/>
                <a:ea typeface="隶书" pitchFamily="49" charset="-122"/>
              </a:rPr>
              <a:t>二、党性修养的内容</a:t>
            </a:r>
            <a:endParaRPr lang="zh-CN" altLang="en-US" dirty="0">
              <a:solidFill>
                <a:srgbClr val="FFFF00"/>
              </a:solidFill>
              <a:latin typeface="隶书" pitchFamily="49" charset="-122"/>
              <a:ea typeface="隶书" pitchFamily="49" charset="-122"/>
            </a:endParaRPr>
          </a:p>
        </p:txBody>
      </p:sp>
      <p:sp>
        <p:nvSpPr>
          <p:cNvPr id="283651" name="文本占位符 283650"/>
          <p:cNvSpPr>
            <a:spLocks noGrp="1"/>
          </p:cNvSpPr>
          <p:nvPr>
            <p:ph type="body" idx="1"/>
          </p:nvPr>
        </p:nvSpPr>
        <p:spPr>
          <a:xfrm>
            <a:off x="914400" y="1371600"/>
            <a:ext cx="7391400" cy="4525963"/>
          </a:xfrm>
          <a:ln/>
        </p:spPr>
        <p:txBody>
          <a:bodyPr/>
          <a:p>
            <a:pPr>
              <a:lnSpc>
                <a:spcPct val="90000"/>
              </a:lnSpc>
              <a:spcAft>
                <a:spcPct val="25000"/>
              </a:spcAft>
              <a:buNone/>
            </a:pPr>
            <a:r>
              <a:rPr lang="zh-CN" altLang="en-US" sz="2400" b="1" dirty="0">
                <a:hlinkClick r:id="rId1" action="ppaction://hlinksldjump"/>
              </a:rPr>
              <a:t>（一）</a:t>
            </a:r>
            <a:r>
              <a:rPr lang="zh-CN" altLang="en-US" sz="2400" b="1" dirty="0"/>
              <a:t>加强理论修养，做坚定清醒有作为的党员。</a:t>
            </a:r>
            <a:endParaRPr lang="zh-CN" altLang="en-US" sz="2400" b="1" dirty="0"/>
          </a:p>
          <a:p>
            <a:pPr>
              <a:lnSpc>
                <a:spcPct val="90000"/>
              </a:lnSpc>
              <a:spcAft>
                <a:spcPct val="25000"/>
              </a:spcAft>
              <a:buNone/>
            </a:pPr>
            <a:r>
              <a:rPr lang="zh-CN" altLang="en-US" sz="2400" b="1" dirty="0">
                <a:hlinkClick r:id="rId2" action="ppaction://hlinksldjump"/>
              </a:rPr>
              <a:t>（二）</a:t>
            </a:r>
            <a:r>
              <a:rPr lang="zh-CN" altLang="en-US" sz="2400" b="1" dirty="0"/>
              <a:t>加强政治修养，坚定理想信念，为建设中国特</a:t>
            </a:r>
            <a:endParaRPr lang="zh-CN" altLang="en-US" sz="2400" b="1" dirty="0"/>
          </a:p>
          <a:p>
            <a:pPr>
              <a:lnSpc>
                <a:spcPct val="90000"/>
              </a:lnSpc>
              <a:spcAft>
                <a:spcPct val="25000"/>
              </a:spcAft>
              <a:buNone/>
            </a:pPr>
            <a:r>
              <a:rPr lang="zh-CN" altLang="en-US" sz="2400" b="1" dirty="0"/>
              <a:t>           色社会主义，最终实现共产主义奋斗终身。</a:t>
            </a:r>
            <a:endParaRPr lang="zh-CN" altLang="en-US" sz="2400" b="1" dirty="0"/>
          </a:p>
          <a:p>
            <a:pPr>
              <a:lnSpc>
                <a:spcPct val="90000"/>
              </a:lnSpc>
              <a:spcAft>
                <a:spcPct val="25000"/>
              </a:spcAft>
              <a:buNone/>
            </a:pPr>
            <a:r>
              <a:rPr lang="zh-CN" altLang="en-US" sz="2400" b="1" dirty="0">
                <a:hlinkClick r:id="rId3" action="ppaction://hlinksldjump"/>
              </a:rPr>
              <a:t>（三）</a:t>
            </a:r>
            <a:r>
              <a:rPr lang="zh-CN" altLang="en-US" sz="2400" b="1" dirty="0"/>
              <a:t>加强道德修养，珍重人格，经常自省，自觉律 </a:t>
            </a:r>
            <a:endParaRPr lang="zh-CN" altLang="en-US" sz="2400" b="1" dirty="0"/>
          </a:p>
          <a:p>
            <a:pPr>
              <a:lnSpc>
                <a:spcPct val="90000"/>
              </a:lnSpc>
              <a:spcAft>
                <a:spcPct val="25000"/>
              </a:spcAft>
              <a:buNone/>
            </a:pPr>
            <a:r>
              <a:rPr lang="zh-CN" altLang="en-US" sz="2400" b="1" dirty="0"/>
              <a:t>           德，做讲党性重品行的表率。</a:t>
            </a:r>
            <a:endParaRPr lang="zh-CN" altLang="en-US" sz="2400" b="1" dirty="0"/>
          </a:p>
          <a:p>
            <a:pPr>
              <a:lnSpc>
                <a:spcPct val="90000"/>
              </a:lnSpc>
              <a:spcAft>
                <a:spcPct val="25000"/>
              </a:spcAft>
              <a:buNone/>
            </a:pPr>
            <a:r>
              <a:rPr lang="zh-CN" altLang="en-US" sz="2400" b="1" dirty="0">
                <a:hlinkClick r:id="rId4" action="ppaction://hlinksldjump"/>
              </a:rPr>
              <a:t>（四）</a:t>
            </a:r>
            <a:r>
              <a:rPr lang="zh-CN" altLang="en-US" sz="2400" b="1" dirty="0"/>
              <a:t>加强作风修养，立党为公、执政为民，求真务</a:t>
            </a:r>
            <a:endParaRPr lang="zh-CN" altLang="en-US" sz="2400" b="1" dirty="0"/>
          </a:p>
          <a:p>
            <a:pPr>
              <a:lnSpc>
                <a:spcPct val="90000"/>
              </a:lnSpc>
              <a:spcAft>
                <a:spcPct val="25000"/>
              </a:spcAft>
              <a:buNone/>
            </a:pPr>
            <a:r>
              <a:rPr lang="zh-CN" altLang="en-US" sz="2400" b="1" dirty="0"/>
              <a:t>           实，廉洁从政，做密切联系群众的人民公仆。</a:t>
            </a:r>
            <a:endParaRPr lang="zh-CN" altLang="en-US" sz="2400" b="1" dirty="0"/>
          </a:p>
          <a:p>
            <a:pPr>
              <a:lnSpc>
                <a:spcPct val="90000"/>
              </a:lnSpc>
              <a:spcAft>
                <a:spcPct val="25000"/>
              </a:spcAft>
              <a:buNone/>
            </a:pPr>
            <a:r>
              <a:rPr lang="zh-CN" altLang="en-US" sz="2400" b="1" dirty="0">
                <a:hlinkClick r:id="rId5" action="ppaction://hlinksldjump"/>
              </a:rPr>
              <a:t>（五）</a:t>
            </a:r>
            <a:r>
              <a:rPr lang="zh-CN" altLang="en-US" sz="2400" b="1" dirty="0"/>
              <a:t>加强纪律修养，坚持党的民主集中制，严格遵</a:t>
            </a:r>
            <a:endParaRPr lang="zh-CN" altLang="en-US" sz="2400" b="1" dirty="0"/>
          </a:p>
          <a:p>
            <a:pPr>
              <a:lnSpc>
                <a:spcPct val="90000"/>
              </a:lnSpc>
              <a:spcAft>
                <a:spcPct val="25000"/>
              </a:spcAft>
              <a:buNone/>
            </a:pPr>
            <a:r>
              <a:rPr lang="zh-CN" altLang="en-US" sz="2400" b="1" dirty="0"/>
              <a:t>           守党的纪律，自觉维护党的集中统一。</a:t>
            </a:r>
            <a:r>
              <a:rPr lang="zh-CN" altLang="en-US" sz="2800" dirty="0"/>
              <a:t> </a:t>
            </a:r>
            <a:endParaRPr lang="zh-CN" altLang="en-US" sz="2800" dirty="0"/>
          </a:p>
        </p:txBody>
      </p:sp>
      <p:sp>
        <p:nvSpPr>
          <p:cNvPr id="283652" name="动作按钮: 后退或前一项 283651">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3653" name="动作按钮: 前进或下一项 283652">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3654" name="动作按钮: 上一张 283653">
            <a:hlinkClick r:id="rId6"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36898" name="标题 336897"/>
          <p:cNvSpPr>
            <a:spLocks noGrp="1"/>
          </p:cNvSpPr>
          <p:nvPr>
            <p:ph type="title"/>
          </p:nvPr>
        </p:nvSpPr>
        <p:spPr>
          <a:xfrm>
            <a:off x="457200" y="228600"/>
            <a:ext cx="8229600" cy="865188"/>
          </a:xfrm>
          <a:ln/>
        </p:spPr>
        <p:txBody>
          <a:bodyPr anchor="ctr" anchorCtr="1"/>
          <a:p>
            <a:r>
              <a:rPr lang="zh-CN" altLang="en-US" sz="3200" dirty="0">
                <a:solidFill>
                  <a:srgbClr val="FFFF00"/>
                </a:solidFill>
                <a:ea typeface="隶书" pitchFamily="49" charset="-122"/>
              </a:rPr>
              <a:t>（一）加强马克思主义理论修养</a:t>
            </a:r>
            <a:endParaRPr lang="zh-CN" altLang="en-US" sz="3200" dirty="0">
              <a:solidFill>
                <a:srgbClr val="FFFF00"/>
              </a:solidFill>
              <a:ea typeface="隶书" pitchFamily="49" charset="-122"/>
            </a:endParaRPr>
          </a:p>
        </p:txBody>
      </p:sp>
      <p:sp>
        <p:nvSpPr>
          <p:cNvPr id="336900" name="动作按钮: 后退或前一项 336899">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36901" name="动作按钮: 前进或下一项 336900">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36902" name="动作按钮: 上一张 336901">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36903" name="文本占位符 336902"/>
          <p:cNvSpPr>
            <a:spLocks noGrp="1"/>
          </p:cNvSpPr>
          <p:nvPr>
            <p:ph type="body" idx="1"/>
          </p:nvPr>
        </p:nvSpPr>
        <p:spPr>
          <a:xfrm>
            <a:off x="762000" y="1447800"/>
            <a:ext cx="7772400" cy="4343400"/>
          </a:xfrm>
          <a:ln/>
        </p:spPr>
        <p:txBody>
          <a:bodyPr/>
          <a:p>
            <a:pPr>
              <a:spcAft>
                <a:spcPct val="25000"/>
              </a:spcAft>
            </a:pPr>
            <a:r>
              <a:rPr lang="zh-CN" altLang="en-US" sz="2400" dirty="0"/>
              <a:t>真学：认真研读马克思主义、毛泽东思想，中国特色社会主义理论体系基本著作，把握党的理论、路线、方针、政策，与时俱进。</a:t>
            </a:r>
            <a:endParaRPr lang="zh-CN" altLang="en-US" sz="2400" dirty="0"/>
          </a:p>
          <a:p>
            <a:pPr>
              <a:spcAft>
                <a:spcPct val="25000"/>
              </a:spcAft>
            </a:pPr>
            <a:r>
              <a:rPr lang="zh-CN" altLang="en-US" sz="2400" dirty="0"/>
              <a:t>真懂：掌握马克思主义的基本立场、观点和方法，把握理论体系，掌握理论精髓。</a:t>
            </a:r>
            <a:endParaRPr lang="zh-CN" altLang="en-US" sz="2400" dirty="0"/>
          </a:p>
          <a:p>
            <a:pPr>
              <a:spcAft>
                <a:spcPct val="25000"/>
              </a:spcAft>
            </a:pPr>
            <a:r>
              <a:rPr lang="zh-CN" altLang="en-US" sz="2400" dirty="0"/>
              <a:t>真信：入脑入心，化为信仰，指导自己的行动。</a:t>
            </a:r>
            <a:endParaRPr lang="zh-CN" altLang="en-US" sz="2400" dirty="0"/>
          </a:p>
          <a:p>
            <a:pPr>
              <a:spcAft>
                <a:spcPct val="25000"/>
              </a:spcAft>
            </a:pPr>
            <a:r>
              <a:rPr lang="zh-CN" altLang="en-US" sz="2400" dirty="0"/>
              <a:t>真用：知行统一，弘扬理论联系实际的学风，解决人民群众最关心最直接最现实的利益问题、本地区本部门改革发展稳定的重大问题。提高战略思维、创新思维和辩证思维能力。</a:t>
            </a:r>
            <a:endParaRPr lang="zh-CN" altLang="en-US" sz="2400" dirty="0"/>
          </a:p>
        </p:txBody>
      </p:sp>
    </p:spTree>
  </p:cSld>
  <p:clrMapOvr>
    <a:masterClrMapping/>
  </p:clrMapOvr>
  <p:transition spd="slow">
    <p:pull dir="ru"/>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51234" name="标题 351233"/>
          <p:cNvSpPr>
            <a:spLocks noGrp="1"/>
          </p:cNvSpPr>
          <p:nvPr>
            <p:ph type="title"/>
          </p:nvPr>
        </p:nvSpPr>
        <p:spPr>
          <a:xfrm>
            <a:off x="457200" y="228600"/>
            <a:ext cx="8229600" cy="865188"/>
          </a:xfrm>
          <a:ln/>
        </p:spPr>
        <p:txBody>
          <a:bodyPr anchor="ctr" anchorCtr="1"/>
          <a:p>
            <a:r>
              <a:rPr lang="zh-CN" altLang="en-US" sz="3200" dirty="0">
                <a:solidFill>
                  <a:srgbClr val="FFFF00"/>
                </a:solidFill>
                <a:ea typeface="隶书" pitchFamily="49" charset="-122"/>
              </a:rPr>
              <a:t>（二）加强政治修养</a:t>
            </a:r>
            <a:endParaRPr lang="zh-CN" altLang="en-US" sz="3200" dirty="0">
              <a:solidFill>
                <a:srgbClr val="FFFF00"/>
              </a:solidFill>
              <a:ea typeface="隶书" pitchFamily="49" charset="-122"/>
            </a:endParaRPr>
          </a:p>
        </p:txBody>
      </p:sp>
      <p:sp>
        <p:nvSpPr>
          <p:cNvPr id="351235" name="动作按钮: 后退或前一项 351234">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1236" name="动作按钮: 前进或下一项 351235">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1237" name="动作按钮: 上一张 351236">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1238" name="文本占位符 351237"/>
          <p:cNvSpPr>
            <a:spLocks noGrp="1"/>
          </p:cNvSpPr>
          <p:nvPr>
            <p:ph type="body" idx="1"/>
          </p:nvPr>
        </p:nvSpPr>
        <p:spPr>
          <a:xfrm>
            <a:off x="838200" y="1295400"/>
            <a:ext cx="7543800" cy="4267200"/>
          </a:xfrm>
          <a:ln/>
        </p:spPr>
        <p:txBody>
          <a:bodyPr/>
          <a:p>
            <a:pPr>
              <a:lnSpc>
                <a:spcPct val="90000"/>
              </a:lnSpc>
              <a:spcAft>
                <a:spcPct val="25000"/>
              </a:spcAft>
            </a:pPr>
            <a:r>
              <a:rPr lang="zh-CN" altLang="en-US" sz="2400" dirty="0"/>
              <a:t>增强政治信念的坚定性。做共产主义远大理想和中国特色社会主义共同理想的坚定信仰者，虔诚执着。</a:t>
            </a:r>
            <a:endParaRPr lang="zh-CN" altLang="en-US" sz="2400" dirty="0"/>
          </a:p>
          <a:p>
            <a:pPr>
              <a:lnSpc>
                <a:spcPct val="90000"/>
              </a:lnSpc>
              <a:spcAft>
                <a:spcPct val="25000"/>
              </a:spcAft>
            </a:pPr>
            <a:r>
              <a:rPr lang="zh-CN" altLang="en-US" sz="2400" dirty="0"/>
              <a:t>增强政治立场的原则性。国家主权和安全，意识形态斗争，治国理政的人民立场。</a:t>
            </a:r>
            <a:endParaRPr lang="zh-CN" altLang="en-US" sz="2400" dirty="0"/>
          </a:p>
          <a:p>
            <a:pPr>
              <a:lnSpc>
                <a:spcPct val="90000"/>
              </a:lnSpc>
              <a:spcAft>
                <a:spcPct val="25000"/>
              </a:spcAft>
            </a:pPr>
            <a:r>
              <a:rPr lang="zh-CN" altLang="en-US" sz="2400" dirty="0"/>
              <a:t>增强政治鉴别的敏锐性。理直气壮反对错误东西。</a:t>
            </a:r>
            <a:endParaRPr lang="zh-CN" altLang="en-US" sz="2400" dirty="0"/>
          </a:p>
          <a:p>
            <a:pPr>
              <a:lnSpc>
                <a:spcPct val="90000"/>
              </a:lnSpc>
              <a:spcAft>
                <a:spcPct val="25000"/>
              </a:spcAft>
            </a:pPr>
            <a:r>
              <a:rPr lang="zh-CN" altLang="en-US" sz="2400" dirty="0"/>
              <a:t>增强政治忠诚的可靠性。对党无限忠诚，对人民无限忠诚，对事业无限忠诚。</a:t>
            </a:r>
            <a:endParaRPr lang="zh-CN" altLang="en-US" sz="2400" dirty="0"/>
          </a:p>
          <a:p>
            <a:pPr>
              <a:lnSpc>
                <a:spcPct val="90000"/>
              </a:lnSpc>
              <a:spcAft>
                <a:spcPct val="25000"/>
              </a:spcAft>
            </a:pPr>
            <a:r>
              <a:rPr lang="zh-CN" altLang="en-US" sz="2400" dirty="0"/>
              <a:t>理想信念是共产党人精神上的“钙”，没有理想信念，或理想信念不坚定，精神上就会“缺钙”，就会得“软骨病”。</a:t>
            </a:r>
            <a:r>
              <a:rPr lang="zh-CN" altLang="en-US" dirty="0"/>
              <a:t> </a:t>
            </a:r>
            <a:endParaRPr lang="zh-CN" altLang="en-US" dirty="0"/>
          </a:p>
        </p:txBody>
      </p:sp>
    </p:spTree>
  </p:cSld>
  <p:clrMapOvr>
    <a:masterClrMapping/>
  </p:clrMapOvr>
  <p:transition spd="slow">
    <p:pull dir="ru"/>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53282" name="标题 353281"/>
          <p:cNvSpPr>
            <a:spLocks noGrp="1"/>
          </p:cNvSpPr>
          <p:nvPr>
            <p:ph type="title"/>
          </p:nvPr>
        </p:nvSpPr>
        <p:spPr>
          <a:xfrm>
            <a:off x="457200" y="228600"/>
            <a:ext cx="8229600" cy="865188"/>
          </a:xfrm>
          <a:ln/>
        </p:spPr>
        <p:txBody>
          <a:bodyPr anchor="ctr" anchorCtr="1"/>
          <a:p>
            <a:r>
              <a:rPr lang="zh-CN" altLang="en-US" sz="3200" dirty="0">
                <a:solidFill>
                  <a:srgbClr val="FFFF00"/>
                </a:solidFill>
                <a:ea typeface="隶书" pitchFamily="49" charset="-122"/>
              </a:rPr>
              <a:t>（三）加强道德修养</a:t>
            </a:r>
            <a:endParaRPr lang="zh-CN" altLang="en-US" sz="3200" dirty="0">
              <a:solidFill>
                <a:srgbClr val="FFFF00"/>
              </a:solidFill>
              <a:ea typeface="隶书" pitchFamily="49" charset="-122"/>
            </a:endParaRPr>
          </a:p>
        </p:txBody>
      </p:sp>
      <p:sp>
        <p:nvSpPr>
          <p:cNvPr id="353283" name="动作按钮: 后退或前一项 353282">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3284" name="动作按钮: 前进或下一项 353283">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3285" name="动作按钮: 上一张 353284">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3286" name="文本占位符 353285"/>
          <p:cNvSpPr>
            <a:spLocks noGrp="1"/>
          </p:cNvSpPr>
          <p:nvPr>
            <p:ph type="body" idx="1"/>
          </p:nvPr>
        </p:nvSpPr>
        <p:spPr>
          <a:xfrm>
            <a:off x="914400" y="1447800"/>
            <a:ext cx="7315200" cy="4343400"/>
          </a:xfrm>
          <a:ln/>
        </p:spPr>
        <p:txBody>
          <a:bodyPr/>
          <a:p>
            <a:pPr>
              <a:lnSpc>
                <a:spcPct val="90000"/>
              </a:lnSpc>
              <a:spcAft>
                <a:spcPct val="25000"/>
              </a:spcAft>
            </a:pPr>
            <a:r>
              <a:rPr lang="zh-CN" altLang="en-US" sz="2400" dirty="0"/>
              <a:t>提高道德标准，讲党性、重品行、作表率。</a:t>
            </a:r>
            <a:endParaRPr lang="zh-CN" altLang="en-US" sz="2400" dirty="0"/>
          </a:p>
          <a:p>
            <a:pPr>
              <a:lnSpc>
                <a:spcPct val="90000"/>
              </a:lnSpc>
              <a:spcAft>
                <a:spcPct val="25000"/>
              </a:spcAft>
            </a:pPr>
            <a:r>
              <a:rPr lang="zh-CN" altLang="en-US" sz="2400" dirty="0"/>
              <a:t>珍重自己的人格、珍爱自己的声誉、珍惜自己的形象，追求高尚的道德品质和情操，始终保持共产党人的蓬勃朝气、昂扬锐气、浩然正气。</a:t>
            </a:r>
            <a:endParaRPr lang="zh-CN" altLang="en-US" sz="2400" dirty="0"/>
          </a:p>
          <a:p>
            <a:pPr>
              <a:lnSpc>
                <a:spcPct val="90000"/>
              </a:lnSpc>
              <a:spcAft>
                <a:spcPct val="25000"/>
              </a:spcAft>
            </a:pPr>
            <a:r>
              <a:rPr lang="zh-CN" altLang="en-US" sz="2400" dirty="0"/>
              <a:t>经常自省，常思贪欲之害，不为私心所扰、不为名利所累，不为物欲所惑，积小德养大德，提升道德境界。</a:t>
            </a:r>
            <a:endParaRPr lang="zh-CN" altLang="en-US" sz="2400" dirty="0"/>
          </a:p>
          <a:p>
            <a:pPr>
              <a:lnSpc>
                <a:spcPct val="90000"/>
              </a:lnSpc>
              <a:spcAft>
                <a:spcPct val="25000"/>
              </a:spcAft>
            </a:pPr>
            <a:r>
              <a:rPr lang="zh-CN" altLang="en-US" sz="2400" dirty="0"/>
              <a:t>自觉律德，常怀律已之心，把组织的纪律内化为自觉的意志和信念，稳得住心神，把得住操守，守得住寂寞，保得住清廉。</a:t>
            </a:r>
            <a:endParaRPr lang="zh-CN" altLang="en-US" sz="2400" dirty="0"/>
          </a:p>
        </p:txBody>
      </p:sp>
    </p:spTree>
  </p:cSld>
  <p:clrMapOvr>
    <a:masterClrMapping/>
  </p:clrMapOvr>
  <p:transition spd="slow">
    <p:pull dir="ru"/>
  </p:transition>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55330" name="标题 355329"/>
          <p:cNvSpPr>
            <a:spLocks noGrp="1"/>
          </p:cNvSpPr>
          <p:nvPr>
            <p:ph type="title"/>
          </p:nvPr>
        </p:nvSpPr>
        <p:spPr>
          <a:xfrm>
            <a:off x="457200" y="228600"/>
            <a:ext cx="8229600" cy="865188"/>
          </a:xfrm>
          <a:ln/>
        </p:spPr>
        <p:txBody>
          <a:bodyPr anchor="ctr" anchorCtr="1"/>
          <a:p>
            <a:r>
              <a:rPr lang="zh-CN" altLang="en-US" sz="3200" dirty="0">
                <a:solidFill>
                  <a:srgbClr val="FFFF00"/>
                </a:solidFill>
                <a:ea typeface="隶书" pitchFamily="49" charset="-122"/>
              </a:rPr>
              <a:t>（四）加强作风修养</a:t>
            </a:r>
            <a:endParaRPr lang="zh-CN" altLang="en-US" sz="3200" dirty="0">
              <a:solidFill>
                <a:srgbClr val="FFFF00"/>
              </a:solidFill>
              <a:ea typeface="隶书" pitchFamily="49" charset="-122"/>
            </a:endParaRPr>
          </a:p>
        </p:txBody>
      </p:sp>
      <p:sp>
        <p:nvSpPr>
          <p:cNvPr id="355331" name="动作按钮: 后退或前一项 355330">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5332" name="动作按钮: 前进或下一项 355331">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5333" name="动作按钮: 上一张 355332">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5334" name="文本占位符 355333"/>
          <p:cNvSpPr>
            <a:spLocks noGrp="1"/>
          </p:cNvSpPr>
          <p:nvPr>
            <p:ph type="body" idx="1"/>
          </p:nvPr>
        </p:nvSpPr>
        <p:spPr>
          <a:xfrm>
            <a:off x="838200" y="1600200"/>
            <a:ext cx="7772400" cy="4191000"/>
          </a:xfrm>
          <a:ln/>
        </p:spPr>
        <p:txBody>
          <a:bodyPr/>
          <a:p>
            <a:pPr>
              <a:spcAft>
                <a:spcPct val="25000"/>
              </a:spcAft>
            </a:pPr>
            <a:r>
              <a:rPr lang="zh-CN" altLang="en-US" sz="2400" dirty="0"/>
              <a:t>要自觉加强思想作风、学风、工作作风、领导作风和生活作风的修养，努力做到“三新”。</a:t>
            </a:r>
            <a:endParaRPr lang="zh-CN" altLang="en-US" sz="2400" dirty="0"/>
          </a:p>
          <a:p>
            <a:pPr>
              <a:spcAft>
                <a:spcPct val="25000"/>
              </a:spcAft>
            </a:pPr>
            <a:r>
              <a:rPr lang="zh-CN" altLang="en-US" sz="2400" dirty="0"/>
              <a:t>执政为民要有新举措。密切联系群众，想群众所想，急群众所急，解群众所忧，办群众所需。</a:t>
            </a:r>
            <a:endParaRPr lang="zh-CN" altLang="en-US" sz="2400" dirty="0"/>
          </a:p>
          <a:p>
            <a:pPr>
              <a:spcAft>
                <a:spcPct val="25000"/>
              </a:spcAft>
            </a:pPr>
            <a:r>
              <a:rPr lang="zh-CN" altLang="en-US" sz="2400" dirty="0"/>
              <a:t>求真务实要有新要求。说实话、出实招、办实事、解决实际问题，克服急功近利的浮躁作法。</a:t>
            </a:r>
            <a:endParaRPr lang="zh-CN" altLang="en-US" sz="2400" dirty="0"/>
          </a:p>
          <a:p>
            <a:pPr>
              <a:spcAft>
                <a:spcPct val="25000"/>
              </a:spcAft>
            </a:pPr>
            <a:r>
              <a:rPr lang="zh-CN" altLang="en-US" sz="2400" dirty="0"/>
              <a:t>廉洁从政要有新成效。权力是双刃剑。要秉公用权，公道处事；依法用权，按规办事；廉洁用权，干净干事。防止腐败，慎独慎微。</a:t>
            </a:r>
            <a:endParaRPr lang="zh-CN" altLang="en-US" sz="2400" dirty="0"/>
          </a:p>
        </p:txBody>
      </p:sp>
    </p:spTree>
  </p:cSld>
  <p:clrMapOvr>
    <a:masterClrMapping/>
  </p:clrMapOvr>
  <p:transition spd="slow">
    <p:pull dir="ru"/>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81954" name="标题 381953"/>
          <p:cNvSpPr>
            <a:spLocks noGrp="1"/>
          </p:cNvSpPr>
          <p:nvPr>
            <p:ph type="title"/>
          </p:nvPr>
        </p:nvSpPr>
        <p:spPr>
          <a:ln/>
        </p:spPr>
        <p:txBody>
          <a:bodyPr anchor="ctr" anchorCtr="1"/>
          <a:p>
            <a:r>
              <a:rPr lang="zh-CN" altLang="en-US" sz="4000" b="1" dirty="0">
                <a:solidFill>
                  <a:srgbClr val="FFFF00"/>
                </a:solidFill>
                <a:ea typeface="隶书" pitchFamily="49" charset="-122"/>
              </a:rPr>
              <a:t>党性修养作为心学的重要意义</a:t>
            </a:r>
            <a:endParaRPr lang="zh-CN" altLang="en-US" sz="4000" b="1">
              <a:solidFill>
                <a:srgbClr val="FFFF00"/>
              </a:solidFill>
              <a:ea typeface="隶书" pitchFamily="49" charset="-122"/>
            </a:endParaRPr>
          </a:p>
        </p:txBody>
      </p:sp>
      <p:sp>
        <p:nvSpPr>
          <p:cNvPr id="381955" name="文本占位符 381954"/>
          <p:cNvSpPr>
            <a:spLocks noGrp="1"/>
          </p:cNvSpPr>
          <p:nvPr>
            <p:ph type="body" idx="1"/>
          </p:nvPr>
        </p:nvSpPr>
        <p:spPr>
          <a:xfrm>
            <a:off x="762000" y="1676400"/>
            <a:ext cx="7620000" cy="4038600"/>
          </a:xfrm>
          <a:ln/>
        </p:spPr>
        <p:txBody>
          <a:bodyPr/>
          <a:p>
            <a:pPr>
              <a:lnSpc>
                <a:spcPct val="130000"/>
              </a:lnSpc>
            </a:pPr>
            <a:r>
              <a:rPr lang="zh-CN" altLang="en-US" sz="2400" b="1" dirty="0"/>
              <a:t>如果说，马克思主义是中国共产党人的“经学”，辩证唯物主义和历史唯物主义是我们的“理学”，唯物辩证法是我们的“玄学”，实践唯物主义理论是我们的“实学”，那么，从传统文化接续的角度看，“心学”成为我们共产党人的哲学理论空场，这是不合适的。同时也说明，党性修养理论要跳出党的建设范畴，从哲学的高度来讲，从传统文化的视角来把握</a:t>
            </a:r>
            <a:r>
              <a:rPr lang="zh-CN" altLang="en-US" sz="2400" dirty="0"/>
              <a:t> </a:t>
            </a:r>
            <a:r>
              <a:rPr lang="zh-CN" altLang="en-US" sz="2400" b="1" dirty="0"/>
              <a:t>。要悟“空”、悟“净” ，不能只悟“能”，光会“八戒”。</a:t>
            </a:r>
            <a:endParaRPr lang="zh-CN" altLang="en-US" sz="2400" b="1"/>
          </a:p>
        </p:txBody>
      </p:sp>
      <p:sp>
        <p:nvSpPr>
          <p:cNvPr id="381956" name="动作按钮: 后退或前一项 381955">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81957" name="动作按钮: 前进或下一项 381956">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59426" name="标题 359425"/>
          <p:cNvSpPr>
            <a:spLocks noGrp="1"/>
          </p:cNvSpPr>
          <p:nvPr>
            <p:ph type="title"/>
          </p:nvPr>
        </p:nvSpPr>
        <p:spPr>
          <a:xfrm>
            <a:off x="457200" y="228600"/>
            <a:ext cx="8229600" cy="865188"/>
          </a:xfrm>
          <a:ln/>
        </p:spPr>
        <p:txBody>
          <a:bodyPr anchor="ctr" anchorCtr="1"/>
          <a:p>
            <a:r>
              <a:rPr lang="zh-CN" altLang="en-US" sz="3200" dirty="0">
                <a:solidFill>
                  <a:srgbClr val="FFFF00"/>
                </a:solidFill>
                <a:ea typeface="隶书" pitchFamily="49" charset="-122"/>
              </a:rPr>
              <a:t>（五）加强纪律修养</a:t>
            </a:r>
            <a:endParaRPr lang="zh-CN" altLang="en-US" sz="3200" dirty="0">
              <a:solidFill>
                <a:srgbClr val="FFFF00"/>
              </a:solidFill>
              <a:ea typeface="隶书" pitchFamily="49" charset="-122"/>
            </a:endParaRPr>
          </a:p>
        </p:txBody>
      </p:sp>
      <p:sp>
        <p:nvSpPr>
          <p:cNvPr id="359427" name="动作按钮: 后退或前一项 359426">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9428" name="动作按钮: 前进或下一项 359427">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9429" name="动作按钮: 上一张 359428">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9430" name="文本占位符 359429"/>
          <p:cNvSpPr>
            <a:spLocks noGrp="1"/>
          </p:cNvSpPr>
          <p:nvPr>
            <p:ph type="body" idx="1"/>
          </p:nvPr>
        </p:nvSpPr>
        <p:spPr>
          <a:xfrm>
            <a:off x="838200" y="1600200"/>
            <a:ext cx="7467600" cy="3581400"/>
          </a:xfrm>
          <a:ln/>
        </p:spPr>
        <p:txBody>
          <a:bodyPr/>
          <a:p>
            <a:pPr>
              <a:spcAft>
                <a:spcPct val="25000"/>
              </a:spcAft>
            </a:pPr>
            <a:r>
              <a:rPr lang="zh-CN" altLang="en-US" sz="2400" dirty="0"/>
              <a:t>增强纪律观念，把纪律的外在约束转化为内在的自制力，严格遵守政治纪律、组织纪律、经济工作纪律、群众工作纪律。</a:t>
            </a:r>
            <a:endParaRPr lang="zh-CN" altLang="en-US" sz="2400" dirty="0"/>
          </a:p>
          <a:p>
            <a:pPr>
              <a:spcAft>
                <a:spcPct val="25000"/>
              </a:spcAft>
            </a:pPr>
            <a:r>
              <a:rPr lang="zh-CN" altLang="en-US" sz="2400" dirty="0"/>
              <a:t>自觉在思想上政治上行动上与中央保持高度一致；模范执行民主集中制，反对自由主义、极端个人主义；在工作和生活的各个方面自觉规范从政行为，坚持反对只要组织照顾、不要组织纪律，只要组织给权、不要组织监督的不良倾向。</a:t>
            </a:r>
            <a:endParaRPr lang="zh-CN" altLang="en-US" sz="2400" dirty="0"/>
          </a:p>
        </p:txBody>
      </p:sp>
    </p:spTree>
  </p:cSld>
  <p:clrMapOvr>
    <a:masterClrMapping/>
  </p:clrMapOvr>
  <p:transition spd="slow">
    <p:pull dir="ru"/>
  </p:transition>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85698" name="标题 285697"/>
          <p:cNvSpPr>
            <a:spLocks noGrp="1"/>
          </p:cNvSpPr>
          <p:nvPr>
            <p:ph type="title"/>
          </p:nvPr>
        </p:nvSpPr>
        <p:spPr>
          <a:ln/>
        </p:spPr>
        <p:txBody>
          <a:bodyPr anchor="ctr" anchorCtr="1"/>
          <a:p>
            <a:r>
              <a:rPr lang="zh-CN" altLang="en-US" dirty="0">
                <a:solidFill>
                  <a:srgbClr val="FFFF00"/>
                </a:solidFill>
                <a:latin typeface="隶书" pitchFamily="49" charset="-122"/>
                <a:ea typeface="隶书" pitchFamily="49" charset="-122"/>
              </a:rPr>
              <a:t>三、党性修养的方法</a:t>
            </a:r>
            <a:endParaRPr lang="zh-CN" altLang="en-US" dirty="0">
              <a:solidFill>
                <a:srgbClr val="FFFF00"/>
              </a:solidFill>
              <a:latin typeface="隶书" pitchFamily="49" charset="-122"/>
              <a:ea typeface="隶书" pitchFamily="49" charset="-122"/>
            </a:endParaRPr>
          </a:p>
        </p:txBody>
      </p:sp>
      <p:sp>
        <p:nvSpPr>
          <p:cNvPr id="285699" name="文本占位符 285698"/>
          <p:cNvSpPr>
            <a:spLocks noGrp="1"/>
          </p:cNvSpPr>
          <p:nvPr>
            <p:ph type="body" idx="1"/>
          </p:nvPr>
        </p:nvSpPr>
        <p:spPr>
          <a:xfrm>
            <a:off x="609600" y="2133600"/>
            <a:ext cx="8229600" cy="2133600"/>
          </a:xfrm>
          <a:ln/>
        </p:spPr>
        <p:txBody>
          <a:bodyPr/>
          <a:p>
            <a:pPr>
              <a:buNone/>
            </a:pPr>
            <a:r>
              <a:rPr lang="zh-CN" altLang="en-US" b="1" dirty="0"/>
              <a:t>（一）党性养成的</a:t>
            </a:r>
            <a:r>
              <a:rPr lang="zh-CN" altLang="en-US" b="1" dirty="0">
                <a:hlinkClick r:id="rId1" action="ppaction://hlinksldjump"/>
              </a:rPr>
              <a:t>规律性特点 </a:t>
            </a:r>
            <a:endParaRPr lang="zh-CN" altLang="en-US" b="1" dirty="0"/>
          </a:p>
          <a:p>
            <a:pPr>
              <a:buNone/>
            </a:pPr>
            <a:r>
              <a:rPr lang="zh-CN" altLang="en-US" b="1" dirty="0"/>
              <a:t>（二）党性修养的</a:t>
            </a:r>
            <a:r>
              <a:rPr lang="zh-CN" altLang="en-US" b="1" dirty="0">
                <a:hlinkClick r:id="rId2" action="ppaction://hlinksldjump"/>
              </a:rPr>
              <a:t>方法论</a:t>
            </a:r>
            <a:r>
              <a:rPr lang="zh-CN" altLang="en-US" b="1" dirty="0"/>
              <a:t> </a:t>
            </a:r>
            <a:endParaRPr lang="zh-CN" altLang="en-US" b="1" dirty="0"/>
          </a:p>
          <a:p>
            <a:pPr>
              <a:buNone/>
            </a:pPr>
            <a:r>
              <a:rPr lang="zh-CN" altLang="en-US" b="1" dirty="0"/>
              <a:t>（三）党性修养与</a:t>
            </a:r>
            <a:r>
              <a:rPr lang="zh-CN" altLang="en-US" b="1" dirty="0">
                <a:hlinkClick r:id="rId3" action="ppaction://hlinksldjump"/>
              </a:rPr>
              <a:t>真善美、知情意的统一</a:t>
            </a:r>
            <a:r>
              <a:rPr lang="zh-CN" altLang="en-US" dirty="0">
                <a:hlinkClick r:id="rId3" action="ppaction://hlinksldjump"/>
              </a:rPr>
              <a:t> </a:t>
            </a:r>
            <a:endParaRPr lang="zh-CN" altLang="en-US" dirty="0"/>
          </a:p>
        </p:txBody>
      </p:sp>
      <p:sp>
        <p:nvSpPr>
          <p:cNvPr id="285700" name="动作按钮: 后退或前一项 285699">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5701" name="动作按钮: 前进或下一项 285700">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5702" name="动作按钮: 上一张 285701">
            <a:hlinkClick r:id="rId4"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86722" name="标题 286721"/>
          <p:cNvSpPr>
            <a:spLocks noGrp="1"/>
          </p:cNvSpPr>
          <p:nvPr>
            <p:ph type="title"/>
          </p:nvPr>
        </p:nvSpPr>
        <p:spPr>
          <a:ln/>
        </p:spPr>
        <p:txBody>
          <a:bodyPr anchor="ctr" anchorCtr="1"/>
          <a:p>
            <a:r>
              <a:rPr lang="zh-CN" altLang="en-US" sz="4000" dirty="0">
                <a:solidFill>
                  <a:srgbClr val="FFFF00"/>
                </a:solidFill>
                <a:ea typeface="隶书" pitchFamily="49" charset="-122"/>
              </a:rPr>
              <a:t>（一）党性养成的规律性特点</a:t>
            </a:r>
            <a:endParaRPr lang="zh-CN" altLang="en-US" sz="4000" dirty="0">
              <a:solidFill>
                <a:srgbClr val="FFFF00"/>
              </a:solidFill>
              <a:ea typeface="隶书" pitchFamily="49" charset="-122"/>
            </a:endParaRPr>
          </a:p>
        </p:txBody>
      </p:sp>
      <p:sp>
        <p:nvSpPr>
          <p:cNvPr id="286723" name="文本占位符 286722"/>
          <p:cNvSpPr>
            <a:spLocks noGrp="1"/>
          </p:cNvSpPr>
          <p:nvPr>
            <p:ph type="body" idx="1"/>
          </p:nvPr>
        </p:nvSpPr>
        <p:spPr>
          <a:xfrm>
            <a:off x="1066800" y="2057400"/>
            <a:ext cx="7086600" cy="2590800"/>
          </a:xfrm>
          <a:ln/>
        </p:spPr>
        <p:txBody>
          <a:bodyPr/>
          <a:p>
            <a:pPr>
              <a:buNone/>
            </a:pPr>
            <a:r>
              <a:rPr lang="en-US" altLang="zh-CN" sz="2800" b="1" dirty="0"/>
              <a:t>1</a:t>
            </a:r>
            <a:r>
              <a:rPr lang="zh-CN" altLang="en-US" sz="2800" b="1" dirty="0"/>
              <a:t>、</a:t>
            </a:r>
            <a:r>
              <a:rPr lang="zh-CN" altLang="en-US" sz="2800" b="1" dirty="0">
                <a:hlinkClick r:id="rId1" action="ppaction://hlinksldjump"/>
              </a:rPr>
              <a:t>个人条件</a:t>
            </a:r>
            <a:r>
              <a:rPr lang="zh-CN" altLang="en-US" sz="2800" b="1" dirty="0"/>
              <a:t>：远大的志向抱负</a:t>
            </a:r>
            <a:endParaRPr lang="zh-CN" altLang="en-US" sz="2800" b="1" dirty="0"/>
          </a:p>
          <a:p>
            <a:pPr>
              <a:buNone/>
            </a:pPr>
            <a:r>
              <a:rPr lang="en-US" altLang="zh-CN" sz="2800" b="1" dirty="0"/>
              <a:t>2</a:t>
            </a:r>
            <a:r>
              <a:rPr lang="zh-CN" altLang="en-US" sz="2800" b="1" dirty="0"/>
              <a:t>、</a:t>
            </a:r>
            <a:r>
              <a:rPr lang="zh-CN" altLang="en-US" sz="2800" b="1" dirty="0">
                <a:hlinkClick r:id="rId2" action="ppaction://hlinksldjump"/>
              </a:rPr>
              <a:t>知识因素</a:t>
            </a:r>
            <a:r>
              <a:rPr lang="zh-CN" altLang="en-US" sz="2800" b="1" dirty="0"/>
              <a:t>：深厚文化积累和渊博的学知</a:t>
            </a:r>
            <a:endParaRPr lang="zh-CN" altLang="en-US" sz="2800" b="1" dirty="0"/>
          </a:p>
          <a:p>
            <a:pPr>
              <a:buNone/>
            </a:pPr>
            <a:r>
              <a:rPr lang="en-US" altLang="zh-CN" sz="2800" b="1" dirty="0"/>
              <a:t>3</a:t>
            </a:r>
            <a:r>
              <a:rPr lang="zh-CN" altLang="en-US" sz="2800" b="1" dirty="0"/>
              <a:t>、</a:t>
            </a:r>
            <a:r>
              <a:rPr lang="zh-CN" altLang="en-US" sz="2800" b="1" dirty="0">
                <a:hlinkClick r:id="rId3" action="ppaction://hlinksldjump"/>
              </a:rPr>
              <a:t>实践环境</a:t>
            </a:r>
            <a:r>
              <a:rPr lang="zh-CN" altLang="en-US" sz="2800" b="1" dirty="0"/>
              <a:t>：革命工作经历磨砺意志</a:t>
            </a:r>
            <a:endParaRPr lang="zh-CN" altLang="en-US" sz="2800" b="1" dirty="0"/>
          </a:p>
          <a:p>
            <a:pPr>
              <a:buNone/>
            </a:pPr>
            <a:r>
              <a:rPr lang="en-US" altLang="zh-CN" sz="2800" b="1" dirty="0"/>
              <a:t>4</a:t>
            </a:r>
            <a:r>
              <a:rPr lang="zh-CN" altLang="en-US" sz="2800" b="1" dirty="0"/>
              <a:t>、</a:t>
            </a:r>
            <a:r>
              <a:rPr lang="zh-CN" altLang="en-US" sz="2800" b="1" dirty="0">
                <a:hlinkClick r:id="rId4" action="ppaction://hlinksldjump"/>
              </a:rPr>
              <a:t>过程条件</a:t>
            </a:r>
            <a:r>
              <a:rPr lang="zh-CN" altLang="en-US" sz="2800" b="1" dirty="0"/>
              <a:t>：党性修养养成的层次和境界</a:t>
            </a:r>
            <a:r>
              <a:rPr lang="zh-CN" altLang="en-US" dirty="0"/>
              <a:t> </a:t>
            </a:r>
            <a:endParaRPr lang="zh-CN" altLang="en-US" dirty="0"/>
          </a:p>
        </p:txBody>
      </p:sp>
      <p:sp>
        <p:nvSpPr>
          <p:cNvPr id="286724" name="动作按钮: 后退或前一项 28672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6725" name="动作按钮: 前进或下一项 28672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6726" name="动作按钮: 上一张 286725">
            <a:hlinkClick r:id="rId5"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12322" name="标题 312321"/>
          <p:cNvSpPr>
            <a:spLocks noGrp="1"/>
          </p:cNvSpPr>
          <p:nvPr>
            <p:ph type="title"/>
          </p:nvPr>
        </p:nvSpPr>
        <p:spPr>
          <a:ln/>
        </p:spPr>
        <p:txBody>
          <a:bodyPr anchor="ctr" anchorCtr="1"/>
          <a:p>
            <a:r>
              <a:rPr lang="en-US" altLang="zh-CN" sz="3600" dirty="0">
                <a:solidFill>
                  <a:srgbClr val="FFFF00"/>
                </a:solidFill>
                <a:latin typeface="隶书" pitchFamily="49" charset="-122"/>
                <a:ea typeface="隶书" pitchFamily="49" charset="-122"/>
              </a:rPr>
              <a:t>1</a:t>
            </a:r>
            <a:r>
              <a:rPr lang="zh-CN" altLang="en-US" sz="3600" dirty="0">
                <a:solidFill>
                  <a:srgbClr val="FFFF00"/>
                </a:solidFill>
                <a:latin typeface="隶书" pitchFamily="49" charset="-122"/>
                <a:ea typeface="隶书" pitchFamily="49" charset="-122"/>
              </a:rPr>
              <a:t>、个人条件：远大的志向抱负</a:t>
            </a:r>
            <a:endParaRPr lang="zh-CN" altLang="en-US" sz="3600" dirty="0">
              <a:solidFill>
                <a:srgbClr val="FFFF00"/>
              </a:solidFill>
              <a:latin typeface="隶书" pitchFamily="49" charset="-122"/>
              <a:ea typeface="隶书" pitchFamily="49" charset="-122"/>
            </a:endParaRPr>
          </a:p>
        </p:txBody>
      </p:sp>
      <p:sp>
        <p:nvSpPr>
          <p:cNvPr id="312323" name="文本占位符 312322"/>
          <p:cNvSpPr>
            <a:spLocks noGrp="1"/>
          </p:cNvSpPr>
          <p:nvPr>
            <p:ph type="body" idx="1"/>
          </p:nvPr>
        </p:nvSpPr>
        <p:spPr>
          <a:xfrm>
            <a:off x="762000" y="1295400"/>
            <a:ext cx="7620000" cy="4648200"/>
          </a:xfrm>
          <a:ln/>
        </p:spPr>
        <p:txBody>
          <a:bodyPr/>
          <a:p>
            <a:pPr>
              <a:lnSpc>
                <a:spcPct val="125000"/>
              </a:lnSpc>
            </a:pPr>
            <a:r>
              <a:rPr lang="zh-CN" altLang="en-US" sz="2400" dirty="0"/>
              <a:t>如果我们选择了最能为人类而工作的职业，那么，重担就不能把我们压倒，因为这是为大家做出的牺牲；那时我们所享受的就不是可怜的、有限的、自私的乐趣，我们的幸福将属于千百万人，我们的事业将悄然无声地存在下去，但是它会永远发挥作用，而面对我们的骨灰，高尚的人们将洒下热泪。</a:t>
            </a:r>
            <a:endParaRPr lang="zh-CN" altLang="en-US" sz="2400" dirty="0"/>
          </a:p>
          <a:p>
            <a:pPr>
              <a:lnSpc>
                <a:spcPct val="125000"/>
              </a:lnSpc>
            </a:pPr>
            <a:r>
              <a:rPr lang="zh-CN" altLang="en-US" sz="2400" dirty="0"/>
              <a:t>地狱不空，誓不成佛；众生度尽，方正菩提。</a:t>
            </a:r>
            <a:endParaRPr lang="zh-CN" altLang="en-US" sz="2400" dirty="0"/>
          </a:p>
          <a:p>
            <a:pPr>
              <a:lnSpc>
                <a:spcPct val="125000"/>
              </a:lnSpc>
            </a:pPr>
            <a:r>
              <a:rPr lang="zh-CN" altLang="en-US" sz="2400" dirty="0"/>
              <a:t>共产党的人的大愿：先天下之忧而忧，后天下之乐而乐，为大众自由解放奋斗终身。</a:t>
            </a:r>
            <a:endParaRPr lang="zh-CN" altLang="en-US" sz="2400" dirty="0"/>
          </a:p>
        </p:txBody>
      </p:sp>
      <p:sp>
        <p:nvSpPr>
          <p:cNvPr id="312324" name="动作按钮: 后退或前一项 31232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12325" name="动作按钮: 前进或下一项 31232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12326" name="动作按钮: 上一张 312325">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43042" name="标题 343041"/>
          <p:cNvSpPr>
            <a:spLocks noGrp="1"/>
          </p:cNvSpPr>
          <p:nvPr>
            <p:ph type="title"/>
          </p:nvPr>
        </p:nvSpPr>
        <p:spPr>
          <a:xfrm>
            <a:off x="457200" y="228600"/>
            <a:ext cx="8229600" cy="1139825"/>
          </a:xfrm>
          <a:ln/>
        </p:spPr>
        <p:txBody>
          <a:bodyPr anchor="ctr" anchorCtr="1"/>
          <a:p>
            <a:r>
              <a:rPr lang="en-US" altLang="zh-CN" sz="3600" dirty="0">
                <a:solidFill>
                  <a:srgbClr val="FFFF00"/>
                </a:solidFill>
                <a:ea typeface="隶书" pitchFamily="49" charset="-122"/>
              </a:rPr>
              <a:t>2</a:t>
            </a:r>
            <a:r>
              <a:rPr lang="zh-CN" altLang="en-US" sz="3600" dirty="0">
                <a:solidFill>
                  <a:srgbClr val="FFFF00"/>
                </a:solidFill>
                <a:ea typeface="隶书" pitchFamily="49" charset="-122"/>
              </a:rPr>
              <a:t>、深厚文化积累和渊博的学知</a:t>
            </a:r>
            <a:endParaRPr lang="zh-CN" altLang="en-US" sz="3600" dirty="0">
              <a:solidFill>
                <a:srgbClr val="FFFF00"/>
              </a:solidFill>
              <a:ea typeface="隶书" pitchFamily="49" charset="-122"/>
            </a:endParaRPr>
          </a:p>
        </p:txBody>
      </p:sp>
      <p:sp>
        <p:nvSpPr>
          <p:cNvPr id="343043" name="文本占位符 343042"/>
          <p:cNvSpPr>
            <a:spLocks noGrp="1"/>
          </p:cNvSpPr>
          <p:nvPr>
            <p:ph type="body" idx="1"/>
          </p:nvPr>
        </p:nvSpPr>
        <p:spPr>
          <a:xfrm>
            <a:off x="838200" y="1524000"/>
            <a:ext cx="7543800" cy="4114800"/>
          </a:xfrm>
          <a:ln/>
        </p:spPr>
        <p:txBody>
          <a:bodyPr/>
          <a:p>
            <a:pPr>
              <a:lnSpc>
                <a:spcPct val="90000"/>
              </a:lnSpc>
              <a:spcBef>
                <a:spcPct val="35000"/>
              </a:spcBef>
            </a:pPr>
            <a:r>
              <a:rPr lang="zh-CN" altLang="en-US" sz="2800" dirty="0"/>
              <a:t>只有了解人类创造的一切财富以丰富自己的头脑，才能成为共产主义者。</a:t>
            </a:r>
            <a:endParaRPr lang="zh-CN" altLang="en-US" sz="2800" dirty="0"/>
          </a:p>
          <a:p>
            <a:pPr>
              <a:lnSpc>
                <a:spcPct val="90000"/>
              </a:lnSpc>
              <a:spcBef>
                <a:spcPct val="35000"/>
              </a:spcBef>
            </a:pPr>
            <a:r>
              <a:rPr lang="zh-CN" altLang="en-US" sz="2800" dirty="0"/>
              <a:t>从孔夫子到孙中山，我们应当给以总结，承继这一份珍贵的遗产。</a:t>
            </a:r>
            <a:endParaRPr lang="zh-CN" altLang="en-US" sz="2800" dirty="0"/>
          </a:p>
          <a:p>
            <a:pPr>
              <a:lnSpc>
                <a:spcPct val="90000"/>
              </a:lnSpc>
              <a:spcBef>
                <a:spcPct val="35000"/>
              </a:spcBef>
            </a:pPr>
            <a:r>
              <a:rPr lang="zh-CN" altLang="en-US" sz="2800" dirty="0"/>
              <a:t>历史知识丰富了，眼界和胸襟就可以大为开阔，精神境界就可以大为提高，思维层次和领导水平就可以提升到一个新高度。</a:t>
            </a:r>
            <a:endParaRPr lang="zh-CN" altLang="en-US" sz="2800" dirty="0"/>
          </a:p>
          <a:p>
            <a:pPr>
              <a:lnSpc>
                <a:spcPct val="90000"/>
              </a:lnSpc>
              <a:spcBef>
                <a:spcPct val="35000"/>
              </a:spcBef>
            </a:pPr>
            <a:r>
              <a:rPr lang="zh-CN" altLang="en-US" sz="2800" dirty="0"/>
              <a:t>腹有诗书气自华。活到老，学到老，改造到老。</a:t>
            </a:r>
            <a:endParaRPr lang="zh-CN" altLang="en-US" sz="2800" dirty="0"/>
          </a:p>
          <a:p>
            <a:pPr>
              <a:lnSpc>
                <a:spcPct val="90000"/>
              </a:lnSpc>
            </a:pPr>
            <a:endParaRPr lang="zh-CN" altLang="en-US" sz="2800" dirty="0"/>
          </a:p>
        </p:txBody>
      </p:sp>
      <p:sp>
        <p:nvSpPr>
          <p:cNvPr id="343044" name="动作按钮: 后退或前一项 34304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43045" name="动作按钮: 前进或下一项 34304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43046" name="动作按钮: 上一张 343045">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61474" name="标题 361473"/>
          <p:cNvSpPr>
            <a:spLocks noGrp="1"/>
          </p:cNvSpPr>
          <p:nvPr>
            <p:ph type="title"/>
          </p:nvPr>
        </p:nvSpPr>
        <p:spPr>
          <a:ln/>
        </p:spPr>
        <p:txBody>
          <a:bodyPr anchor="ctr" anchorCtr="1"/>
          <a:p>
            <a:r>
              <a:rPr lang="en-US" altLang="zh-CN" sz="3600" dirty="0">
                <a:solidFill>
                  <a:srgbClr val="FFFF00"/>
                </a:solidFill>
                <a:latin typeface="隶书" pitchFamily="49" charset="-122"/>
                <a:ea typeface="隶书" pitchFamily="49" charset="-122"/>
              </a:rPr>
              <a:t>3</a:t>
            </a:r>
            <a:r>
              <a:rPr lang="zh-CN" altLang="en-US" sz="3600" dirty="0">
                <a:solidFill>
                  <a:srgbClr val="FFFF00"/>
                </a:solidFill>
                <a:latin typeface="隶书" pitchFamily="49" charset="-122"/>
                <a:ea typeface="隶书" pitchFamily="49" charset="-122"/>
              </a:rPr>
              <a:t>、实践环境：“革命”工作经历磨砺意志</a:t>
            </a:r>
            <a:endParaRPr lang="zh-CN" altLang="en-US" sz="3600" dirty="0">
              <a:solidFill>
                <a:srgbClr val="FFFF00"/>
              </a:solidFill>
              <a:latin typeface="隶书" pitchFamily="49" charset="-122"/>
              <a:ea typeface="隶书" pitchFamily="49" charset="-122"/>
            </a:endParaRPr>
          </a:p>
        </p:txBody>
      </p:sp>
      <p:sp>
        <p:nvSpPr>
          <p:cNvPr id="361475" name="文本占位符 361474"/>
          <p:cNvSpPr>
            <a:spLocks noGrp="1"/>
          </p:cNvSpPr>
          <p:nvPr>
            <p:ph type="body" idx="1"/>
          </p:nvPr>
        </p:nvSpPr>
        <p:spPr>
          <a:xfrm>
            <a:off x="762000" y="1295400"/>
            <a:ext cx="7620000" cy="4648200"/>
          </a:xfrm>
          <a:ln/>
        </p:spPr>
        <p:txBody>
          <a:bodyPr/>
          <a:p>
            <a:pPr>
              <a:lnSpc>
                <a:spcPct val="125000"/>
              </a:lnSpc>
            </a:pPr>
            <a:r>
              <a:rPr lang="zh-CN" altLang="en-US" sz="2000" dirty="0"/>
              <a:t>天将降大任于斯人也，必先苦其心志，劳其筋骨，饿其体肤，空乏其身，行弗乱其所为，然后动心忍性，增益其所不能。</a:t>
            </a:r>
            <a:endParaRPr lang="zh-CN" altLang="en-US" sz="2000" dirty="0"/>
          </a:p>
          <a:p>
            <a:pPr>
              <a:lnSpc>
                <a:spcPct val="125000"/>
              </a:lnSpc>
            </a:pPr>
            <a:r>
              <a:rPr lang="zh-CN" altLang="en-US" sz="2000" dirty="0"/>
              <a:t>王阳明于明武宗正德元年（</a:t>
            </a:r>
            <a:r>
              <a:rPr lang="en-US" altLang="zh-CN" sz="2000" dirty="0"/>
              <a:t>1506</a:t>
            </a:r>
            <a:r>
              <a:rPr lang="zh-CN" altLang="en-US" sz="2000" dirty="0"/>
              <a:t>年），因反对宦官刘瑾，被廷杖四十，谪贬至贵州龙场当驿丞。王阳明结合历年来的遭遇，做一石棺，日夜端居反省。一天半夜里，他忽然有了顿悟，认为心是感应万事万物的根本，由此提出心即理的命题。认识到“圣人之道，吾性自足，向之求理于事物者误也。”这就是著名的“龙场悟道”。  </a:t>
            </a:r>
            <a:endParaRPr lang="zh-CN" altLang="en-US" sz="2000" dirty="0"/>
          </a:p>
          <a:p>
            <a:pPr>
              <a:lnSpc>
                <a:spcPct val="125000"/>
              </a:lnSpc>
            </a:pPr>
            <a:r>
              <a:rPr lang="zh-CN" altLang="en-US" sz="2000" dirty="0"/>
              <a:t>释迦牟尼佛修持的十二年，学了各种苦行，用了各种不同的方法修炼。后来在恒河边菩提树下打坐，发誓非成无上正等正觉不可，否则便死在那里，最后终于睹明星而悟道。 </a:t>
            </a:r>
            <a:endParaRPr lang="zh-CN" altLang="en-US" sz="2000" dirty="0"/>
          </a:p>
        </p:txBody>
      </p:sp>
      <p:sp>
        <p:nvSpPr>
          <p:cNvPr id="361476" name="动作按钮: 后退或前一项 361475">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1477" name="动作按钮: 前进或下一项 361476">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1478" name="动作按钮: 上一张 361477">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67618" name="标题 367617"/>
          <p:cNvSpPr>
            <a:spLocks noGrp="1"/>
          </p:cNvSpPr>
          <p:nvPr>
            <p:ph type="title"/>
          </p:nvPr>
        </p:nvSpPr>
        <p:spPr>
          <a:ln/>
        </p:spPr>
        <p:txBody>
          <a:bodyPr anchor="ctr" anchorCtr="1"/>
          <a:p>
            <a:r>
              <a:rPr lang="en-US" altLang="zh-CN" sz="3600" dirty="0">
                <a:solidFill>
                  <a:srgbClr val="FFFF00"/>
                </a:solidFill>
                <a:latin typeface="隶书" pitchFamily="49" charset="-122"/>
                <a:ea typeface="隶书" pitchFamily="49" charset="-122"/>
              </a:rPr>
              <a:t>4</a:t>
            </a:r>
            <a:r>
              <a:rPr lang="zh-CN" altLang="en-US" sz="3600" dirty="0">
                <a:solidFill>
                  <a:srgbClr val="FFFF00"/>
                </a:solidFill>
                <a:latin typeface="隶书" pitchFamily="49" charset="-122"/>
                <a:ea typeface="隶书" pitchFamily="49" charset="-122"/>
              </a:rPr>
              <a:t>、</a:t>
            </a:r>
            <a:r>
              <a:rPr lang="zh-CN" altLang="en-US" sz="3600" dirty="0">
                <a:solidFill>
                  <a:srgbClr val="FFFF00"/>
                </a:solidFill>
                <a:ea typeface="隶书" pitchFamily="49" charset="-122"/>
              </a:rPr>
              <a:t>过程条件：党性修养的层次和境界</a:t>
            </a:r>
            <a:endParaRPr lang="zh-CN" altLang="en-US" sz="3600" dirty="0">
              <a:solidFill>
                <a:srgbClr val="FFFF00"/>
              </a:solidFill>
              <a:latin typeface="隶书" pitchFamily="49" charset="-122"/>
              <a:ea typeface="隶书" pitchFamily="49" charset="-122"/>
            </a:endParaRPr>
          </a:p>
        </p:txBody>
      </p:sp>
      <p:sp>
        <p:nvSpPr>
          <p:cNvPr id="367619" name="文本占位符 367618"/>
          <p:cNvSpPr>
            <a:spLocks noGrp="1"/>
          </p:cNvSpPr>
          <p:nvPr>
            <p:ph type="body" idx="1"/>
          </p:nvPr>
        </p:nvSpPr>
        <p:spPr>
          <a:xfrm>
            <a:off x="762000" y="1295400"/>
            <a:ext cx="7620000" cy="4800600"/>
          </a:xfrm>
          <a:ln/>
        </p:spPr>
        <p:txBody>
          <a:bodyPr/>
          <a:p>
            <a:pPr>
              <a:lnSpc>
                <a:spcPct val="125000"/>
              </a:lnSpc>
            </a:pPr>
            <a:r>
              <a:rPr lang="zh-CN" altLang="en-US" sz="2400" dirty="0">
                <a:latin typeface="宋体" panose="02010600030101010101" pitchFamily="2" charset="-122"/>
              </a:rPr>
              <a:t>吾十有五，而志于学。三十而立。四十而不惑。五十而知天命。六十而耳顺。七十而从心而欲，不逾矩。 </a:t>
            </a:r>
            <a:endParaRPr lang="zh-CN" altLang="en-US" sz="2400" dirty="0">
              <a:latin typeface="宋体" panose="02010600030101010101" pitchFamily="2" charset="-122"/>
            </a:endParaRPr>
          </a:p>
          <a:p>
            <a:pPr>
              <a:lnSpc>
                <a:spcPct val="125000"/>
              </a:lnSpc>
            </a:pPr>
            <a:r>
              <a:rPr lang="zh-CN" altLang="en-US" sz="2400" dirty="0">
                <a:latin typeface="宋体" panose="02010600030101010101" pitchFamily="2" charset="-122"/>
              </a:rPr>
              <a:t>三种人生态度：逐求，人与物的问题，在现实生活中逐求不已，受趣味引诱和问题刺激；厌离，人于本身的问题，反观自已，人生太苦，太无意思，欲厌离；郑重，教人自觉地尽力量去生活。 </a:t>
            </a:r>
            <a:endParaRPr lang="zh-CN" altLang="en-US" sz="2400" dirty="0">
              <a:latin typeface="宋体" panose="02010600030101010101" pitchFamily="2" charset="-122"/>
            </a:endParaRPr>
          </a:p>
          <a:p>
            <a:pPr>
              <a:lnSpc>
                <a:spcPct val="125000"/>
              </a:lnSpc>
            </a:pPr>
            <a:r>
              <a:rPr lang="zh-CN" altLang="en-US" sz="2400" dirty="0">
                <a:latin typeface="宋体" panose="02010600030101010101" pitchFamily="2" charset="-122"/>
              </a:rPr>
              <a:t>人生四种境界：自然境界、功利境界、道德境界（贤人）、天地境界（圣人）。与之相应，（修）养（人）生的三重境界：生理修养，心理修养，哲理修养。</a:t>
            </a:r>
            <a:endParaRPr lang="zh-CN" altLang="en-US" sz="2400" dirty="0">
              <a:latin typeface="宋体" panose="02010600030101010101" pitchFamily="2" charset="-122"/>
            </a:endParaRPr>
          </a:p>
        </p:txBody>
      </p:sp>
      <p:sp>
        <p:nvSpPr>
          <p:cNvPr id="367620" name="动作按钮: 后退或前一项 367619">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7621" name="动作按钮: 前进或下一项 367620">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7622" name="动作按钮: 上一张 367621">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87746" name="标题 287745"/>
          <p:cNvSpPr>
            <a:spLocks noGrp="1"/>
          </p:cNvSpPr>
          <p:nvPr>
            <p:ph type="title"/>
          </p:nvPr>
        </p:nvSpPr>
        <p:spPr>
          <a:xfrm>
            <a:off x="0" y="277813"/>
            <a:ext cx="9144000" cy="941387"/>
          </a:xfrm>
          <a:ln/>
        </p:spPr>
        <p:txBody>
          <a:bodyPr anchor="ctr" anchorCtr="1"/>
          <a:p>
            <a:r>
              <a:rPr lang="zh-CN" altLang="en-US" sz="3600" dirty="0">
                <a:solidFill>
                  <a:srgbClr val="FFFF00"/>
                </a:solidFill>
                <a:ea typeface="隶书" pitchFamily="49" charset="-122"/>
              </a:rPr>
              <a:t>（二）党性修养的方法论</a:t>
            </a:r>
            <a:endParaRPr lang="zh-CN" altLang="en-US" sz="3600" dirty="0">
              <a:solidFill>
                <a:srgbClr val="FFFF00"/>
              </a:solidFill>
              <a:ea typeface="隶书" pitchFamily="49" charset="-122"/>
            </a:endParaRPr>
          </a:p>
        </p:txBody>
      </p:sp>
      <p:sp>
        <p:nvSpPr>
          <p:cNvPr id="287747" name="文本占位符 287746"/>
          <p:cNvSpPr>
            <a:spLocks noGrp="1"/>
          </p:cNvSpPr>
          <p:nvPr>
            <p:ph type="body" idx="1"/>
          </p:nvPr>
        </p:nvSpPr>
        <p:spPr>
          <a:xfrm>
            <a:off x="1143000" y="1219200"/>
            <a:ext cx="7010400" cy="4495800"/>
          </a:xfrm>
          <a:ln/>
        </p:spPr>
        <p:txBody>
          <a:bodyPr/>
          <a:p>
            <a:pPr>
              <a:lnSpc>
                <a:spcPct val="90000"/>
              </a:lnSpc>
              <a:spcAft>
                <a:spcPct val="25000"/>
              </a:spcAft>
            </a:pPr>
            <a:r>
              <a:rPr lang="zh-CN" altLang="en-US" sz="2400" b="1" dirty="0">
                <a:latin typeface="宋体" panose="02010600030101010101" pitchFamily="2" charset="-122"/>
              </a:rPr>
              <a:t>修养的方法论。</a:t>
            </a:r>
            <a:r>
              <a:rPr lang="zh-CN" altLang="en-US" sz="2400" b="1" dirty="0">
                <a:latin typeface="宋体" panose="02010600030101010101" pitchFamily="2" charset="-122"/>
                <a:hlinkClick r:id="rId1" action="ppaction://hlinksldjump"/>
              </a:rPr>
              <a:t>（法无定法</a:t>
            </a:r>
            <a:r>
              <a:rPr lang="en-US" altLang="zh-CN" sz="2400" b="1" dirty="0">
                <a:latin typeface="宋体" panose="02010600030101010101" pitchFamily="2" charset="-122"/>
                <a:hlinkClick r:id="rId1" action="ppaction://hlinksldjump"/>
              </a:rPr>
              <a:t>3</a:t>
            </a:r>
            <a:r>
              <a:rPr lang="zh-CN" altLang="en-US" sz="2400" b="1" dirty="0">
                <a:latin typeface="宋体" panose="02010600030101010101" pitchFamily="2" charset="-122"/>
                <a:hlinkClick r:id="rId1" action="ppaction://hlinksldjump"/>
              </a:rPr>
              <a:t>）</a:t>
            </a:r>
            <a:endParaRPr lang="zh-CN" altLang="en-US" sz="2400" b="1" dirty="0">
              <a:latin typeface="宋体" panose="02010600030101010101" pitchFamily="2" charset="-122"/>
            </a:endParaRPr>
          </a:p>
          <a:p>
            <a:pPr>
              <a:lnSpc>
                <a:spcPct val="90000"/>
              </a:lnSpc>
              <a:spcAft>
                <a:spcPct val="25000"/>
              </a:spcAft>
            </a:pPr>
            <a:r>
              <a:rPr lang="zh-CN" altLang="en-US" sz="2400" b="1" dirty="0">
                <a:latin typeface="宋体" panose="02010600030101010101" pitchFamily="2" charset="-122"/>
              </a:rPr>
              <a:t>三项要求：认认真真</a:t>
            </a:r>
            <a:r>
              <a:rPr lang="zh-CN" altLang="en-US" sz="2400" b="1" dirty="0">
                <a:latin typeface="宋体" panose="02010600030101010101" pitchFamily="2" charset="-122"/>
                <a:hlinkClick r:id="rId2" action="ppaction://hlinksldjump"/>
              </a:rPr>
              <a:t>读书</a:t>
            </a:r>
            <a:r>
              <a:rPr lang="zh-CN" altLang="en-US" sz="2400" b="1" dirty="0">
                <a:latin typeface="宋体" panose="02010600030101010101" pitchFamily="2" charset="-122"/>
              </a:rPr>
              <a:t>（格物致知）</a:t>
            </a:r>
            <a:endParaRPr lang="zh-CN" altLang="en-US" sz="2400" b="1" dirty="0">
              <a:latin typeface="宋体" panose="02010600030101010101" pitchFamily="2" charset="-122"/>
            </a:endParaRPr>
          </a:p>
          <a:p>
            <a:pPr>
              <a:lnSpc>
                <a:spcPct val="90000"/>
              </a:lnSpc>
              <a:spcAft>
                <a:spcPct val="25000"/>
              </a:spcAft>
              <a:buNone/>
            </a:pPr>
            <a:r>
              <a:rPr lang="zh-CN" altLang="en-US" sz="2400" b="1" dirty="0">
                <a:latin typeface="宋体" panose="02010600030101010101" pitchFamily="2" charset="-122"/>
              </a:rPr>
              <a:t>            踏踏实实</a:t>
            </a:r>
            <a:r>
              <a:rPr lang="zh-CN" altLang="en-US" sz="2400" b="1" dirty="0">
                <a:latin typeface="宋体" panose="02010600030101010101" pitchFamily="2" charset="-122"/>
                <a:hlinkClick r:id="rId3" action="ppaction://hlinksldjump"/>
              </a:rPr>
              <a:t>做人</a:t>
            </a:r>
            <a:r>
              <a:rPr lang="zh-CN" altLang="en-US" sz="2400" b="1" dirty="0">
                <a:latin typeface="宋体" panose="02010600030101010101" pitchFamily="2" charset="-122"/>
              </a:rPr>
              <a:t>（诚意正心）</a:t>
            </a:r>
            <a:endParaRPr lang="zh-CN" altLang="en-US" sz="2400" b="1" dirty="0">
              <a:latin typeface="宋体" panose="02010600030101010101" pitchFamily="2" charset="-122"/>
            </a:endParaRPr>
          </a:p>
          <a:p>
            <a:pPr>
              <a:lnSpc>
                <a:spcPct val="90000"/>
              </a:lnSpc>
              <a:spcAft>
                <a:spcPct val="25000"/>
              </a:spcAft>
              <a:buNone/>
            </a:pPr>
            <a:r>
              <a:rPr lang="zh-CN" altLang="en-US" sz="2400" b="1" dirty="0">
                <a:latin typeface="宋体" panose="02010600030101010101" pitchFamily="2" charset="-122"/>
              </a:rPr>
              <a:t>            干干净净</a:t>
            </a:r>
            <a:r>
              <a:rPr lang="zh-CN" altLang="en-US" sz="2400" b="1" dirty="0">
                <a:latin typeface="宋体" panose="02010600030101010101" pitchFamily="2" charset="-122"/>
                <a:hlinkClick r:id="rId4" action="ppaction://hlinksldjump"/>
              </a:rPr>
              <a:t>做事</a:t>
            </a:r>
            <a:r>
              <a:rPr lang="zh-CN" altLang="en-US" sz="2400" b="1" dirty="0">
                <a:latin typeface="宋体" panose="02010600030101010101" pitchFamily="2" charset="-122"/>
              </a:rPr>
              <a:t>（修身治国）</a:t>
            </a:r>
            <a:endParaRPr lang="zh-CN" altLang="en-US" sz="2400" b="1" dirty="0">
              <a:latin typeface="宋体" panose="02010600030101010101" pitchFamily="2" charset="-122"/>
            </a:endParaRPr>
          </a:p>
          <a:p>
            <a:pPr>
              <a:lnSpc>
                <a:spcPct val="90000"/>
              </a:lnSpc>
              <a:spcAft>
                <a:spcPct val="25000"/>
              </a:spcAft>
            </a:pPr>
            <a:r>
              <a:rPr lang="zh-CN" altLang="en-US" sz="2400" b="1" dirty="0">
                <a:latin typeface="宋体" panose="02010600030101010101" pitchFamily="2" charset="-122"/>
              </a:rPr>
              <a:t>六种意识：一是信仰意识。二是公仆意识。</a:t>
            </a:r>
            <a:endParaRPr lang="zh-CN" altLang="en-US" sz="2400" b="1" dirty="0">
              <a:latin typeface="宋体" panose="02010600030101010101" pitchFamily="2" charset="-122"/>
            </a:endParaRPr>
          </a:p>
          <a:p>
            <a:pPr>
              <a:lnSpc>
                <a:spcPct val="90000"/>
              </a:lnSpc>
              <a:spcAft>
                <a:spcPct val="25000"/>
              </a:spcAft>
              <a:buNone/>
            </a:pPr>
            <a:r>
              <a:rPr lang="zh-CN" altLang="en-US" sz="2400" b="1" dirty="0">
                <a:latin typeface="宋体" panose="02010600030101010101" pitchFamily="2" charset="-122"/>
              </a:rPr>
              <a:t>            三是自省意识。四是敬畏意识。</a:t>
            </a:r>
            <a:endParaRPr lang="zh-CN" altLang="en-US" sz="2400" b="1" dirty="0">
              <a:latin typeface="宋体" panose="02010600030101010101" pitchFamily="2" charset="-122"/>
            </a:endParaRPr>
          </a:p>
          <a:p>
            <a:pPr>
              <a:lnSpc>
                <a:spcPct val="90000"/>
              </a:lnSpc>
              <a:spcAft>
                <a:spcPct val="25000"/>
              </a:spcAft>
              <a:buNone/>
            </a:pPr>
            <a:r>
              <a:rPr lang="zh-CN" altLang="en-US" sz="2400" b="1" dirty="0">
                <a:latin typeface="宋体" panose="02010600030101010101" pitchFamily="2" charset="-122"/>
              </a:rPr>
              <a:t>            五是法制意识。六是民主意识。</a:t>
            </a:r>
            <a:endParaRPr lang="zh-CN" altLang="en-US" sz="2400" b="1" dirty="0">
              <a:latin typeface="宋体" panose="02010600030101010101" pitchFamily="2" charset="-122"/>
            </a:endParaRPr>
          </a:p>
          <a:p>
            <a:pPr>
              <a:lnSpc>
                <a:spcPct val="90000"/>
              </a:lnSpc>
              <a:spcAft>
                <a:spcPct val="25000"/>
              </a:spcAft>
            </a:pPr>
            <a:r>
              <a:rPr lang="zh-CN" altLang="en-US" sz="2400" b="1" dirty="0">
                <a:latin typeface="宋体" panose="02010600030101010101" pitchFamily="2" charset="-122"/>
              </a:rPr>
              <a:t>立志高远，心存理想；涵养省察，慎独自律；</a:t>
            </a:r>
            <a:endParaRPr lang="zh-CN" altLang="en-US" sz="2400" b="1" dirty="0">
              <a:latin typeface="宋体" panose="02010600030101010101" pitchFamily="2" charset="-122"/>
            </a:endParaRPr>
          </a:p>
          <a:p>
            <a:pPr>
              <a:lnSpc>
                <a:spcPct val="90000"/>
              </a:lnSpc>
              <a:spcAft>
                <a:spcPct val="25000"/>
              </a:spcAft>
              <a:buNone/>
            </a:pPr>
            <a:r>
              <a:rPr lang="zh-CN" altLang="en-US" sz="2400" b="1" dirty="0">
                <a:latin typeface="宋体" panose="02010600030101010101" pitchFamily="2" charset="-122"/>
              </a:rPr>
              <a:t>  忠恕任事，推己及人；躬身践履，知行统一。</a:t>
            </a:r>
            <a:endParaRPr lang="zh-CN" altLang="en-US" sz="2400" b="1" dirty="0">
              <a:latin typeface="宋体" panose="02010600030101010101" pitchFamily="2" charset="-122"/>
            </a:endParaRPr>
          </a:p>
        </p:txBody>
      </p:sp>
      <p:sp>
        <p:nvSpPr>
          <p:cNvPr id="287748" name="动作按钮: 后退或前一项 287747">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7749" name="动作按钮: 前进或下一项 287748">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7750" name="动作按钮: 上一张 287749">
            <a:hlinkClick r:id="rId5"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96962" name="标题 296961"/>
          <p:cNvSpPr>
            <a:spLocks noGrp="1"/>
          </p:cNvSpPr>
          <p:nvPr>
            <p:ph type="title"/>
          </p:nvPr>
        </p:nvSpPr>
        <p:spPr>
          <a:xfrm>
            <a:off x="533400" y="228600"/>
            <a:ext cx="8229600" cy="762000"/>
          </a:xfrm>
          <a:ln/>
        </p:spPr>
        <p:txBody>
          <a:bodyPr anchor="ctr" anchorCtr="1"/>
          <a:p>
            <a:r>
              <a:rPr lang="zh-CN" altLang="en-US" dirty="0">
                <a:solidFill>
                  <a:srgbClr val="FFFF00"/>
                </a:solidFill>
                <a:ea typeface="隶书" pitchFamily="49" charset="-122"/>
              </a:rPr>
              <a:t>法无定法（一）难</a:t>
            </a:r>
            <a:endParaRPr lang="zh-CN" altLang="en-US" dirty="0">
              <a:solidFill>
                <a:srgbClr val="FFFF00"/>
              </a:solidFill>
              <a:ea typeface="隶书" pitchFamily="49" charset="-122"/>
            </a:endParaRPr>
          </a:p>
        </p:txBody>
      </p:sp>
      <p:sp>
        <p:nvSpPr>
          <p:cNvPr id="296963" name="文本占位符 296962"/>
          <p:cNvSpPr>
            <a:spLocks noGrp="1"/>
          </p:cNvSpPr>
          <p:nvPr>
            <p:ph type="body" idx="1"/>
          </p:nvPr>
        </p:nvSpPr>
        <p:spPr>
          <a:xfrm>
            <a:off x="533400" y="1219200"/>
            <a:ext cx="7848600" cy="4800600"/>
          </a:xfrm>
          <a:ln/>
        </p:spPr>
        <p:txBody>
          <a:bodyPr/>
          <a:p>
            <a:pPr>
              <a:lnSpc>
                <a:spcPct val="90000"/>
              </a:lnSpc>
            </a:pPr>
            <a:r>
              <a:rPr lang="zh-CN" altLang="en-US" sz="2400" dirty="0"/>
              <a:t>昨夜西风凋碧树，独上高楼，望尽天涯路；衣带渐宽终不悔，为伊消得人憔悴；众里寻他千百度，蓦然回首，那人却在灯火阑珊处。</a:t>
            </a:r>
            <a:endParaRPr lang="zh-CN" altLang="en-US" sz="2400" dirty="0"/>
          </a:p>
          <a:p>
            <a:pPr>
              <a:lnSpc>
                <a:spcPct val="90000"/>
              </a:lnSpc>
            </a:pPr>
            <a:r>
              <a:rPr lang="zh-CN" altLang="en-US" sz="2400" dirty="0"/>
              <a:t>注意修养是一桩极辛苦的事业懂得一个道理， 脱胎换骨，不一定是悟得了这个道理。满口行话不是悟道，张口马列未必懂马列。宋朝大慧宗杲的弟子宗元、道谦。 </a:t>
            </a:r>
            <a:endParaRPr lang="zh-CN" altLang="en-US" sz="2400" dirty="0">
              <a:latin typeface="宋体" panose="02010600030101010101" pitchFamily="2" charset="-122"/>
            </a:endParaRPr>
          </a:p>
          <a:p>
            <a:pPr>
              <a:lnSpc>
                <a:spcPct val="90000"/>
              </a:lnSpc>
            </a:pPr>
            <a:r>
              <a:rPr lang="zh-CN" altLang="en-US" sz="2400" dirty="0">
                <a:latin typeface="宋体" panose="02010600030101010101" pitchFamily="2" charset="-122"/>
              </a:rPr>
              <a:t>注意修养是一件极庄严的事情，没有诚敬心就不要做。不是喝点心灵鸡汤，讲机缘的。要破除掉宇宙万物之间的概念界限，思维自由穿行，不受其束缚</a:t>
            </a:r>
            <a:r>
              <a:rPr lang="en-US" altLang="zh-CN" sz="2400" dirty="0">
                <a:latin typeface="宋体" panose="02010600030101010101" pitchFamily="2" charset="-122"/>
              </a:rPr>
              <a:t>,</a:t>
            </a:r>
            <a:r>
              <a:rPr lang="zh-CN" altLang="en-US" sz="2400" dirty="0">
                <a:latin typeface="宋体" panose="02010600030101010101" pitchFamily="2" charset="-122"/>
              </a:rPr>
              <a:t>何其难也。</a:t>
            </a:r>
            <a:endParaRPr lang="zh-CN" altLang="en-US" sz="2400">
              <a:latin typeface="宋体" panose="02010600030101010101" pitchFamily="2" charset="-122"/>
            </a:endParaRPr>
          </a:p>
          <a:p>
            <a:pPr>
              <a:lnSpc>
                <a:spcPct val="90000"/>
              </a:lnSpc>
            </a:pPr>
            <a:r>
              <a:rPr lang="zh-CN" altLang="en-US" sz="2400" dirty="0">
                <a:latin typeface="宋体" panose="02010600030101010101" pitchFamily="2" charset="-122"/>
              </a:rPr>
              <a:t>注意修养是一项极高妙的事理，最深奥的东西和最浅显的东西，最高远的东西和最现实的东西，最需要追求的东西和最不能追求的东西，集为一身。需要觉悟。</a:t>
            </a:r>
            <a:endParaRPr lang="zh-CN" altLang="en-US" sz="2400" dirty="0">
              <a:latin typeface="宋体" panose="02010600030101010101" pitchFamily="2" charset="-122"/>
            </a:endParaRPr>
          </a:p>
        </p:txBody>
      </p:sp>
      <p:sp>
        <p:nvSpPr>
          <p:cNvPr id="296964" name="动作按钮: 后退或前一项 29696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96965" name="动作按钮: 前进或下一项 29696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96966" name="动作按钮: 上一张 296965">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63522" name="标题 363521"/>
          <p:cNvSpPr>
            <a:spLocks noGrp="1"/>
          </p:cNvSpPr>
          <p:nvPr>
            <p:ph type="title"/>
          </p:nvPr>
        </p:nvSpPr>
        <p:spPr>
          <a:xfrm>
            <a:off x="533400" y="0"/>
            <a:ext cx="8229600" cy="762000"/>
          </a:xfrm>
          <a:ln/>
        </p:spPr>
        <p:txBody>
          <a:bodyPr anchor="ctr" anchorCtr="1"/>
          <a:p>
            <a:r>
              <a:rPr lang="zh-CN" altLang="en-US" dirty="0">
                <a:solidFill>
                  <a:srgbClr val="FFFF00"/>
                </a:solidFill>
                <a:ea typeface="隶书" pitchFamily="49" charset="-122"/>
              </a:rPr>
              <a:t>法无定法（二）简</a:t>
            </a:r>
            <a:endParaRPr lang="zh-CN" altLang="en-US" dirty="0">
              <a:solidFill>
                <a:srgbClr val="FFFF00"/>
              </a:solidFill>
              <a:ea typeface="隶书" pitchFamily="49" charset="-122"/>
            </a:endParaRPr>
          </a:p>
        </p:txBody>
      </p:sp>
      <p:sp>
        <p:nvSpPr>
          <p:cNvPr id="363523" name="文本占位符 363522"/>
          <p:cNvSpPr>
            <a:spLocks noGrp="1"/>
          </p:cNvSpPr>
          <p:nvPr>
            <p:ph type="body" idx="1"/>
          </p:nvPr>
        </p:nvSpPr>
        <p:spPr>
          <a:xfrm>
            <a:off x="457200" y="914400"/>
            <a:ext cx="8229600" cy="5105400"/>
          </a:xfrm>
          <a:ln/>
        </p:spPr>
        <p:txBody>
          <a:bodyPr/>
          <a:p>
            <a:pPr>
              <a:lnSpc>
                <a:spcPct val="90000"/>
              </a:lnSpc>
            </a:pPr>
            <a:r>
              <a:rPr lang="zh-CN" altLang="en-US" sz="2400" dirty="0">
                <a:latin typeface="宋体" panose="02010600030101010101" pitchFamily="2" charset="-122"/>
              </a:rPr>
              <a:t>要成为纯粹的共产党人（圣人），并不需要做不同于平常的事。不需要表演奇迹，也不可能表演奇迹。但是他的觉悟（解）的高度不同，他所做的事对于他就有不同的意义。认真读书、老实做人、干净干事。</a:t>
            </a:r>
            <a:endParaRPr lang="zh-CN" altLang="en-US" sz="2400" dirty="0">
              <a:latin typeface="宋体" panose="02010600030101010101" pitchFamily="2" charset="-122"/>
            </a:endParaRPr>
          </a:p>
          <a:p>
            <a:r>
              <a:rPr lang="zh-CN" altLang="en-US" sz="2400" dirty="0">
                <a:latin typeface="宋体" panose="02010600030101010101" pitchFamily="2" charset="-122"/>
              </a:rPr>
              <a:t>真正的修行，需经得起考验，只有在世间面对名利美色，尚能做到寂然不动，才是真正的无拘无束，自由自在。</a:t>
            </a:r>
            <a:endParaRPr lang="zh-CN" altLang="en-US" sz="2400" dirty="0">
              <a:latin typeface="宋体" panose="02010600030101010101" pitchFamily="2" charset="-122"/>
            </a:endParaRPr>
          </a:p>
          <a:p>
            <a:r>
              <a:rPr lang="zh-CN" altLang="en-US" sz="2400" dirty="0">
                <a:latin typeface="宋体" panose="02010600030101010101" pitchFamily="2" charset="-122"/>
              </a:rPr>
              <a:t>坐亦禅，行亦禅，语默动静体安然。青青翠竹，尽是法身，郁郁黄花，无非般若。担水砍柴，无非妙道。</a:t>
            </a:r>
            <a:endParaRPr lang="zh-CN" altLang="en-US" sz="2400" dirty="0">
              <a:latin typeface="宋体" panose="02010600030101010101" pitchFamily="2" charset="-122"/>
            </a:endParaRPr>
          </a:p>
          <a:p>
            <a:r>
              <a:rPr lang="zh-CN" altLang="en-US" sz="2400" dirty="0">
                <a:latin typeface="宋体" panose="02010600030101010101" pitchFamily="2" charset="-122"/>
              </a:rPr>
              <a:t>（政绩观）有些人刻意成佛，却往往不能顺着这个自然过程，原因在于他们缺乏自信。所以修行的道路，就是要充分相信自己，其他一切放下，不必于日用平常行事外，别有用功，别有修行。</a:t>
            </a:r>
            <a:r>
              <a:rPr lang="zh-CN" altLang="en-US" sz="2400" dirty="0"/>
              <a:t>迷则为凡，悟则为圣。顿悟。不论多么长久，只是积学，只是准备，飞跃是高峰。</a:t>
            </a:r>
            <a:r>
              <a:rPr lang="zh-CN" altLang="en-US" dirty="0"/>
              <a:t> </a:t>
            </a:r>
            <a:r>
              <a:rPr lang="zh-CN" altLang="en-US" sz="2400" dirty="0">
                <a:latin typeface="宋体" panose="02010600030101010101" pitchFamily="2" charset="-122"/>
              </a:rPr>
              <a:t> </a:t>
            </a:r>
            <a:endParaRPr lang="zh-CN" altLang="en-US" sz="2400" dirty="0">
              <a:latin typeface="宋体" panose="02010600030101010101" pitchFamily="2" charset="-122"/>
            </a:endParaRPr>
          </a:p>
          <a:p>
            <a:pPr>
              <a:lnSpc>
                <a:spcPct val="90000"/>
              </a:lnSpc>
            </a:pPr>
            <a:endParaRPr lang="zh-CN" altLang="en-US" sz="2400" dirty="0">
              <a:latin typeface="宋体" panose="02010600030101010101" pitchFamily="2" charset="-122"/>
            </a:endParaRPr>
          </a:p>
        </p:txBody>
      </p:sp>
      <p:sp>
        <p:nvSpPr>
          <p:cNvPr id="363524" name="动作按钮: 后退或前一项 36352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3525" name="动作按钮: 前进或下一项 36352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3526" name="动作按钮: 上一张 363525">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76483" name="文本占位符 276482"/>
          <p:cNvSpPr>
            <a:spLocks noGrp="1"/>
          </p:cNvSpPr>
          <p:nvPr>
            <p:ph type="body" idx="1"/>
          </p:nvPr>
        </p:nvSpPr>
        <p:spPr>
          <a:xfrm>
            <a:off x="990600" y="1295400"/>
            <a:ext cx="7620000" cy="4419600"/>
          </a:xfrm>
          <a:ln/>
        </p:spPr>
        <p:txBody>
          <a:bodyPr/>
          <a:p>
            <a:pPr>
              <a:lnSpc>
                <a:spcPct val="90000"/>
              </a:lnSpc>
              <a:spcAft>
                <a:spcPct val="30000"/>
              </a:spcAft>
            </a:pPr>
            <a:r>
              <a:rPr lang="zh-CN" altLang="en-US" sz="2800" b="1" dirty="0"/>
              <a:t>要得到你想要的某样东西，最可靠的办法是让你自己配得上它。</a:t>
            </a:r>
            <a:endParaRPr lang="zh-CN" altLang="en-US" sz="2800" b="1" dirty="0">
              <a:solidFill>
                <a:srgbClr val="FFFF00"/>
              </a:solidFill>
            </a:endParaRPr>
          </a:p>
          <a:p>
            <a:pPr>
              <a:lnSpc>
                <a:spcPct val="90000"/>
              </a:lnSpc>
              <a:spcAft>
                <a:spcPct val="30000"/>
              </a:spcAft>
            </a:pPr>
            <a:r>
              <a:rPr lang="zh-CN" altLang="en-US" sz="2800" b="1" dirty="0"/>
              <a:t>静下来，才知道，平日里的忙，才是真正的懒。静下来才知道，一直以来对自己的内心是如何疏忽与冷漠：懒得关照它的希求与恐惧，懒得追问它的疑惑与困顿，懒得呵护它的柔软与苏醒。</a:t>
            </a:r>
            <a:endParaRPr lang="zh-CN" altLang="en-US" sz="2800" b="1" dirty="0"/>
          </a:p>
          <a:p>
            <a:pPr>
              <a:lnSpc>
                <a:spcPct val="90000"/>
              </a:lnSpc>
              <a:spcAft>
                <a:spcPct val="30000"/>
              </a:spcAft>
            </a:pPr>
            <a:r>
              <a:rPr lang="zh-CN" altLang="en-US" sz="2800" b="1" dirty="0"/>
              <a:t>自天子以至于庶人，壹是皆以修身为本。</a:t>
            </a:r>
            <a:endParaRPr lang="zh-CN" altLang="en-US" sz="2800" b="1" dirty="0"/>
          </a:p>
          <a:p>
            <a:pPr>
              <a:lnSpc>
                <a:spcPct val="90000"/>
              </a:lnSpc>
              <a:spcAft>
                <a:spcPct val="30000"/>
              </a:spcAft>
            </a:pPr>
            <a:r>
              <a:rPr lang="zh-CN" altLang="en-US" sz="2800" b="1" dirty="0"/>
              <a:t>道德人家福泽长。积善之家必有余庆。</a:t>
            </a:r>
            <a:endParaRPr lang="zh-CN" altLang="en-US" sz="2800" b="1" dirty="0"/>
          </a:p>
        </p:txBody>
      </p:sp>
      <p:sp>
        <p:nvSpPr>
          <p:cNvPr id="276484" name="动作按钮: 后退或前一项 27648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6485" name="动作按钮: 前进或下一项 27648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6486" name="矩形 276485"/>
          <p:cNvSpPr/>
          <p:nvPr/>
        </p:nvSpPr>
        <p:spPr>
          <a:xfrm>
            <a:off x="1371600" y="381000"/>
            <a:ext cx="6248400" cy="762000"/>
          </a:xfrm>
          <a:prstGeom prst="rect">
            <a:avLst/>
          </a:prstGeom>
          <a:noFill/>
          <a:ln w="9525">
            <a:noFill/>
          </a:ln>
        </p:spPr>
        <p:txBody>
          <a:bodyPr/>
          <a:lstStyle>
            <a:lvl1pPr marL="0" lvl="0" indent="0" algn="ctr" defTabSz="914400" rtl="0" eaLnBrk="1" fontAlgn="base" latinLnBrk="0" hangingPunct="1">
              <a:lnSpc>
                <a:spcPct val="100000"/>
              </a:lnSpc>
              <a:spcBef>
                <a:spcPct val="20000"/>
              </a:spcBef>
              <a:spcAft>
                <a:spcPct val="0"/>
              </a:spcAft>
              <a:buClr>
                <a:schemeClr val="hlink"/>
              </a:buClr>
              <a:buSzPct val="80000"/>
              <a:buFont typeface="Wingdings" panose="05000000000000000000" pitchFamily="2" charset="2"/>
              <a:buNone/>
              <a:defRPr sz="320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1pPr>
            <a:lvl2pPr marL="457200" lvl="1" indent="0" algn="ctr" defTabSz="914400" rtl="0" eaLnBrk="1" fontAlgn="base" latinLnBrk="0" hangingPunct="1">
              <a:lnSpc>
                <a:spcPct val="100000"/>
              </a:lnSpc>
              <a:spcBef>
                <a:spcPct val="20000"/>
              </a:spcBef>
              <a:spcAft>
                <a:spcPct val="0"/>
              </a:spcAft>
              <a:buClr>
                <a:schemeClr val="tx2"/>
              </a:buClr>
              <a:buSzPct val="50000"/>
              <a:buFont typeface="Wingdings" panose="05000000000000000000" pitchFamily="2" charset="2"/>
              <a:buNone/>
              <a:defRPr sz="28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2pPr>
            <a:lvl3pPr marL="914400" lvl="2" indent="0" algn="ctr" defTabSz="914400" rtl="0" eaLnBrk="1" fontAlgn="base" latinLnBrk="0" hangingPunct="1">
              <a:lnSpc>
                <a:spcPct val="100000"/>
              </a:lnSpc>
              <a:spcBef>
                <a:spcPct val="20000"/>
              </a:spcBef>
              <a:spcAft>
                <a:spcPct val="0"/>
              </a:spcAft>
              <a:buClr>
                <a:schemeClr val="accent2"/>
              </a:buClr>
              <a:buSzTx/>
              <a:buFontTx/>
              <a:buNone/>
              <a:defRPr sz="24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3pPr>
            <a:lvl4pPr marL="1371600" lvl="3" indent="0" algn="ctr" defTabSz="914400" rtl="0" eaLnBrk="1" fontAlgn="base" latinLnBrk="0" hangingPunct="1">
              <a:lnSpc>
                <a:spcPct val="100000"/>
              </a:lnSpc>
              <a:spcBef>
                <a:spcPct val="20000"/>
              </a:spcBef>
              <a:spcAft>
                <a:spcPct val="0"/>
              </a:spcAft>
              <a:buClr>
                <a:schemeClr val="folHlink"/>
              </a:buClr>
              <a:buSzPct val="50000"/>
              <a:buFont typeface="Wingdings" panose="05000000000000000000" pitchFamily="2" charset="2"/>
              <a:buNone/>
              <a:defRPr sz="20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4pPr>
            <a:lvl5pPr marL="1828800" lvl="4" indent="0" algn="ctr" defTabSz="914400" rtl="0" eaLnBrk="1" fontAlgn="base" latinLnBrk="0" hangingPunct="1">
              <a:lnSpc>
                <a:spcPct val="100000"/>
              </a:lnSpc>
              <a:spcBef>
                <a:spcPct val="20000"/>
              </a:spcBef>
              <a:spcAft>
                <a:spcPct val="0"/>
              </a:spcAft>
              <a:buClr>
                <a:schemeClr val="hlink"/>
              </a:buClr>
              <a:buSzTx/>
              <a:buFontTx/>
              <a:buNone/>
              <a:defRPr sz="20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5pPr>
          </a:lstStyle>
          <a:p>
            <a:pPr marL="342900" lvl="0" indent="-342900"/>
            <a:r>
              <a:rPr lang="zh-CN" altLang="en-US" sz="3600" dirty="0">
                <a:solidFill>
                  <a:srgbClr val="FFFF00"/>
                </a:solidFill>
                <a:ea typeface="隶书" pitchFamily="49" charset="-122"/>
              </a:rPr>
              <a:t>隽语箴言</a:t>
            </a:r>
            <a:r>
              <a:rPr lang="en-US" altLang="zh-CN" sz="3600" dirty="0">
                <a:solidFill>
                  <a:srgbClr val="FFFF00"/>
                </a:solidFill>
                <a:ea typeface="隶书" pitchFamily="49" charset="-122"/>
              </a:rPr>
              <a:t>(</a:t>
            </a:r>
            <a:r>
              <a:rPr lang="zh-CN" altLang="en-US" sz="3600" dirty="0">
                <a:solidFill>
                  <a:srgbClr val="FFFF00"/>
                </a:solidFill>
                <a:ea typeface="隶书" pitchFamily="49" charset="-122"/>
              </a:rPr>
              <a:t>一</a:t>
            </a:r>
            <a:r>
              <a:rPr lang="en-US" altLang="zh-CN" sz="3600">
                <a:solidFill>
                  <a:srgbClr val="FFFF00"/>
                </a:solidFill>
                <a:ea typeface="隶书" pitchFamily="49" charset="-122"/>
              </a:rPr>
              <a:t>)</a:t>
            </a:r>
            <a:endParaRPr lang="en-US" altLang="zh-CN" sz="3600">
              <a:solidFill>
                <a:srgbClr val="FFFF00"/>
              </a:solidFill>
              <a:ea typeface="隶书" pitchFamily="49" charset="-122"/>
            </a:endParaRPr>
          </a:p>
        </p:txBody>
      </p:sp>
    </p:spTree>
  </p:cSld>
  <p:clrMapOvr>
    <a:masterClrMapping/>
  </p:clrMapOvr>
  <p:transition spd="slow">
    <p:pull dir="ru"/>
  </p:transition>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69666" name="标题 369665"/>
          <p:cNvSpPr>
            <a:spLocks noGrp="1"/>
          </p:cNvSpPr>
          <p:nvPr>
            <p:ph type="title"/>
          </p:nvPr>
        </p:nvSpPr>
        <p:spPr>
          <a:xfrm>
            <a:off x="533400" y="0"/>
            <a:ext cx="8229600" cy="762000"/>
          </a:xfrm>
          <a:ln/>
        </p:spPr>
        <p:txBody>
          <a:bodyPr anchor="ctr" anchorCtr="1"/>
          <a:p>
            <a:r>
              <a:rPr lang="zh-CN" altLang="en-US" dirty="0">
                <a:solidFill>
                  <a:srgbClr val="FFFF00"/>
                </a:solidFill>
                <a:ea typeface="隶书" pitchFamily="49" charset="-122"/>
              </a:rPr>
              <a:t>法无定法（三）敬</a:t>
            </a:r>
            <a:endParaRPr lang="zh-CN" altLang="en-US" dirty="0">
              <a:solidFill>
                <a:srgbClr val="FFFF00"/>
              </a:solidFill>
              <a:ea typeface="隶书" pitchFamily="49" charset="-122"/>
            </a:endParaRPr>
          </a:p>
        </p:txBody>
      </p:sp>
      <p:sp>
        <p:nvSpPr>
          <p:cNvPr id="369667" name="文本占位符 369666"/>
          <p:cNvSpPr>
            <a:spLocks noGrp="1"/>
          </p:cNvSpPr>
          <p:nvPr>
            <p:ph type="body" idx="1"/>
          </p:nvPr>
        </p:nvSpPr>
        <p:spPr>
          <a:xfrm>
            <a:off x="762000" y="1143000"/>
            <a:ext cx="7924800" cy="4800600"/>
          </a:xfrm>
          <a:ln/>
        </p:spPr>
        <p:txBody>
          <a:bodyPr/>
          <a:p>
            <a:pPr>
              <a:lnSpc>
                <a:spcPct val="80000"/>
              </a:lnSpc>
              <a:spcAft>
                <a:spcPct val="20000"/>
              </a:spcAft>
            </a:pPr>
            <a:r>
              <a:rPr lang="zh-CN" altLang="en-US" sz="2000" dirty="0"/>
              <a:t>格物、致知、诚意、正心。</a:t>
            </a:r>
            <a:r>
              <a:rPr lang="zh-CN" altLang="en-US" sz="2000" dirty="0">
                <a:latin typeface="宋体" panose="02010600030101010101" pitchFamily="2" charset="-122"/>
              </a:rPr>
              <a:t>立志高远，心存理想；涵养省察，慎独自律；忠恕任事，推己及人；躬身践履，知行统一。</a:t>
            </a:r>
            <a:endParaRPr lang="zh-CN" altLang="en-US" sz="2000" dirty="0"/>
          </a:p>
          <a:p>
            <a:pPr>
              <a:lnSpc>
                <a:spcPct val="80000"/>
              </a:lnSpc>
              <a:spcAft>
                <a:spcPct val="20000"/>
              </a:spcAft>
            </a:pPr>
            <a:r>
              <a:rPr lang="zh-CN" altLang="en-US" sz="2000" dirty="0"/>
              <a:t>朱熹的修养方法：一是“致知”，一是“用敬”。若是不用敬，格物就可能是一种智能练习，不能达到预期的顿悟的目的。只有经常想着要悟，才能一朝大悟。这就是用敬的功用。</a:t>
            </a:r>
            <a:endParaRPr lang="zh-CN" altLang="en-US" sz="2000" dirty="0"/>
          </a:p>
          <a:p>
            <a:pPr>
              <a:lnSpc>
                <a:spcPct val="80000"/>
              </a:lnSpc>
              <a:spcAft>
                <a:spcPct val="20000"/>
              </a:spcAft>
            </a:pPr>
            <a:r>
              <a:rPr lang="zh-CN" altLang="en-US" sz="2000" dirty="0"/>
              <a:t>王守仁的修养方法：也是“用敬”。物有是非，良知知之，我们必须真诚去做它，否则不正心诚意，就是小智。</a:t>
            </a:r>
            <a:endParaRPr lang="zh-CN" altLang="en-US" sz="2000" dirty="0">
              <a:latin typeface="宋体" panose="02010600030101010101" pitchFamily="2" charset="-122"/>
            </a:endParaRPr>
          </a:p>
          <a:p>
            <a:pPr>
              <a:lnSpc>
                <a:spcPct val="80000"/>
              </a:lnSpc>
              <a:spcAft>
                <a:spcPct val="20000"/>
              </a:spcAft>
            </a:pPr>
            <a:r>
              <a:rPr lang="zh-CN" altLang="en-US" sz="2000" dirty="0"/>
              <a:t>修身的最高境界是做到慎独。“干部不论大小，都要努力做到慎独慎初慎微，不以恶小而为之。做到台上台下一个样，人前人后一个样，尤其是在私底下、无人时、细微处，更要如履薄冰、如临深渊，始终不放纵、不越轨、不逾矩。”要时刻反躬自省，就像古人讲的“吾日三省吾身”，自重、自省、自警、自励，洁身自好，存正祛邪，注重修身养德，增强防腐拒变的“免疫力”。</a:t>
            </a:r>
            <a:endParaRPr lang="zh-CN" altLang="en-US" sz="2000" dirty="0"/>
          </a:p>
          <a:p>
            <a:pPr>
              <a:lnSpc>
                <a:spcPct val="80000"/>
              </a:lnSpc>
              <a:spcAft>
                <a:spcPct val="20000"/>
              </a:spcAft>
            </a:pPr>
            <a:r>
              <a:rPr lang="zh-CN" altLang="en-US" sz="2000" dirty="0"/>
              <a:t>领导干部加强修养、提升境界，不是一蹴而就的，也不是一劳永逸的，需要坚持不懈地持续努力。在学习过程中，要结合自己的工作实际，脑子里经常装几个问题，反复思考。</a:t>
            </a:r>
            <a:endParaRPr lang="zh-CN" altLang="en-US" sz="2000" dirty="0"/>
          </a:p>
        </p:txBody>
      </p:sp>
      <p:sp>
        <p:nvSpPr>
          <p:cNvPr id="369668" name="动作按钮: 后退或前一项 369667">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9669" name="动作按钮: 前进或下一项 369668">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69670" name="动作按钮: 上一张 369669">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97986" name="标题 297985"/>
          <p:cNvSpPr>
            <a:spLocks noGrp="1"/>
          </p:cNvSpPr>
          <p:nvPr>
            <p:ph type="title"/>
          </p:nvPr>
        </p:nvSpPr>
        <p:spPr>
          <a:xfrm>
            <a:off x="533400" y="0"/>
            <a:ext cx="8229600" cy="914400"/>
          </a:xfrm>
          <a:ln/>
        </p:spPr>
        <p:txBody>
          <a:bodyPr anchor="ctr" anchorCtr="1"/>
          <a:p>
            <a:r>
              <a:rPr lang="zh-CN" altLang="en-US" dirty="0">
                <a:solidFill>
                  <a:srgbClr val="FFFF00"/>
                </a:solidFill>
                <a:ea typeface="隶书" pitchFamily="49" charset="-122"/>
              </a:rPr>
              <a:t>认认真真读书</a:t>
            </a:r>
            <a:endParaRPr lang="zh-CN" altLang="en-US" dirty="0">
              <a:solidFill>
                <a:srgbClr val="FFFF00"/>
              </a:solidFill>
              <a:ea typeface="隶书" pitchFamily="49" charset="-122"/>
            </a:endParaRPr>
          </a:p>
        </p:txBody>
      </p:sp>
      <p:sp>
        <p:nvSpPr>
          <p:cNvPr id="297987" name="文本占位符 297986"/>
          <p:cNvSpPr>
            <a:spLocks noGrp="1"/>
          </p:cNvSpPr>
          <p:nvPr>
            <p:ph type="body" idx="1"/>
          </p:nvPr>
        </p:nvSpPr>
        <p:spPr>
          <a:xfrm>
            <a:off x="457200" y="1219200"/>
            <a:ext cx="8229600" cy="4876800"/>
          </a:xfrm>
          <a:ln/>
        </p:spPr>
        <p:txBody>
          <a:bodyPr/>
          <a:p>
            <a:pPr>
              <a:lnSpc>
                <a:spcPct val="125000"/>
              </a:lnSpc>
              <a:spcBef>
                <a:spcPct val="50000"/>
              </a:spcBef>
            </a:pPr>
            <a:r>
              <a:rPr lang="zh-CN" altLang="en-US" sz="2400" b="1" dirty="0">
                <a:latin typeface="宋体" panose="02010600030101010101" pitchFamily="2" charset="-122"/>
              </a:rPr>
              <a:t>第一，要深入学习中国特色社会主义理论体系，使认认真真学习成为不断增强政治上坚定、理论上清醒的过程。</a:t>
            </a:r>
            <a:endParaRPr lang="zh-CN" altLang="en-US" sz="2400" b="1" dirty="0">
              <a:latin typeface="宋体" panose="02010600030101010101" pitchFamily="2" charset="-122"/>
            </a:endParaRPr>
          </a:p>
          <a:p>
            <a:pPr>
              <a:lnSpc>
                <a:spcPct val="125000"/>
              </a:lnSpc>
              <a:spcBef>
                <a:spcPct val="50000"/>
              </a:spcBef>
            </a:pPr>
            <a:r>
              <a:rPr lang="zh-CN" altLang="en-US" sz="2400" b="1" dirty="0">
                <a:latin typeface="宋体" panose="02010600030101010101" pitchFamily="2" charset="-122"/>
              </a:rPr>
              <a:t>第二，要全面学习做好本职工作必需的知识，使认认真真学习成为培养世界眼光、增强战略思维能力、提高综合素质的过程。</a:t>
            </a:r>
            <a:endParaRPr lang="zh-CN" altLang="en-US" sz="2400" b="1" dirty="0">
              <a:latin typeface="宋体" panose="02010600030101010101" pitchFamily="2" charset="-122"/>
            </a:endParaRPr>
          </a:p>
          <a:p>
            <a:pPr>
              <a:lnSpc>
                <a:spcPct val="125000"/>
              </a:lnSpc>
              <a:spcBef>
                <a:spcPct val="50000"/>
              </a:spcBef>
            </a:pPr>
            <a:r>
              <a:rPr lang="zh-CN" altLang="en-US" sz="2400" b="1" dirty="0">
                <a:latin typeface="宋体" panose="02010600030101010101" pitchFamily="2" charset="-122"/>
              </a:rPr>
              <a:t>第三，要把研究和解决重大现实问题作为学习的根本出发点，使认认真真学习成为理论联系实际、学以致用，不断提高工作原则性、系统性、预见性和创造性的过程。  </a:t>
            </a:r>
            <a:endParaRPr lang="zh-CN" altLang="en-US" sz="2400" b="1" dirty="0">
              <a:latin typeface="宋体" panose="02010600030101010101" pitchFamily="2" charset="-122"/>
            </a:endParaRPr>
          </a:p>
          <a:p>
            <a:pPr>
              <a:lnSpc>
                <a:spcPct val="125000"/>
              </a:lnSpc>
              <a:spcBef>
                <a:spcPct val="50000"/>
              </a:spcBef>
              <a:buNone/>
            </a:pPr>
            <a:r>
              <a:rPr lang="zh-CN" altLang="en-US" sz="2400" b="1" dirty="0">
                <a:latin typeface="宋体" panose="02010600030101010101" pitchFamily="2" charset="-122"/>
              </a:rPr>
              <a:t>                      </a:t>
            </a:r>
            <a:r>
              <a:rPr lang="en-US" altLang="zh-CN" sz="2400" b="1" dirty="0">
                <a:latin typeface="宋体" panose="02010600030101010101" pitchFamily="2" charset="-122"/>
              </a:rPr>
              <a:t>——</a:t>
            </a:r>
            <a:r>
              <a:rPr lang="zh-CN" altLang="en-US" sz="2400" b="1" dirty="0">
                <a:latin typeface="宋体" panose="02010600030101010101" pitchFamily="2" charset="-122"/>
              </a:rPr>
              <a:t>习近平：</a:t>
            </a:r>
            <a:r>
              <a:rPr lang="en-US" altLang="zh-CN" sz="2400" b="1" dirty="0">
                <a:latin typeface="宋体" panose="02010600030101010101" pitchFamily="2" charset="-122"/>
              </a:rPr>
              <a:t>《</a:t>
            </a:r>
            <a:r>
              <a:rPr lang="zh-CN" altLang="en-US" sz="2400" b="1" dirty="0">
                <a:latin typeface="宋体" panose="02010600030101010101" pitchFamily="2" charset="-122"/>
              </a:rPr>
              <a:t>党校十九讲</a:t>
            </a:r>
            <a:r>
              <a:rPr lang="en-US" altLang="zh-CN" sz="2400" b="1">
                <a:latin typeface="宋体" panose="02010600030101010101" pitchFamily="2" charset="-122"/>
              </a:rPr>
              <a:t>》</a:t>
            </a:r>
            <a:endParaRPr lang="en-US" altLang="zh-CN" sz="2400" b="1">
              <a:latin typeface="宋体" panose="02010600030101010101" pitchFamily="2" charset="-122"/>
            </a:endParaRPr>
          </a:p>
        </p:txBody>
      </p:sp>
      <p:sp>
        <p:nvSpPr>
          <p:cNvPr id="297988" name="动作按钮: 后退或前一项 297987">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97989" name="动作按钮: 前进或下一项 297988">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97990" name="动作按钮: 上一张 297989">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99010" name="标题 299009"/>
          <p:cNvSpPr>
            <a:spLocks noGrp="1"/>
          </p:cNvSpPr>
          <p:nvPr>
            <p:ph type="title"/>
          </p:nvPr>
        </p:nvSpPr>
        <p:spPr>
          <a:xfrm>
            <a:off x="533400" y="0"/>
            <a:ext cx="8229600" cy="914400"/>
          </a:xfrm>
          <a:ln/>
        </p:spPr>
        <p:txBody>
          <a:bodyPr anchor="ctr" anchorCtr="1"/>
          <a:p>
            <a:r>
              <a:rPr lang="zh-CN" altLang="en-US" dirty="0">
                <a:solidFill>
                  <a:srgbClr val="FFFF00"/>
                </a:solidFill>
                <a:ea typeface="隶书" pitchFamily="49" charset="-122"/>
              </a:rPr>
              <a:t>老老实实做人</a:t>
            </a:r>
            <a:endParaRPr lang="zh-CN" altLang="en-US" dirty="0">
              <a:solidFill>
                <a:srgbClr val="FFFF00"/>
              </a:solidFill>
              <a:ea typeface="隶书" pitchFamily="49" charset="-122"/>
            </a:endParaRPr>
          </a:p>
        </p:txBody>
      </p:sp>
      <p:sp>
        <p:nvSpPr>
          <p:cNvPr id="299011" name="文本占位符 299010"/>
          <p:cNvSpPr>
            <a:spLocks noGrp="1"/>
          </p:cNvSpPr>
          <p:nvPr>
            <p:ph type="body" idx="1"/>
          </p:nvPr>
        </p:nvSpPr>
        <p:spPr>
          <a:xfrm>
            <a:off x="533400" y="1295400"/>
            <a:ext cx="8610600" cy="4495800"/>
          </a:xfrm>
          <a:ln/>
        </p:spPr>
        <p:txBody>
          <a:bodyPr/>
          <a:p>
            <a:pPr>
              <a:lnSpc>
                <a:spcPct val="110000"/>
              </a:lnSpc>
            </a:pPr>
            <a:r>
              <a:rPr lang="zh-CN" altLang="en-US" sz="2800" b="1" dirty="0"/>
              <a:t>这里所说的“老实人”，就是思想务实、生活朴实、作风扎实的人，就是尊重科学、尊重实践、尊重规律的人，就是诚实守信、言行一致、表里如一的人，就是勤勤恳恳工作、努力进取创造、任劳任怨的人。</a:t>
            </a:r>
            <a:r>
              <a:rPr lang="zh-CN" altLang="en-US" sz="2800" dirty="0"/>
              <a:t> </a:t>
            </a:r>
            <a:endParaRPr lang="zh-CN" altLang="en-US" sz="2800" dirty="0"/>
          </a:p>
          <a:p>
            <a:pPr>
              <a:lnSpc>
                <a:spcPct val="110000"/>
              </a:lnSpc>
            </a:pPr>
            <a:r>
              <a:rPr lang="zh-CN" altLang="en-US" sz="2800" b="1" dirty="0"/>
              <a:t>一是对党和人民忠心耿耿。二是对工作尽职尽责。</a:t>
            </a:r>
            <a:endParaRPr lang="zh-CN" altLang="en-US" sz="2800" b="1" dirty="0"/>
          </a:p>
          <a:p>
            <a:pPr>
              <a:lnSpc>
                <a:spcPct val="110000"/>
              </a:lnSpc>
              <a:buNone/>
            </a:pPr>
            <a:r>
              <a:rPr lang="zh-CN" altLang="en-US" sz="2800" b="1" dirty="0"/>
              <a:t>    三是对群众要满怀真情。四是对成绩要谦虚谨慎。</a:t>
            </a:r>
            <a:r>
              <a:rPr lang="zh-CN" altLang="en-US" sz="2800" dirty="0"/>
              <a:t> </a:t>
            </a:r>
            <a:endParaRPr lang="zh-CN" altLang="en-US" sz="2800" b="1" dirty="0">
              <a:latin typeface="宋体" panose="02010600030101010101" pitchFamily="2" charset="-122"/>
            </a:endParaRPr>
          </a:p>
          <a:p>
            <a:pPr>
              <a:lnSpc>
                <a:spcPct val="110000"/>
              </a:lnSpc>
              <a:spcBef>
                <a:spcPct val="50000"/>
              </a:spcBef>
              <a:buNone/>
            </a:pPr>
            <a:r>
              <a:rPr lang="zh-CN" altLang="en-US" sz="2800" b="1" dirty="0">
                <a:latin typeface="宋体" panose="02010600030101010101" pitchFamily="2" charset="-122"/>
              </a:rPr>
              <a:t>                   </a:t>
            </a:r>
            <a:r>
              <a:rPr lang="en-US" altLang="zh-CN" sz="2800" b="1" dirty="0">
                <a:latin typeface="宋体" panose="02010600030101010101" pitchFamily="2" charset="-122"/>
              </a:rPr>
              <a:t>——</a:t>
            </a:r>
            <a:r>
              <a:rPr lang="zh-CN" altLang="en-US" sz="2800" b="1" dirty="0">
                <a:latin typeface="宋体" panose="02010600030101010101" pitchFamily="2" charset="-122"/>
              </a:rPr>
              <a:t>习近平：</a:t>
            </a:r>
            <a:r>
              <a:rPr lang="en-US" altLang="zh-CN" sz="2800" b="1" dirty="0">
                <a:latin typeface="宋体" panose="02010600030101010101" pitchFamily="2" charset="-122"/>
              </a:rPr>
              <a:t>《</a:t>
            </a:r>
            <a:r>
              <a:rPr lang="zh-CN" altLang="en-US" sz="2800" b="1" dirty="0">
                <a:latin typeface="宋体" panose="02010600030101010101" pitchFamily="2" charset="-122"/>
              </a:rPr>
              <a:t>党校十九讲</a:t>
            </a:r>
            <a:r>
              <a:rPr lang="en-US" altLang="zh-CN" sz="2800" b="1">
                <a:latin typeface="宋体" panose="02010600030101010101" pitchFamily="2" charset="-122"/>
              </a:rPr>
              <a:t>》</a:t>
            </a:r>
            <a:endParaRPr lang="en-US" altLang="zh-CN" sz="2800" b="1">
              <a:latin typeface="宋体" panose="02010600030101010101" pitchFamily="2" charset="-122"/>
            </a:endParaRPr>
          </a:p>
        </p:txBody>
      </p:sp>
      <p:sp>
        <p:nvSpPr>
          <p:cNvPr id="299012" name="动作按钮: 后退或前一项 299011">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99013" name="动作按钮: 前进或下一项 299012">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99014" name="动作按钮: 上一张 299013">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00034" name="标题 300033"/>
          <p:cNvSpPr>
            <a:spLocks noGrp="1"/>
          </p:cNvSpPr>
          <p:nvPr>
            <p:ph type="title"/>
          </p:nvPr>
        </p:nvSpPr>
        <p:spPr>
          <a:xfrm>
            <a:off x="533400" y="304800"/>
            <a:ext cx="8229600" cy="914400"/>
          </a:xfrm>
          <a:ln/>
        </p:spPr>
        <p:txBody>
          <a:bodyPr anchor="ctr" anchorCtr="1"/>
          <a:p>
            <a:r>
              <a:rPr lang="zh-CN" altLang="en-US" dirty="0">
                <a:solidFill>
                  <a:srgbClr val="FFFF00"/>
                </a:solidFill>
                <a:ea typeface="隶书" pitchFamily="49" charset="-122"/>
              </a:rPr>
              <a:t>干干净净干事</a:t>
            </a:r>
            <a:endParaRPr lang="zh-CN" altLang="en-US" dirty="0">
              <a:solidFill>
                <a:srgbClr val="FFFF00"/>
              </a:solidFill>
              <a:ea typeface="隶书" pitchFamily="49" charset="-122"/>
            </a:endParaRPr>
          </a:p>
        </p:txBody>
      </p:sp>
      <p:sp>
        <p:nvSpPr>
          <p:cNvPr id="300035" name="文本占位符 300034"/>
          <p:cNvSpPr>
            <a:spLocks noGrp="1"/>
          </p:cNvSpPr>
          <p:nvPr>
            <p:ph type="body" idx="1"/>
          </p:nvPr>
        </p:nvSpPr>
        <p:spPr>
          <a:xfrm>
            <a:off x="762000" y="1447800"/>
            <a:ext cx="8001000" cy="4495800"/>
          </a:xfrm>
          <a:ln/>
        </p:spPr>
        <p:txBody>
          <a:bodyPr/>
          <a:p>
            <a:pPr>
              <a:lnSpc>
                <a:spcPct val="110000"/>
              </a:lnSpc>
            </a:pPr>
            <a:r>
              <a:rPr lang="zh-CN" altLang="en-US" sz="2800" b="1" dirty="0"/>
              <a:t>领导干部干干净净干事，就是要守得住清贫、耐得住寂寞、稳得住心神、经得住考验，严守党纪国法，自觉做到秉公办事、不以权谋私，依法用权、不假公济私，廉洁用权、不贪污腐败；就要有强烈事业心和高度责任感，想干事、肯干事、能干事、干成事，为工作尽心尽力、尽职尽责、忘我奉献，真正做到为党和人民的事业鞠躬尽瘁。</a:t>
            </a:r>
            <a:endParaRPr lang="zh-CN" altLang="en-US" sz="2800" b="1" dirty="0"/>
          </a:p>
          <a:p>
            <a:pPr>
              <a:lnSpc>
                <a:spcPct val="110000"/>
              </a:lnSpc>
              <a:buNone/>
            </a:pPr>
            <a:r>
              <a:rPr lang="zh-CN" altLang="en-US" sz="2800" b="1" dirty="0"/>
              <a:t>                            </a:t>
            </a:r>
            <a:r>
              <a:rPr lang="en-US" altLang="zh-CN" sz="2800" b="1">
                <a:latin typeface="Arial" panose="020B0604020202020204" pitchFamily="34" charset="0"/>
              </a:rPr>
              <a:t>——</a:t>
            </a:r>
            <a:r>
              <a:rPr lang="zh-CN" altLang="en-US" sz="2800" b="1" dirty="0"/>
              <a:t>习近平：</a:t>
            </a:r>
            <a:r>
              <a:rPr lang="en-US" altLang="zh-CN" sz="2800" b="1" dirty="0"/>
              <a:t>《</a:t>
            </a:r>
            <a:r>
              <a:rPr lang="zh-CN" altLang="en-US" sz="2800" b="1" dirty="0"/>
              <a:t>党校十九</a:t>
            </a:r>
            <a:r>
              <a:rPr lang="zh-CN" altLang="en-US" sz="2800" b="1" dirty="0">
                <a:latin typeface="宋体" panose="02010600030101010101" pitchFamily="2" charset="-122"/>
              </a:rPr>
              <a:t>讲</a:t>
            </a:r>
            <a:r>
              <a:rPr lang="en-US" altLang="zh-CN" sz="2800" b="1">
                <a:latin typeface="宋体" panose="02010600030101010101" pitchFamily="2" charset="-122"/>
              </a:rPr>
              <a:t>》</a:t>
            </a:r>
            <a:endParaRPr lang="en-US" altLang="zh-CN" sz="2800" b="1">
              <a:latin typeface="宋体" panose="02010600030101010101" pitchFamily="2" charset="-122"/>
            </a:endParaRPr>
          </a:p>
        </p:txBody>
      </p:sp>
      <p:sp>
        <p:nvSpPr>
          <p:cNvPr id="300036" name="动作按钮: 后退或前一项 300035">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00037" name="动作按钮: 前进或下一项 300036">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00038" name="动作按钮: 上一张 300037">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89794" name="标题 289793"/>
          <p:cNvSpPr>
            <a:spLocks noGrp="1"/>
          </p:cNvSpPr>
          <p:nvPr>
            <p:ph type="title"/>
          </p:nvPr>
        </p:nvSpPr>
        <p:spPr>
          <a:xfrm>
            <a:off x="0" y="685800"/>
            <a:ext cx="8686800" cy="1139825"/>
          </a:xfrm>
          <a:ln/>
        </p:spPr>
        <p:txBody>
          <a:bodyPr anchor="ctr" anchorCtr="1"/>
          <a:p>
            <a:r>
              <a:rPr lang="zh-CN" altLang="en-US" sz="3600" dirty="0">
                <a:solidFill>
                  <a:srgbClr val="FFFF00"/>
                </a:solidFill>
                <a:latin typeface="隶书" pitchFamily="49" charset="-122"/>
                <a:ea typeface="隶书" pitchFamily="49" charset="-122"/>
              </a:rPr>
              <a:t>（三）党性修养与真善美、知情意的统一 </a:t>
            </a:r>
            <a:br>
              <a:rPr lang="zh-CN" altLang="en-US" sz="3600" dirty="0">
                <a:solidFill>
                  <a:srgbClr val="FFFF00"/>
                </a:solidFill>
                <a:latin typeface="隶书" pitchFamily="49" charset="-122"/>
                <a:ea typeface="隶书" pitchFamily="49" charset="-122"/>
              </a:rPr>
            </a:br>
            <a:endParaRPr lang="zh-CN" altLang="en-US" sz="3600" dirty="0">
              <a:solidFill>
                <a:srgbClr val="FFFF00"/>
              </a:solidFill>
              <a:latin typeface="隶书" pitchFamily="49" charset="-122"/>
              <a:ea typeface="隶书" pitchFamily="49" charset="-122"/>
            </a:endParaRPr>
          </a:p>
        </p:txBody>
      </p:sp>
      <p:sp>
        <p:nvSpPr>
          <p:cNvPr id="289795" name="文本占位符 289794"/>
          <p:cNvSpPr>
            <a:spLocks noGrp="1"/>
          </p:cNvSpPr>
          <p:nvPr>
            <p:ph type="body" idx="1"/>
          </p:nvPr>
        </p:nvSpPr>
        <p:spPr>
          <a:xfrm>
            <a:off x="1752600" y="2362200"/>
            <a:ext cx="6400800" cy="2209800"/>
          </a:xfrm>
          <a:ln/>
        </p:spPr>
        <p:txBody>
          <a:bodyPr/>
          <a:p>
            <a:pPr>
              <a:buNone/>
            </a:pPr>
            <a:r>
              <a:rPr lang="en-US" altLang="zh-CN" sz="2800" b="1" dirty="0"/>
              <a:t>1</a:t>
            </a:r>
            <a:r>
              <a:rPr lang="zh-CN" altLang="en-US" sz="2800" b="1" dirty="0"/>
              <a:t>、转识成智与</a:t>
            </a:r>
            <a:r>
              <a:rPr lang="zh-CN" altLang="en-US" sz="2800" b="1" dirty="0">
                <a:hlinkClick r:id="rId1" action="ppaction://hlinksldjump"/>
              </a:rPr>
              <a:t>化理性为德性</a:t>
            </a:r>
            <a:endParaRPr lang="zh-CN" altLang="en-US" sz="2800" b="1" dirty="0"/>
          </a:p>
          <a:p>
            <a:pPr>
              <a:buNone/>
            </a:pPr>
            <a:r>
              <a:rPr lang="en-US" altLang="zh-CN" sz="2800" b="1" dirty="0"/>
              <a:t>2</a:t>
            </a:r>
            <a:r>
              <a:rPr lang="zh-CN" altLang="en-US" sz="2800" b="1" dirty="0"/>
              <a:t>、党性修养养成是</a:t>
            </a:r>
            <a:r>
              <a:rPr lang="zh-CN" altLang="en-US" sz="2800" b="1" dirty="0">
                <a:hlinkClick r:id="rId2" action="ppaction://hlinksldjump"/>
              </a:rPr>
              <a:t>真善美的统一</a:t>
            </a:r>
            <a:endParaRPr lang="zh-CN" altLang="en-US" sz="2800" b="1" dirty="0"/>
          </a:p>
          <a:p>
            <a:pPr>
              <a:buNone/>
            </a:pPr>
            <a:r>
              <a:rPr lang="en-US" altLang="zh-CN" sz="2800" b="1" dirty="0"/>
              <a:t>3</a:t>
            </a:r>
            <a:r>
              <a:rPr lang="zh-CN" altLang="en-US" sz="2800" b="1" dirty="0"/>
              <a:t>、党性修养养成是</a:t>
            </a:r>
            <a:r>
              <a:rPr lang="zh-CN" altLang="en-US" sz="2800" b="1" dirty="0">
                <a:hlinkClick r:id="rId3" action="ppaction://hlinksldjump"/>
              </a:rPr>
              <a:t>知情意的统一</a:t>
            </a:r>
            <a:endParaRPr lang="zh-CN" altLang="en-US" sz="2800" b="1" dirty="0"/>
          </a:p>
          <a:p>
            <a:pPr>
              <a:buNone/>
            </a:pPr>
            <a:r>
              <a:rPr lang="en-US" altLang="zh-CN" sz="2800" b="1" dirty="0"/>
              <a:t>4</a:t>
            </a:r>
            <a:r>
              <a:rPr lang="zh-CN" altLang="en-US" sz="2800" b="1" dirty="0"/>
              <a:t>、党性修养是</a:t>
            </a:r>
            <a:r>
              <a:rPr lang="zh-CN" altLang="en-US" sz="2800" b="1" dirty="0">
                <a:hlinkClick r:id="rId4" action="ppaction://hlinksldjump"/>
              </a:rPr>
              <a:t>德与福的统一</a:t>
            </a:r>
            <a:endParaRPr lang="zh-CN" altLang="en-US" sz="2800" b="1" dirty="0"/>
          </a:p>
        </p:txBody>
      </p:sp>
      <p:sp>
        <p:nvSpPr>
          <p:cNvPr id="289796" name="动作按钮: 后退或前一项 289795">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9797" name="动作按钮: 前进或下一项 289796">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9798" name="动作按钮: 上一张 289797">
            <a:hlinkClick r:id="" action="ppaction://hlinkshowjump?jump=nextslide"/>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95938" name="标题 295937"/>
          <p:cNvSpPr>
            <a:spLocks noGrp="1"/>
          </p:cNvSpPr>
          <p:nvPr>
            <p:ph type="title"/>
          </p:nvPr>
        </p:nvSpPr>
        <p:spPr>
          <a:xfrm>
            <a:off x="457200" y="277813"/>
            <a:ext cx="8229600" cy="865187"/>
          </a:xfrm>
          <a:ln/>
        </p:spPr>
        <p:txBody>
          <a:bodyPr anchor="ctr" anchorCtr="1"/>
          <a:p>
            <a:r>
              <a:rPr lang="en-US" altLang="zh-CN" sz="3600" dirty="0">
                <a:solidFill>
                  <a:srgbClr val="FFFF00"/>
                </a:solidFill>
                <a:ea typeface="隶书" pitchFamily="49" charset="-122"/>
              </a:rPr>
              <a:t>1</a:t>
            </a:r>
            <a:r>
              <a:rPr lang="zh-CN" altLang="en-US" sz="3600" dirty="0">
                <a:solidFill>
                  <a:srgbClr val="FFFF00"/>
                </a:solidFill>
                <a:ea typeface="隶书" pitchFamily="49" charset="-122"/>
              </a:rPr>
              <a:t>、转识成智、化理性为德性（一）</a:t>
            </a:r>
            <a:endParaRPr lang="zh-CN" altLang="en-US" sz="3600" dirty="0">
              <a:solidFill>
                <a:srgbClr val="FFFF00"/>
              </a:solidFill>
              <a:ea typeface="隶书" pitchFamily="49" charset="-122"/>
            </a:endParaRPr>
          </a:p>
        </p:txBody>
      </p:sp>
      <p:sp>
        <p:nvSpPr>
          <p:cNvPr id="295939" name="文本占位符 295938"/>
          <p:cNvSpPr>
            <a:spLocks noGrp="1"/>
          </p:cNvSpPr>
          <p:nvPr>
            <p:ph type="body" idx="1"/>
          </p:nvPr>
        </p:nvSpPr>
        <p:spPr>
          <a:xfrm>
            <a:off x="457200" y="1600200"/>
            <a:ext cx="8229600" cy="3886200"/>
          </a:xfrm>
          <a:ln/>
        </p:spPr>
        <p:txBody>
          <a:bodyPr/>
          <a:p>
            <a:pPr>
              <a:lnSpc>
                <a:spcPct val="125000"/>
              </a:lnSpc>
              <a:spcBef>
                <a:spcPct val="50000"/>
              </a:spcBef>
            </a:pPr>
            <a:r>
              <a:rPr lang="en-US" altLang="zh-CN" sz="2800" b="1" dirty="0">
                <a:latin typeface="宋体" panose="02010600030101010101" pitchFamily="2" charset="-122"/>
              </a:rPr>
              <a:t>    </a:t>
            </a:r>
            <a:r>
              <a:rPr lang="zh-CN" altLang="en-US" sz="2800" b="1" dirty="0">
                <a:latin typeface="宋体" panose="02010600030101010101" pitchFamily="2" charset="-122"/>
              </a:rPr>
              <a:t>通过在党校的学习，进一步把掌握的理论转化为牢固确立科学世界观和方法论的思想力量，把学到的知识和经验转化为丰富做好领导工作的智慧和能力的储备，把党对领导干部的党性要求转化为培养高尚品德和发扬优良作风的自觉性。 </a:t>
            </a:r>
            <a:endParaRPr lang="zh-CN" altLang="en-US" sz="2800" b="1" dirty="0">
              <a:latin typeface="宋体" panose="02010600030101010101" pitchFamily="2" charset="-122"/>
            </a:endParaRPr>
          </a:p>
          <a:p>
            <a:pPr>
              <a:lnSpc>
                <a:spcPct val="125000"/>
              </a:lnSpc>
              <a:spcBef>
                <a:spcPct val="50000"/>
              </a:spcBef>
              <a:buNone/>
            </a:pPr>
            <a:r>
              <a:rPr lang="zh-CN" altLang="en-US" sz="2800" b="1" dirty="0">
                <a:latin typeface="宋体" panose="02010600030101010101" pitchFamily="2" charset="-122"/>
              </a:rPr>
              <a:t>                </a:t>
            </a:r>
            <a:r>
              <a:rPr lang="en-US" altLang="zh-CN" sz="2800" b="1" dirty="0">
                <a:latin typeface="宋体" panose="02010600030101010101" pitchFamily="2" charset="-122"/>
              </a:rPr>
              <a:t>——</a:t>
            </a:r>
            <a:r>
              <a:rPr lang="zh-CN" altLang="en-US" sz="2800" b="1" dirty="0">
                <a:latin typeface="宋体" panose="02010600030101010101" pitchFamily="2" charset="-122"/>
              </a:rPr>
              <a:t>习近平：</a:t>
            </a:r>
            <a:r>
              <a:rPr lang="en-US" altLang="zh-CN" sz="2800" b="1" dirty="0">
                <a:latin typeface="宋体" panose="02010600030101010101" pitchFamily="2" charset="-122"/>
              </a:rPr>
              <a:t>《</a:t>
            </a:r>
            <a:r>
              <a:rPr lang="zh-CN" altLang="en-US" sz="2800" b="1" dirty="0">
                <a:latin typeface="宋体" panose="02010600030101010101" pitchFamily="2" charset="-122"/>
              </a:rPr>
              <a:t>党校十九讲</a:t>
            </a:r>
            <a:r>
              <a:rPr lang="en-US" altLang="zh-CN" sz="2800" b="1">
                <a:latin typeface="宋体" panose="02010600030101010101" pitchFamily="2" charset="-122"/>
              </a:rPr>
              <a:t>》</a:t>
            </a:r>
            <a:endParaRPr lang="en-US" altLang="zh-CN" sz="2800" b="1">
              <a:latin typeface="宋体" panose="02010600030101010101" pitchFamily="2" charset="-122"/>
            </a:endParaRPr>
          </a:p>
        </p:txBody>
      </p:sp>
      <p:sp>
        <p:nvSpPr>
          <p:cNvPr id="295940" name="动作按钮: 后退或前一项 295939">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95941" name="动作按钮: 前进或下一项 295940">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95943" name="动作按钮: 上一张 295942">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01058" name="标题 301057"/>
          <p:cNvSpPr>
            <a:spLocks noGrp="1"/>
          </p:cNvSpPr>
          <p:nvPr>
            <p:ph type="title"/>
          </p:nvPr>
        </p:nvSpPr>
        <p:spPr>
          <a:ln/>
        </p:spPr>
        <p:txBody>
          <a:bodyPr anchor="ctr" anchorCtr="1"/>
          <a:p>
            <a:r>
              <a:rPr lang="en-US" altLang="zh-CN" sz="3600" dirty="0">
                <a:solidFill>
                  <a:srgbClr val="FFFF00"/>
                </a:solidFill>
                <a:ea typeface="隶书" pitchFamily="49" charset="-122"/>
              </a:rPr>
              <a:t>1</a:t>
            </a:r>
            <a:r>
              <a:rPr lang="zh-CN" altLang="en-US" sz="3600" dirty="0">
                <a:solidFill>
                  <a:srgbClr val="FFFF00"/>
                </a:solidFill>
                <a:ea typeface="隶书" pitchFamily="49" charset="-122"/>
              </a:rPr>
              <a:t>、转识成智、化理性为德性（二）</a:t>
            </a:r>
            <a:endParaRPr lang="zh-CN" altLang="en-US" sz="3600" dirty="0">
              <a:solidFill>
                <a:srgbClr val="FFFF00"/>
              </a:solidFill>
              <a:ea typeface="隶书" pitchFamily="49" charset="-122"/>
            </a:endParaRPr>
          </a:p>
        </p:txBody>
      </p:sp>
      <p:sp>
        <p:nvSpPr>
          <p:cNvPr id="301059" name="文本占位符 301058"/>
          <p:cNvSpPr>
            <a:spLocks noGrp="1"/>
          </p:cNvSpPr>
          <p:nvPr>
            <p:ph type="body" idx="1"/>
          </p:nvPr>
        </p:nvSpPr>
        <p:spPr>
          <a:xfrm>
            <a:off x="533400" y="1600200"/>
            <a:ext cx="8077200" cy="4114800"/>
          </a:xfrm>
          <a:ln/>
        </p:spPr>
        <p:txBody>
          <a:bodyPr/>
          <a:p>
            <a:pPr>
              <a:lnSpc>
                <a:spcPct val="125000"/>
              </a:lnSpc>
            </a:pPr>
            <a:r>
              <a:rPr lang="zh-CN" altLang="en-US" sz="2800" b="1" dirty="0"/>
              <a:t>思想境界提高了，道德修养加强了，对个人的名誉、地位、利益等问题就会想得透、看得淡，知所趋、知所避、知所守，不为名所累、不断利所困、不为情所惑，就能自觉把精力最大限度地用来为国家和人民勤奋工作，而不去斤斤计较个人得失，不去利用手中的权力牟取私利。 </a:t>
            </a:r>
            <a:endParaRPr lang="zh-CN" altLang="en-US" sz="2800" b="1" dirty="0"/>
          </a:p>
          <a:p>
            <a:pPr>
              <a:lnSpc>
                <a:spcPct val="125000"/>
              </a:lnSpc>
              <a:buNone/>
            </a:pPr>
            <a:r>
              <a:rPr lang="zh-CN" altLang="en-US" sz="2800"/>
              <a:t>                          </a:t>
            </a:r>
            <a:r>
              <a:rPr lang="en-US" altLang="zh-CN" sz="2800" b="1" dirty="0">
                <a:latin typeface="宋体" panose="02010600030101010101" pitchFamily="2" charset="-122"/>
              </a:rPr>
              <a:t>——</a:t>
            </a:r>
            <a:r>
              <a:rPr lang="zh-CN" altLang="en-US" sz="2800" b="1" dirty="0">
                <a:latin typeface="宋体" panose="02010600030101010101" pitchFamily="2" charset="-122"/>
              </a:rPr>
              <a:t>习近平：</a:t>
            </a:r>
            <a:r>
              <a:rPr lang="en-US" altLang="zh-CN" sz="2800" b="1" dirty="0">
                <a:latin typeface="宋体" panose="02010600030101010101" pitchFamily="2" charset="-122"/>
              </a:rPr>
              <a:t>《</a:t>
            </a:r>
            <a:r>
              <a:rPr lang="zh-CN" altLang="en-US" sz="2800" b="1" dirty="0">
                <a:latin typeface="宋体" panose="02010600030101010101" pitchFamily="2" charset="-122"/>
              </a:rPr>
              <a:t>党校十九讲</a:t>
            </a:r>
            <a:r>
              <a:rPr lang="en-US" altLang="zh-CN" sz="2800" b="1">
                <a:latin typeface="宋体" panose="02010600030101010101" pitchFamily="2" charset="-122"/>
              </a:rPr>
              <a:t>》</a:t>
            </a:r>
            <a:endParaRPr lang="en-US" altLang="zh-CN" sz="2800" b="1">
              <a:latin typeface="宋体" panose="02010600030101010101" pitchFamily="2" charset="-122"/>
            </a:endParaRPr>
          </a:p>
        </p:txBody>
      </p:sp>
      <p:sp>
        <p:nvSpPr>
          <p:cNvPr id="301060" name="动作按钮: 后退或前一项 301059">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01061" name="动作按钮: 前进或下一项 301060">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01062" name="动作按钮: 上一张 301061">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71714" name="标题 371713"/>
          <p:cNvSpPr>
            <a:spLocks noGrp="1"/>
          </p:cNvSpPr>
          <p:nvPr>
            <p:ph type="title"/>
          </p:nvPr>
        </p:nvSpPr>
        <p:spPr>
          <a:xfrm>
            <a:off x="457200" y="277813"/>
            <a:ext cx="8229600" cy="865187"/>
          </a:xfrm>
          <a:ln/>
        </p:spPr>
        <p:txBody>
          <a:bodyPr anchor="ctr" anchorCtr="1"/>
          <a:p>
            <a:r>
              <a:rPr lang="en-US" altLang="zh-CN" sz="3600" dirty="0">
                <a:solidFill>
                  <a:srgbClr val="FFFF00"/>
                </a:solidFill>
                <a:latin typeface="隶书" pitchFamily="49" charset="-122"/>
                <a:ea typeface="隶书" pitchFamily="49" charset="-122"/>
              </a:rPr>
              <a:t>2</a:t>
            </a:r>
            <a:r>
              <a:rPr lang="zh-CN" altLang="en-US" sz="3600" dirty="0">
                <a:solidFill>
                  <a:srgbClr val="FFFF00"/>
                </a:solidFill>
                <a:latin typeface="隶书" pitchFamily="49" charset="-122"/>
                <a:ea typeface="隶书" pitchFamily="49" charset="-122"/>
              </a:rPr>
              <a:t>、党性修养养成是真善美的统一</a:t>
            </a:r>
            <a:endParaRPr lang="zh-CN" altLang="en-US" sz="3600" dirty="0">
              <a:solidFill>
                <a:srgbClr val="FFFF00"/>
              </a:solidFill>
              <a:latin typeface="隶书" pitchFamily="49" charset="-122"/>
              <a:ea typeface="隶书" pitchFamily="49" charset="-122"/>
            </a:endParaRPr>
          </a:p>
        </p:txBody>
      </p:sp>
      <p:sp>
        <p:nvSpPr>
          <p:cNvPr id="371715" name="文本占位符 371714"/>
          <p:cNvSpPr>
            <a:spLocks noGrp="1"/>
          </p:cNvSpPr>
          <p:nvPr>
            <p:ph type="body" idx="1"/>
          </p:nvPr>
        </p:nvSpPr>
        <p:spPr>
          <a:xfrm>
            <a:off x="457200" y="1600200"/>
            <a:ext cx="8229600" cy="3886200"/>
          </a:xfrm>
          <a:ln/>
        </p:spPr>
        <p:txBody>
          <a:bodyPr/>
          <a:p>
            <a:pPr>
              <a:lnSpc>
                <a:spcPct val="125000"/>
              </a:lnSpc>
              <a:spcBef>
                <a:spcPct val="50000"/>
              </a:spcBef>
            </a:pPr>
            <a:r>
              <a:rPr lang="zh-CN" altLang="en-US" sz="2800" b="1" dirty="0"/>
              <a:t>余疲于哲学有日矣；哲学上之说，大都可爱者不可信，可信者不可爱。余知真理，而余又爱其谬误。伟大的形而上学，高严的伦理学，与纯粹之美学，此吾人所酷嗜也。然求其可信者，则宁在知识论上之实证论，伦理学上之快乐论，与美学上之经验论。知其可信而不可爱，觉其可爱而不能信，此近二三年中最大之烦闷。</a:t>
            </a:r>
            <a:r>
              <a:rPr lang="zh-CN" altLang="en-US" sz="2800" dirty="0"/>
              <a:t> </a:t>
            </a:r>
            <a:endParaRPr lang="zh-CN" altLang="en-US" sz="2800" dirty="0"/>
          </a:p>
        </p:txBody>
      </p:sp>
      <p:sp>
        <p:nvSpPr>
          <p:cNvPr id="371716" name="动作按钮: 后退或前一项 371715">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71717" name="动作按钮: 前进或下一项 371716">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71718" name="动作按钮: 上一张 371717">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73762" name="标题 373761"/>
          <p:cNvSpPr>
            <a:spLocks noGrp="1"/>
          </p:cNvSpPr>
          <p:nvPr>
            <p:ph type="title"/>
          </p:nvPr>
        </p:nvSpPr>
        <p:spPr>
          <a:xfrm>
            <a:off x="457200" y="277813"/>
            <a:ext cx="8229600" cy="865187"/>
          </a:xfrm>
          <a:ln/>
        </p:spPr>
        <p:txBody>
          <a:bodyPr anchor="ctr" anchorCtr="1"/>
          <a:p>
            <a:r>
              <a:rPr lang="en-US" altLang="zh-CN" sz="4000" dirty="0">
                <a:solidFill>
                  <a:srgbClr val="FFFF00"/>
                </a:solidFill>
                <a:latin typeface="隶书" pitchFamily="49" charset="-122"/>
                <a:ea typeface="隶书" pitchFamily="49" charset="-122"/>
              </a:rPr>
              <a:t>3</a:t>
            </a:r>
            <a:r>
              <a:rPr lang="zh-CN" altLang="en-US" sz="4000" dirty="0">
                <a:solidFill>
                  <a:srgbClr val="FFFF00"/>
                </a:solidFill>
                <a:latin typeface="隶书" pitchFamily="49" charset="-122"/>
                <a:ea typeface="隶书" pitchFamily="49" charset="-122"/>
              </a:rPr>
              <a:t>、党性修养养成是知情意的统一</a:t>
            </a:r>
            <a:endParaRPr lang="zh-CN" altLang="en-US" sz="4000" dirty="0">
              <a:solidFill>
                <a:srgbClr val="FFFF00"/>
              </a:solidFill>
              <a:latin typeface="隶书" pitchFamily="49" charset="-122"/>
              <a:ea typeface="隶书" pitchFamily="49" charset="-122"/>
            </a:endParaRPr>
          </a:p>
        </p:txBody>
      </p:sp>
      <p:sp>
        <p:nvSpPr>
          <p:cNvPr id="373763" name="文本占位符 373762"/>
          <p:cNvSpPr>
            <a:spLocks noGrp="1"/>
          </p:cNvSpPr>
          <p:nvPr>
            <p:ph type="body" idx="1"/>
          </p:nvPr>
        </p:nvSpPr>
        <p:spPr>
          <a:xfrm>
            <a:off x="457200" y="1066800"/>
            <a:ext cx="8229600" cy="4876800"/>
          </a:xfrm>
          <a:ln/>
        </p:spPr>
        <p:txBody>
          <a:bodyPr/>
          <a:p>
            <a:pPr>
              <a:lnSpc>
                <a:spcPct val="80000"/>
              </a:lnSpc>
            </a:pPr>
            <a:r>
              <a:rPr lang="zh-CN" altLang="en-US" sz="2400" dirty="0"/>
              <a:t>所谓“知”，即道德认识，是指人们对于客观存在的道德关系以及处理这种关系的道德原则规范的认识，包括道德概念的形成和道德判断力的提高。确立正确的道德认识，是加强道德修养的前提。</a:t>
            </a:r>
            <a:endParaRPr lang="zh-CN" altLang="en-US" sz="2400" dirty="0"/>
          </a:p>
          <a:p>
            <a:pPr>
              <a:lnSpc>
                <a:spcPct val="80000"/>
              </a:lnSpc>
            </a:pPr>
            <a:r>
              <a:rPr lang="zh-CN" altLang="en-US" sz="2400" dirty="0"/>
              <a:t>所谓“情”，即道德情感，是指人们对现实生活中的道德关系和行为所产生的情绪反应，是在“知”的基础上产生，并往往会直接影响人们的行为取向。</a:t>
            </a:r>
            <a:endParaRPr lang="zh-CN" altLang="en-US" sz="2400" dirty="0"/>
          </a:p>
          <a:p>
            <a:pPr>
              <a:lnSpc>
                <a:spcPct val="80000"/>
              </a:lnSpc>
            </a:pPr>
            <a:r>
              <a:rPr lang="zh-CN" altLang="en-US" sz="2400" dirty="0"/>
              <a:t>所谓“意”，即道德意志，是指人们在履行道德义务中，自学克服一切困难和障碍而作出行为抉择的努力和持之以恒的精神。</a:t>
            </a:r>
            <a:endParaRPr lang="zh-CN" altLang="en-US" sz="2400" dirty="0"/>
          </a:p>
          <a:p>
            <a:pPr>
              <a:lnSpc>
                <a:spcPct val="80000"/>
              </a:lnSpc>
            </a:pPr>
            <a:r>
              <a:rPr lang="zh-CN" altLang="en-US" sz="2400" dirty="0"/>
              <a:t>所谓“信”，即道德信念，是指人们对某一道德的深刻而有根据的真诚信服及由此产生的对该道德义务的强烈的责任感。确立这个“信”，是道德修养的核心。</a:t>
            </a:r>
            <a:endParaRPr lang="zh-CN" altLang="en-US" sz="2400" dirty="0"/>
          </a:p>
          <a:p>
            <a:pPr>
              <a:lnSpc>
                <a:spcPct val="80000"/>
              </a:lnSpc>
            </a:pPr>
            <a:r>
              <a:rPr lang="zh-CN" altLang="en-US" sz="2400" dirty="0"/>
              <a:t>所谓“行”，即习惯化了的道德行为，是指人们由于自身的道德修养，使其自觉遵守道德原则和规范并武库一种日常的行为习惯。可见这个“行”，是道德修养的归宿。 </a:t>
            </a:r>
            <a:endParaRPr lang="zh-CN" altLang="en-US" sz="2400"/>
          </a:p>
        </p:txBody>
      </p:sp>
      <p:sp>
        <p:nvSpPr>
          <p:cNvPr id="373764" name="动作按钮: 后退或前一项 37376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73765" name="动作按钮: 前进或下一项 37376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73766" name="动作按钮: 上一张 373765">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02082" name="标题 302081"/>
          <p:cNvSpPr>
            <a:spLocks noGrp="1"/>
          </p:cNvSpPr>
          <p:nvPr>
            <p:ph type="title"/>
          </p:nvPr>
        </p:nvSpPr>
        <p:spPr>
          <a:xfrm>
            <a:off x="914400" y="304800"/>
            <a:ext cx="7543800" cy="762000"/>
          </a:xfrm>
          <a:ln/>
        </p:spPr>
        <p:txBody>
          <a:bodyPr anchor="ctr" anchorCtr="1"/>
          <a:p>
            <a:r>
              <a:rPr lang="zh-CN" altLang="en-US" sz="3600" dirty="0">
                <a:solidFill>
                  <a:srgbClr val="FFFF00"/>
                </a:solidFill>
                <a:latin typeface="隶书" pitchFamily="49" charset="-122"/>
                <a:ea typeface="隶书" pitchFamily="49" charset="-122"/>
              </a:rPr>
              <a:t>党性修养与德与福的统一（一） </a:t>
            </a:r>
            <a:br>
              <a:rPr lang="zh-CN" altLang="en-US" sz="3600" dirty="0">
                <a:solidFill>
                  <a:srgbClr val="FFFF00"/>
                </a:solidFill>
                <a:latin typeface="隶书" pitchFamily="49" charset="-122"/>
                <a:ea typeface="隶书" pitchFamily="49" charset="-122"/>
              </a:rPr>
            </a:br>
            <a:endParaRPr lang="zh-CN" altLang="en-US" sz="3600" dirty="0">
              <a:solidFill>
                <a:srgbClr val="FFFF00"/>
              </a:solidFill>
              <a:latin typeface="隶书" pitchFamily="49" charset="-122"/>
              <a:ea typeface="隶书" pitchFamily="49" charset="-122"/>
            </a:endParaRPr>
          </a:p>
        </p:txBody>
      </p:sp>
      <p:sp>
        <p:nvSpPr>
          <p:cNvPr id="302083" name="文本占位符 302082"/>
          <p:cNvSpPr>
            <a:spLocks noGrp="1"/>
          </p:cNvSpPr>
          <p:nvPr>
            <p:ph type="body" idx="1"/>
          </p:nvPr>
        </p:nvSpPr>
        <p:spPr>
          <a:xfrm>
            <a:off x="609600" y="914400"/>
            <a:ext cx="8229600" cy="5105400"/>
          </a:xfrm>
          <a:ln/>
        </p:spPr>
        <p:txBody>
          <a:bodyPr/>
          <a:p>
            <a:pPr>
              <a:lnSpc>
                <a:spcPct val="90000"/>
              </a:lnSpc>
            </a:pPr>
            <a:r>
              <a:rPr lang="zh-CN" altLang="en-US" sz="2400" dirty="0"/>
              <a:t>幸福与“五福”：一曰寿，二曰富，三曰康宁，四曰攸好德，五曰考终命。（尚书</a:t>
            </a:r>
            <a:r>
              <a:rPr lang="en-US" altLang="zh-CN" sz="2400">
                <a:latin typeface="宋体" panose="02010600030101010101" pitchFamily="2" charset="-122"/>
              </a:rPr>
              <a:t>·</a:t>
            </a:r>
            <a:r>
              <a:rPr lang="zh-CN" altLang="en-US" sz="2400" dirty="0"/>
              <a:t>洪范）</a:t>
            </a:r>
            <a:endParaRPr lang="zh-CN" altLang="en-US" sz="2400" dirty="0"/>
          </a:p>
          <a:p>
            <a:pPr>
              <a:lnSpc>
                <a:spcPct val="90000"/>
              </a:lnSpc>
            </a:pPr>
            <a:r>
              <a:rPr lang="zh-CN" altLang="en-US" sz="2400" dirty="0"/>
              <a:t>“五福”的核心是攸好德。福是德的转化形式，不积德，无福报。道德人家福泽长。无德而服者众，必自伤也。</a:t>
            </a:r>
            <a:endParaRPr lang="zh-CN" altLang="en-US" sz="2400" dirty="0"/>
          </a:p>
          <a:p>
            <a:pPr>
              <a:lnSpc>
                <a:spcPct val="90000"/>
              </a:lnSpc>
            </a:pPr>
            <a:r>
              <a:rPr lang="zh-CN" altLang="en-US" sz="2400" dirty="0"/>
              <a:t>五福是人生的五种消费形式。其中，只有攸好德是有消费性收益的。要注意应付款和储蓄的（尤其是金融系统的同志）关系。享受人生的过程也是消耗福德的过程。福德已尽，人生的种种磨难会接踵而至。</a:t>
            </a:r>
            <a:endParaRPr lang="zh-CN" altLang="en-US" sz="2400" dirty="0"/>
          </a:p>
          <a:p>
            <a:pPr>
              <a:lnSpc>
                <a:spcPct val="90000"/>
              </a:lnSpc>
            </a:pPr>
            <a:r>
              <a:rPr lang="zh-CN" altLang="en-US" sz="2400" dirty="0"/>
              <a:t>养生的三个境界：生理养生。饮食有节，起居有常，不妄劳作。心理养生。修养德行。智者乐，仁者寿。道德日全，不祈善而有福，不求寿而自延。此养生之大旨（唐，孙思邈）哲理养生。涉及人生观世界观，</a:t>
            </a:r>
            <a:r>
              <a:rPr lang="zh-CN" altLang="en-US" sz="2400" dirty="0">
                <a:hlinkClick r:id="rId1" action="ppaction://hlinksldjump"/>
              </a:rPr>
              <a:t>悟透了人生、世界的道理。</a:t>
            </a:r>
            <a:endParaRPr lang="zh-CN" altLang="en-US" sz="2400" dirty="0"/>
          </a:p>
        </p:txBody>
      </p:sp>
      <p:sp>
        <p:nvSpPr>
          <p:cNvPr id="302084" name="动作按钮: 后退或前一项 30208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02085" name="动作按钮: 前进或下一项 30208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02086" name="动作按钮: 上一张 302085">
            <a:hlinkClick r:id="" action="ppaction://hlinkshowjump?jump=nextslide"/>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23586" name="文本占位符 323585"/>
          <p:cNvSpPr>
            <a:spLocks noGrp="1"/>
          </p:cNvSpPr>
          <p:nvPr>
            <p:ph type="body" idx="1"/>
          </p:nvPr>
        </p:nvSpPr>
        <p:spPr>
          <a:xfrm>
            <a:off x="685800" y="1600200"/>
            <a:ext cx="7848600" cy="3810000"/>
          </a:xfrm>
          <a:ln/>
        </p:spPr>
        <p:txBody>
          <a:bodyPr/>
          <a:p>
            <a:pPr>
              <a:lnSpc>
                <a:spcPct val="90000"/>
              </a:lnSpc>
              <a:spcAft>
                <a:spcPct val="25000"/>
              </a:spcAft>
            </a:pPr>
            <a:r>
              <a:rPr lang="zh-CN" altLang="en-US" sz="2400" dirty="0">
                <a:ea typeface="华文中宋" pitchFamily="2" charset="-122"/>
              </a:rPr>
              <a:t>皇天无亲，惟德是辅。贞士无心徼福，天即就无心处牖其衷；险人着意避祸，天即就意中夺其魄。可见天之机最神，人之智巧何益。</a:t>
            </a:r>
            <a:endParaRPr lang="zh-CN" altLang="en-US" sz="2400" dirty="0">
              <a:ea typeface="华文中宋" pitchFamily="2" charset="-122"/>
            </a:endParaRPr>
          </a:p>
          <a:p>
            <a:pPr>
              <a:lnSpc>
                <a:spcPct val="90000"/>
              </a:lnSpc>
              <a:spcAft>
                <a:spcPct val="25000"/>
              </a:spcAft>
            </a:pPr>
            <a:r>
              <a:rPr lang="zh-CN" altLang="en-US" sz="2400" dirty="0">
                <a:ea typeface="华文中宋" pitchFamily="2" charset="-122"/>
              </a:rPr>
              <a:t>一切烦恼、痛苦都是人自身造成的。（要治心，还自我以本来面貌，尊重人的心性）</a:t>
            </a:r>
            <a:endParaRPr lang="zh-CN" altLang="en-US" sz="2400" dirty="0">
              <a:ea typeface="华文中宋" pitchFamily="2" charset="-122"/>
            </a:endParaRPr>
          </a:p>
          <a:p>
            <a:pPr>
              <a:lnSpc>
                <a:spcPct val="90000"/>
              </a:lnSpc>
              <a:spcAft>
                <a:spcPct val="25000"/>
              </a:spcAft>
            </a:pPr>
            <a:r>
              <a:rPr lang="zh-CN" altLang="en-US" sz="2400" dirty="0">
                <a:ea typeface="华文中宋" pitchFamily="2" charset="-122"/>
              </a:rPr>
              <a:t>天命之谓性，率性之谓道，修道之谓教。道也者，不可须臾离也；可离，非道也。（文人士大夫是修道者，共产党人更是修大道者，党校是党的修道院、教堂，教师就是传教士。这是天经地仪的事。礼拜天就是专门抽出一天来，修养心灵。）</a:t>
            </a:r>
            <a:endParaRPr lang="zh-CN" altLang="en-US" sz="2400" dirty="0">
              <a:ea typeface="华文中宋" pitchFamily="2" charset="-122"/>
            </a:endParaRPr>
          </a:p>
        </p:txBody>
      </p:sp>
      <p:sp>
        <p:nvSpPr>
          <p:cNvPr id="323587" name="动作按钮: 后退或前一项 323586">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23588" name="动作按钮: 前进或下一项 323587">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23589" name="矩形 323588"/>
          <p:cNvSpPr/>
          <p:nvPr/>
        </p:nvSpPr>
        <p:spPr>
          <a:xfrm>
            <a:off x="1371600" y="381000"/>
            <a:ext cx="6248400" cy="762000"/>
          </a:xfrm>
          <a:prstGeom prst="rect">
            <a:avLst/>
          </a:prstGeom>
          <a:noFill/>
          <a:ln w="9525">
            <a:noFill/>
          </a:ln>
        </p:spPr>
        <p:txBody>
          <a:bodyPr/>
          <a:lstStyle>
            <a:lvl1pPr marL="0" lvl="0" indent="0" algn="ctr" defTabSz="914400" rtl="0" eaLnBrk="1" fontAlgn="base" latinLnBrk="0" hangingPunct="1">
              <a:lnSpc>
                <a:spcPct val="100000"/>
              </a:lnSpc>
              <a:spcBef>
                <a:spcPct val="20000"/>
              </a:spcBef>
              <a:spcAft>
                <a:spcPct val="0"/>
              </a:spcAft>
              <a:buClr>
                <a:schemeClr val="hlink"/>
              </a:buClr>
              <a:buSzPct val="80000"/>
              <a:buFont typeface="Wingdings" panose="05000000000000000000" pitchFamily="2" charset="2"/>
              <a:buNone/>
              <a:defRPr sz="320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1pPr>
            <a:lvl2pPr marL="457200" lvl="1" indent="0" algn="ctr" defTabSz="914400" rtl="0" eaLnBrk="1" fontAlgn="base" latinLnBrk="0" hangingPunct="1">
              <a:lnSpc>
                <a:spcPct val="100000"/>
              </a:lnSpc>
              <a:spcBef>
                <a:spcPct val="20000"/>
              </a:spcBef>
              <a:spcAft>
                <a:spcPct val="0"/>
              </a:spcAft>
              <a:buClr>
                <a:schemeClr val="tx2"/>
              </a:buClr>
              <a:buSzPct val="50000"/>
              <a:buFont typeface="Wingdings" panose="05000000000000000000" pitchFamily="2" charset="2"/>
              <a:buNone/>
              <a:defRPr sz="28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2pPr>
            <a:lvl3pPr marL="914400" lvl="2" indent="0" algn="ctr" defTabSz="914400" rtl="0" eaLnBrk="1" fontAlgn="base" latinLnBrk="0" hangingPunct="1">
              <a:lnSpc>
                <a:spcPct val="100000"/>
              </a:lnSpc>
              <a:spcBef>
                <a:spcPct val="20000"/>
              </a:spcBef>
              <a:spcAft>
                <a:spcPct val="0"/>
              </a:spcAft>
              <a:buClr>
                <a:schemeClr val="accent2"/>
              </a:buClr>
              <a:buSzTx/>
              <a:buFontTx/>
              <a:buNone/>
              <a:defRPr sz="24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3pPr>
            <a:lvl4pPr marL="1371600" lvl="3" indent="0" algn="ctr" defTabSz="914400" rtl="0" eaLnBrk="1" fontAlgn="base" latinLnBrk="0" hangingPunct="1">
              <a:lnSpc>
                <a:spcPct val="100000"/>
              </a:lnSpc>
              <a:spcBef>
                <a:spcPct val="20000"/>
              </a:spcBef>
              <a:spcAft>
                <a:spcPct val="0"/>
              </a:spcAft>
              <a:buClr>
                <a:schemeClr val="folHlink"/>
              </a:buClr>
              <a:buSzPct val="50000"/>
              <a:buFont typeface="Wingdings" panose="05000000000000000000" pitchFamily="2" charset="2"/>
              <a:buNone/>
              <a:defRPr sz="20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4pPr>
            <a:lvl5pPr marL="1828800" lvl="4" indent="0" algn="ctr" defTabSz="914400" rtl="0" eaLnBrk="1" fontAlgn="base" latinLnBrk="0" hangingPunct="1">
              <a:lnSpc>
                <a:spcPct val="100000"/>
              </a:lnSpc>
              <a:spcBef>
                <a:spcPct val="20000"/>
              </a:spcBef>
              <a:spcAft>
                <a:spcPct val="0"/>
              </a:spcAft>
              <a:buClr>
                <a:schemeClr val="hlink"/>
              </a:buClr>
              <a:buSzTx/>
              <a:buFontTx/>
              <a:buNone/>
              <a:defRPr sz="20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5pPr>
          </a:lstStyle>
          <a:p>
            <a:pPr marL="342900" lvl="0" indent="-342900"/>
            <a:r>
              <a:rPr lang="zh-CN" altLang="en-US" sz="3600" dirty="0">
                <a:solidFill>
                  <a:srgbClr val="FFFF00"/>
                </a:solidFill>
                <a:ea typeface="隶书" pitchFamily="49" charset="-122"/>
              </a:rPr>
              <a:t>隽语箴言</a:t>
            </a:r>
            <a:r>
              <a:rPr lang="en-US" altLang="zh-CN" sz="3600" dirty="0">
                <a:solidFill>
                  <a:srgbClr val="FFFF00"/>
                </a:solidFill>
                <a:ea typeface="隶书" pitchFamily="49" charset="-122"/>
              </a:rPr>
              <a:t>(</a:t>
            </a:r>
            <a:r>
              <a:rPr lang="zh-CN" altLang="en-US" sz="3600" dirty="0">
                <a:solidFill>
                  <a:srgbClr val="FFFF00"/>
                </a:solidFill>
                <a:ea typeface="隶书" pitchFamily="49" charset="-122"/>
              </a:rPr>
              <a:t>二</a:t>
            </a:r>
            <a:r>
              <a:rPr lang="en-US" altLang="zh-CN" sz="3600">
                <a:solidFill>
                  <a:srgbClr val="FFFF00"/>
                </a:solidFill>
                <a:ea typeface="隶书" pitchFamily="49" charset="-122"/>
              </a:rPr>
              <a:t>)</a:t>
            </a:r>
            <a:endParaRPr lang="en-US" altLang="zh-CN" sz="3600">
              <a:solidFill>
                <a:srgbClr val="FFFF00"/>
              </a:solidFill>
              <a:ea typeface="隶书" pitchFamily="49" charset="-122"/>
            </a:endParaRPr>
          </a:p>
        </p:txBody>
      </p:sp>
    </p:spTree>
  </p:cSld>
  <p:clrMapOvr>
    <a:masterClrMapping/>
  </p:clrMapOvr>
  <p:transition spd="slow">
    <p:pull dir="ru"/>
  </p:transition>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57378" name="标题 357377"/>
          <p:cNvSpPr>
            <a:spLocks noGrp="1"/>
          </p:cNvSpPr>
          <p:nvPr>
            <p:ph type="title"/>
          </p:nvPr>
        </p:nvSpPr>
        <p:spPr>
          <a:xfrm>
            <a:off x="914400" y="304800"/>
            <a:ext cx="7543800" cy="762000"/>
          </a:xfrm>
          <a:ln/>
        </p:spPr>
        <p:txBody>
          <a:bodyPr anchor="ctr" anchorCtr="1"/>
          <a:p>
            <a:r>
              <a:rPr lang="zh-CN" altLang="en-US" sz="3600" dirty="0">
                <a:solidFill>
                  <a:srgbClr val="FFFF00"/>
                </a:solidFill>
                <a:latin typeface="隶书" pitchFamily="49" charset="-122"/>
                <a:ea typeface="隶书" pitchFamily="49" charset="-122"/>
              </a:rPr>
              <a:t>党性修养与德与福的统一（二） </a:t>
            </a:r>
            <a:br>
              <a:rPr lang="zh-CN" altLang="en-US" sz="3600" dirty="0">
                <a:solidFill>
                  <a:srgbClr val="FFFF00"/>
                </a:solidFill>
                <a:latin typeface="隶书" pitchFamily="49" charset="-122"/>
                <a:ea typeface="隶书" pitchFamily="49" charset="-122"/>
              </a:rPr>
            </a:br>
            <a:endParaRPr lang="zh-CN" altLang="en-US" sz="3600" dirty="0">
              <a:solidFill>
                <a:srgbClr val="FFFF00"/>
              </a:solidFill>
              <a:latin typeface="隶书" pitchFamily="49" charset="-122"/>
              <a:ea typeface="隶书" pitchFamily="49" charset="-122"/>
            </a:endParaRPr>
          </a:p>
        </p:txBody>
      </p:sp>
      <p:sp>
        <p:nvSpPr>
          <p:cNvPr id="357379" name="文本占位符 357378"/>
          <p:cNvSpPr>
            <a:spLocks noGrp="1"/>
          </p:cNvSpPr>
          <p:nvPr>
            <p:ph type="body" idx="1"/>
          </p:nvPr>
        </p:nvSpPr>
        <p:spPr>
          <a:xfrm>
            <a:off x="914400" y="1143000"/>
            <a:ext cx="7848600" cy="4343400"/>
          </a:xfrm>
          <a:ln/>
        </p:spPr>
        <p:txBody>
          <a:bodyPr/>
          <a:p>
            <a:pPr>
              <a:spcAft>
                <a:spcPct val="20000"/>
              </a:spcAft>
            </a:pPr>
            <a:r>
              <a:rPr lang="zh-CN" altLang="en-US" sz="2400" dirty="0"/>
              <a:t>明末清初王夫之的“六然四看”</a:t>
            </a:r>
            <a:endParaRPr lang="zh-CN" altLang="en-US" sz="2400" dirty="0"/>
          </a:p>
          <a:p>
            <a:pPr>
              <a:spcAft>
                <a:spcPct val="20000"/>
              </a:spcAft>
            </a:pPr>
            <a:r>
              <a:rPr lang="zh-CN" altLang="en-US" sz="2400" dirty="0"/>
              <a:t>自处超然，豁达；处人蔼然，和气；无事澄然，宁静；处事断然，不优柔犹豫；得意淡然，不自傲；失意泰然，不看太重。</a:t>
            </a:r>
            <a:endParaRPr lang="zh-CN" altLang="en-US" sz="2400" dirty="0"/>
          </a:p>
          <a:p>
            <a:pPr>
              <a:spcAft>
                <a:spcPct val="20000"/>
              </a:spcAft>
            </a:pPr>
            <a:r>
              <a:rPr lang="zh-CN" altLang="en-US" sz="2400" dirty="0"/>
              <a:t>大事难事看担当。逆境顺境看襟怀。临喜临怒看涵养。群行群止看识见。</a:t>
            </a:r>
            <a:endParaRPr lang="zh-CN" altLang="en-US" sz="2400" dirty="0"/>
          </a:p>
          <a:p>
            <a:pPr>
              <a:spcAft>
                <a:spcPct val="20000"/>
              </a:spcAft>
            </a:pPr>
            <a:r>
              <a:rPr lang="zh-CN" altLang="en-US" sz="2400" dirty="0"/>
              <a:t>心胸开阔、心境平和，仅停留在心理层面是解决不了的，必须达到最高层次，即人生的意义、人生的价值的认识层面才能解决。“仁者寿”是绝对有道理的，问题是我们能不能做到。</a:t>
            </a:r>
            <a:endParaRPr lang="zh-CN" altLang="en-US" sz="2400" dirty="0"/>
          </a:p>
        </p:txBody>
      </p:sp>
      <p:sp>
        <p:nvSpPr>
          <p:cNvPr id="357380" name="动作按钮: 后退或前一项 357379">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7381" name="动作按钮: 前进或下一项 357380">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57382" name="动作按钮: 上一张 357381">
            <a:hlinkClick r:id="" action="ppaction://hlinkshowjump?jump=nextslide"/>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96290" name="标题 396289"/>
          <p:cNvSpPr>
            <a:spLocks noGrp="1"/>
          </p:cNvSpPr>
          <p:nvPr>
            <p:ph type="title"/>
          </p:nvPr>
        </p:nvSpPr>
        <p:spPr>
          <a:xfrm>
            <a:off x="457200" y="0"/>
            <a:ext cx="8229600" cy="1139825"/>
          </a:xfrm>
          <a:ln/>
        </p:spPr>
        <p:txBody>
          <a:bodyPr anchor="ctr" anchorCtr="1"/>
          <a:p>
            <a:r>
              <a:rPr lang="zh-CN" altLang="en-US" dirty="0">
                <a:solidFill>
                  <a:srgbClr val="FFFF00"/>
                </a:solidFill>
                <a:ea typeface="隶书" pitchFamily="49" charset="-122"/>
              </a:rPr>
              <a:t>结 束 语</a:t>
            </a:r>
            <a:endParaRPr lang="zh-CN" altLang="en-US" dirty="0">
              <a:solidFill>
                <a:srgbClr val="FFFF00"/>
              </a:solidFill>
              <a:ea typeface="隶书" pitchFamily="49" charset="-122"/>
            </a:endParaRPr>
          </a:p>
        </p:txBody>
      </p:sp>
      <p:sp>
        <p:nvSpPr>
          <p:cNvPr id="396291" name="文本占位符 396290"/>
          <p:cNvSpPr>
            <a:spLocks noGrp="1"/>
          </p:cNvSpPr>
          <p:nvPr>
            <p:ph type="body" idx="1"/>
          </p:nvPr>
        </p:nvSpPr>
        <p:spPr>
          <a:xfrm>
            <a:off x="914400" y="1143000"/>
            <a:ext cx="7696200" cy="4572000"/>
          </a:xfrm>
          <a:ln/>
        </p:spPr>
        <p:txBody>
          <a:bodyPr/>
          <a:p>
            <a:pPr>
              <a:lnSpc>
                <a:spcPct val="90000"/>
              </a:lnSpc>
            </a:pPr>
            <a:r>
              <a:rPr lang="zh-CN" altLang="en-US" b="1" dirty="0"/>
              <a:t>人生只是一个向往，我们不能想象一个没有向往的人生。</a:t>
            </a:r>
            <a:endParaRPr lang="zh-CN" altLang="en-US" b="1" dirty="0"/>
          </a:p>
          <a:p>
            <a:pPr>
              <a:lnSpc>
                <a:spcPct val="90000"/>
              </a:lnSpc>
            </a:pPr>
            <a:r>
              <a:rPr lang="zh-CN" altLang="en-US" b="1" dirty="0"/>
              <a:t>对精神界向往的最高发展有宗教，对物质界向往的最高发展有科学。前者偏于情感，后者偏于理智。“宗教是软心肠的，科学是硬心肠的”。</a:t>
            </a:r>
            <a:endParaRPr lang="zh-CN" altLang="en-US" b="1" dirty="0"/>
          </a:p>
          <a:p>
            <a:pPr>
              <a:lnSpc>
                <a:spcPct val="90000"/>
              </a:lnSpc>
            </a:pPr>
            <a:r>
              <a:rPr lang="zh-CN" altLang="en-US" b="1" dirty="0"/>
              <a:t>追求的目标愈鲜明，追求的意志愈坚定，则人生愈带有一种充实与强力之感。</a:t>
            </a:r>
            <a:endParaRPr lang="zh-CN" altLang="en-US" b="1" dirty="0"/>
          </a:p>
        </p:txBody>
      </p:sp>
      <p:sp>
        <p:nvSpPr>
          <p:cNvPr id="396292" name="动作按钮: 前进或下一项 396291">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96293" name="动作按钮: 后退或前一项 396292">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96294" name="动作按钮: 上一张 396293">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98338" name="标题 398337"/>
          <p:cNvSpPr>
            <a:spLocks noGrp="1"/>
          </p:cNvSpPr>
          <p:nvPr>
            <p:ph type="title"/>
          </p:nvPr>
        </p:nvSpPr>
        <p:spPr>
          <a:xfrm>
            <a:off x="457200" y="0"/>
            <a:ext cx="8229600" cy="1139825"/>
          </a:xfrm>
          <a:ln/>
        </p:spPr>
        <p:txBody>
          <a:bodyPr anchor="ctr" anchorCtr="1"/>
          <a:p>
            <a:r>
              <a:rPr lang="zh-CN" altLang="en-US" dirty="0">
                <a:solidFill>
                  <a:srgbClr val="FFFF00"/>
                </a:solidFill>
                <a:ea typeface="隶书" pitchFamily="49" charset="-122"/>
              </a:rPr>
              <a:t>结 束 语</a:t>
            </a:r>
            <a:endParaRPr lang="zh-CN" altLang="en-US" dirty="0">
              <a:solidFill>
                <a:srgbClr val="FFFF00"/>
              </a:solidFill>
              <a:ea typeface="隶书" pitchFamily="49" charset="-122"/>
            </a:endParaRPr>
          </a:p>
        </p:txBody>
      </p:sp>
      <p:sp>
        <p:nvSpPr>
          <p:cNvPr id="398339" name="文本占位符 398338"/>
          <p:cNvSpPr>
            <a:spLocks noGrp="1"/>
          </p:cNvSpPr>
          <p:nvPr>
            <p:ph type="body" idx="1"/>
          </p:nvPr>
        </p:nvSpPr>
        <p:spPr>
          <a:xfrm>
            <a:off x="914400" y="1143000"/>
            <a:ext cx="7696200" cy="3962400"/>
          </a:xfrm>
          <a:ln/>
        </p:spPr>
        <p:txBody>
          <a:bodyPr/>
          <a:p>
            <a:r>
              <a:rPr lang="zh-CN" altLang="en-US" b="1" dirty="0"/>
              <a:t>追求逐步向前，人生逐步充实，随之而来的，是一种欢乐愉快之满足。近代西方人生，最像上述人生之情态。然而这样一种人生，有它本身内在的缺撼。</a:t>
            </a:r>
            <a:endParaRPr lang="zh-CN" altLang="en-US" b="1" dirty="0"/>
          </a:p>
          <a:p>
            <a:r>
              <a:rPr lang="zh-CN" altLang="en-US" b="1" dirty="0"/>
              <a:t>生命自我之支撑点，并不在生命自身之内，而安放在生命自身之外，这就造成了这一种人生一项不可救药的致命伤。</a:t>
            </a:r>
            <a:endParaRPr lang="zh-CN" altLang="en-US" b="1" dirty="0"/>
          </a:p>
        </p:txBody>
      </p:sp>
      <p:sp>
        <p:nvSpPr>
          <p:cNvPr id="398340" name="动作按钮: 前进或下一项 398339">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98341" name="动作按钮: 后退或前一项 398340">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98342" name="动作按钮: 上一张 398341">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00386" name="标题 400385"/>
          <p:cNvSpPr>
            <a:spLocks noGrp="1"/>
          </p:cNvSpPr>
          <p:nvPr>
            <p:ph type="title"/>
          </p:nvPr>
        </p:nvSpPr>
        <p:spPr>
          <a:xfrm>
            <a:off x="457200" y="0"/>
            <a:ext cx="8229600" cy="1139825"/>
          </a:xfrm>
          <a:ln/>
        </p:spPr>
        <p:txBody>
          <a:bodyPr anchor="ctr" anchorCtr="1"/>
          <a:p>
            <a:r>
              <a:rPr lang="zh-CN" altLang="en-US" dirty="0">
                <a:solidFill>
                  <a:srgbClr val="FFFF00"/>
                </a:solidFill>
                <a:ea typeface="隶书" pitchFamily="49" charset="-122"/>
              </a:rPr>
              <a:t>结 束 语</a:t>
            </a:r>
            <a:endParaRPr lang="zh-CN" altLang="en-US" dirty="0">
              <a:solidFill>
                <a:srgbClr val="FFFF00"/>
              </a:solidFill>
              <a:ea typeface="隶书" pitchFamily="49" charset="-122"/>
            </a:endParaRPr>
          </a:p>
        </p:txBody>
      </p:sp>
      <p:sp>
        <p:nvSpPr>
          <p:cNvPr id="400387" name="文本占位符 400386"/>
          <p:cNvSpPr>
            <a:spLocks noGrp="1"/>
          </p:cNvSpPr>
          <p:nvPr>
            <p:ph type="body" idx="1"/>
          </p:nvPr>
        </p:nvSpPr>
        <p:spPr>
          <a:xfrm>
            <a:off x="914400" y="1143000"/>
            <a:ext cx="7696200" cy="4495800"/>
          </a:xfrm>
          <a:ln/>
        </p:spPr>
        <p:txBody>
          <a:bodyPr/>
          <a:p>
            <a:pPr>
              <a:lnSpc>
                <a:spcPct val="90000"/>
              </a:lnSpc>
            </a:pPr>
            <a:r>
              <a:rPr lang="zh-CN" altLang="en-US" sz="2400" b="1" dirty="0"/>
              <a:t>印度人的向往对象，似乎是向内寻求的。</a:t>
            </a:r>
            <a:endParaRPr lang="zh-CN" altLang="en-US" sz="2400" b="1" dirty="0"/>
          </a:p>
          <a:p>
            <a:pPr>
              <a:lnSpc>
                <a:spcPct val="90000"/>
              </a:lnSpc>
            </a:pPr>
            <a:r>
              <a:rPr lang="zh-CN" altLang="en-US" sz="2400" b="1" dirty="0"/>
              <a:t>向外的人生，是一种涂饰的人生。而向内的人生，是一种洗刷的人生。向外的要在外建立，向内的则要把外面拆卸，把外面遗弃与摆脱。</a:t>
            </a:r>
            <a:endParaRPr lang="zh-CN" altLang="en-US" sz="2400" b="1" dirty="0"/>
          </a:p>
          <a:p>
            <a:pPr>
              <a:lnSpc>
                <a:spcPct val="90000"/>
              </a:lnSpc>
            </a:pPr>
            <a:r>
              <a:rPr lang="zh-CN" altLang="en-US" sz="2400" b="1" dirty="0"/>
              <a:t>内向的人生，是一种洒脱的人生，最后境界则成一大脱空。佛家称此为“涅槃”。</a:t>
            </a:r>
            <a:r>
              <a:rPr lang="zh-CN" altLang="en-US" sz="2400" dirty="0"/>
              <a:t> </a:t>
            </a:r>
            <a:endParaRPr lang="zh-CN" altLang="en-US" sz="2400" dirty="0"/>
          </a:p>
          <a:p>
            <a:pPr>
              <a:lnSpc>
                <a:spcPct val="90000"/>
              </a:lnSpc>
            </a:pPr>
            <a:r>
              <a:rPr lang="zh-CN" altLang="en-US" sz="2400" b="1" dirty="0"/>
              <a:t>向外的人生，不免要向外面“物”上用功夫；而向内的人生，则只求向自己内部“心”上用功夫。但是，这里同样有一个基本的困难点，人若摆脱外面的一切物，遗弃外面一切事，他如何能觅到自己的心？人如将处面一切涂饰都洗刷净尽了，将外面一切建立都统统拆卸光了，将发现，没有了外，本来便也没有一个内。</a:t>
            </a:r>
            <a:endParaRPr lang="zh-CN" altLang="en-US" sz="2400" b="1" dirty="0"/>
          </a:p>
        </p:txBody>
      </p:sp>
      <p:sp>
        <p:nvSpPr>
          <p:cNvPr id="400388" name="动作按钮: 前进或下一项 400387">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400389" name="动作按钮: 后退或前一项 400388">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400390" name="动作按钮: 上一张 400389">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02434" name="标题 402433"/>
          <p:cNvSpPr>
            <a:spLocks noGrp="1"/>
          </p:cNvSpPr>
          <p:nvPr>
            <p:ph type="title"/>
          </p:nvPr>
        </p:nvSpPr>
        <p:spPr>
          <a:xfrm>
            <a:off x="457200" y="0"/>
            <a:ext cx="8229600" cy="1139825"/>
          </a:xfrm>
          <a:ln/>
        </p:spPr>
        <p:txBody>
          <a:bodyPr anchor="ctr" anchorCtr="1"/>
          <a:p>
            <a:r>
              <a:rPr lang="zh-CN" altLang="en-US" dirty="0">
                <a:solidFill>
                  <a:srgbClr val="FFFF00"/>
                </a:solidFill>
                <a:ea typeface="隶书" pitchFamily="49" charset="-122"/>
              </a:rPr>
              <a:t>结 束 语</a:t>
            </a:r>
            <a:endParaRPr lang="zh-CN" altLang="en-US" dirty="0">
              <a:solidFill>
                <a:srgbClr val="FFFF00"/>
              </a:solidFill>
              <a:ea typeface="隶书" pitchFamily="49" charset="-122"/>
            </a:endParaRPr>
          </a:p>
        </p:txBody>
      </p:sp>
      <p:sp>
        <p:nvSpPr>
          <p:cNvPr id="402435" name="文本占位符 402434"/>
          <p:cNvSpPr>
            <a:spLocks noGrp="1"/>
          </p:cNvSpPr>
          <p:nvPr>
            <p:ph type="body" idx="1"/>
          </p:nvPr>
        </p:nvSpPr>
        <p:spPr>
          <a:xfrm>
            <a:off x="914400" y="1143000"/>
            <a:ext cx="7696200" cy="4876800"/>
          </a:xfrm>
          <a:ln/>
        </p:spPr>
        <p:txBody>
          <a:bodyPr/>
          <a:p>
            <a:pPr>
              <a:lnSpc>
                <a:spcPct val="90000"/>
              </a:lnSpc>
            </a:pPr>
            <a:r>
              <a:rPr lang="zh-CN" altLang="en-US" sz="2400" b="1" dirty="0"/>
              <a:t>禅宗说：“迷即是悟，烦恼即是涅磐，众生即是佛，无明即是真如。”</a:t>
            </a:r>
            <a:endParaRPr lang="zh-CN" altLang="en-US" sz="2400" b="1" dirty="0"/>
          </a:p>
          <a:p>
            <a:pPr>
              <a:lnSpc>
                <a:spcPct val="90000"/>
              </a:lnSpc>
            </a:pPr>
            <a:r>
              <a:rPr lang="zh-CN" altLang="en-US" sz="2400" b="1" dirty="0"/>
              <a:t>如此这般的人生，便把终极宁止的境界，轻轻地移到眼前来，所以说：“立地可以成佛。”</a:t>
            </a:r>
            <a:endParaRPr lang="zh-CN" altLang="en-US" sz="2400" b="1" dirty="0"/>
          </a:p>
          <a:p>
            <a:pPr>
              <a:lnSpc>
                <a:spcPct val="90000"/>
              </a:lnSpc>
            </a:pPr>
            <a:r>
              <a:rPr lang="zh-CN" altLang="en-US" sz="2400" b="1" dirty="0"/>
              <a:t>中国的禅宗，可以说，守着一个中立的态度，不向外，但同时，也不绝对向内，屹然而中立。但是，这种中立的态度，是消极的，是无为的。若我们再把禅宗态度积极化，有为化，把禅宗态度再加上一种向往，便走上了中国儒家思想里面的另一种境界。</a:t>
            </a:r>
            <a:endParaRPr lang="zh-CN" altLang="en-US" sz="2400" b="1" dirty="0"/>
          </a:p>
          <a:p>
            <a:pPr>
              <a:lnSpc>
                <a:spcPct val="90000"/>
              </a:lnSpc>
            </a:pPr>
            <a:r>
              <a:rPr lang="zh-CN" altLang="en-US" sz="2400" b="1" dirty="0"/>
              <a:t>中国儒家的人生，不偏向外，也不偏向内。不偏向心，也不偏向物。他也不是屹然中立，他也有向往，但他只依着一条中间路线前进。他的前进也将无限。但随时随地，便是他的终极宁止点。</a:t>
            </a:r>
            <a:r>
              <a:rPr lang="zh-CN" altLang="en-US" sz="2400" dirty="0"/>
              <a:t> </a:t>
            </a:r>
            <a:endParaRPr lang="zh-CN" altLang="en-US" sz="2400" dirty="0"/>
          </a:p>
        </p:txBody>
      </p:sp>
      <p:sp>
        <p:nvSpPr>
          <p:cNvPr id="402436" name="动作按钮: 前进或下一项 402435">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402437" name="动作按钮: 后退或前一项 402436">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402438" name="动作按钮: 上一张 402437">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04482" name="标题 404481"/>
          <p:cNvSpPr>
            <a:spLocks noGrp="1"/>
          </p:cNvSpPr>
          <p:nvPr>
            <p:ph type="title"/>
          </p:nvPr>
        </p:nvSpPr>
        <p:spPr>
          <a:xfrm>
            <a:off x="457200" y="0"/>
            <a:ext cx="8229600" cy="1139825"/>
          </a:xfrm>
          <a:ln/>
        </p:spPr>
        <p:txBody>
          <a:bodyPr anchor="ctr" anchorCtr="1"/>
          <a:p>
            <a:r>
              <a:rPr lang="zh-CN" altLang="en-US" dirty="0">
                <a:solidFill>
                  <a:srgbClr val="FFFF00"/>
                </a:solidFill>
                <a:ea typeface="隶书" pitchFamily="49" charset="-122"/>
              </a:rPr>
              <a:t>结 束 语</a:t>
            </a:r>
            <a:endParaRPr lang="zh-CN" altLang="en-US" dirty="0">
              <a:solidFill>
                <a:srgbClr val="FFFF00"/>
              </a:solidFill>
              <a:ea typeface="隶书" pitchFamily="49" charset="-122"/>
            </a:endParaRPr>
          </a:p>
        </p:txBody>
      </p:sp>
      <p:sp>
        <p:nvSpPr>
          <p:cNvPr id="404483" name="文本占位符 404482"/>
          <p:cNvSpPr>
            <a:spLocks noGrp="1"/>
          </p:cNvSpPr>
          <p:nvPr>
            <p:ph type="body" idx="1"/>
          </p:nvPr>
        </p:nvSpPr>
        <p:spPr>
          <a:xfrm>
            <a:off x="609600" y="914400"/>
            <a:ext cx="8305800" cy="4876800"/>
          </a:xfrm>
          <a:ln/>
        </p:spPr>
        <p:txBody>
          <a:bodyPr/>
          <a:p>
            <a:pPr>
              <a:lnSpc>
                <a:spcPct val="80000"/>
              </a:lnSpc>
            </a:pPr>
            <a:r>
              <a:rPr lang="zh-CN" altLang="en-US" sz="2400" dirty="0"/>
              <a:t>儒家思想不会走上宗教的路。他不想在外面建立一个上帝。他只说“人性由天命来”，说“性善”，说“自尽己性”，如此，上帝便在自己的性分内。</a:t>
            </a:r>
            <a:endParaRPr lang="zh-CN" altLang="en-US" sz="2400" dirty="0"/>
          </a:p>
          <a:p>
            <a:pPr>
              <a:lnSpc>
                <a:spcPct val="80000"/>
              </a:lnSpc>
            </a:pPr>
            <a:r>
              <a:rPr lang="zh-CN" altLang="en-US" sz="2400" dirty="0"/>
              <a:t>儒家说性，不偏向内，不偏向心上求。他们亦说“食色性也”、“饮食男女，人之大欲存焉”。他们不反对人追求爱，追求富。但他们也不想把人生的支撑点，偏向到外面去。</a:t>
            </a:r>
            <a:endParaRPr lang="zh-CN" altLang="en-US" sz="2400" dirty="0"/>
          </a:p>
          <a:p>
            <a:pPr>
              <a:lnSpc>
                <a:spcPct val="80000"/>
              </a:lnSpc>
            </a:pPr>
            <a:r>
              <a:rPr lang="zh-CN" altLang="en-US" sz="2400" dirty="0"/>
              <a:t>他们也不反对科学。但他们不肯说：“战胜自然、克服自然、知识即权力（力量）”。他们只肯说：“尽己之性，然后可以尽物之性，而赞天地之化育”。他们只肯说：“天人合一”。</a:t>
            </a:r>
            <a:endParaRPr lang="zh-CN" altLang="en-US" sz="2400" dirty="0"/>
          </a:p>
          <a:p>
            <a:pPr>
              <a:lnSpc>
                <a:spcPct val="80000"/>
              </a:lnSpc>
            </a:pPr>
            <a:r>
              <a:rPr lang="zh-CN" altLang="en-US" sz="2400" dirty="0"/>
              <a:t>他们有一个辽远的向往，但同时也可以当下即是。他们虽然认为有当下即是的一境界，但仍不妨害其有对辽远向往之前途。</a:t>
            </a:r>
            <a:endParaRPr lang="zh-CN" altLang="en-US" sz="2400" dirty="0"/>
          </a:p>
          <a:p>
            <a:pPr>
              <a:lnSpc>
                <a:spcPct val="80000"/>
              </a:lnSpc>
            </a:pPr>
            <a:r>
              <a:rPr lang="zh-CN" altLang="en-US" sz="2400" dirty="0"/>
              <a:t>他们悬“至善”为人生之目标。不歌颂权力。</a:t>
            </a:r>
            <a:endParaRPr lang="zh-CN" altLang="en-US" sz="2400" dirty="0"/>
          </a:p>
          <a:p>
            <a:pPr>
              <a:lnSpc>
                <a:spcPct val="80000"/>
              </a:lnSpc>
            </a:pPr>
            <a:r>
              <a:rPr lang="zh-CN" altLang="en-US" sz="2400" dirty="0"/>
              <a:t>他们是软心肠的。但他们这一个软心肠，却又要有非常强韧而坚定的心力来完成。</a:t>
            </a:r>
            <a:endParaRPr lang="zh-CN" altLang="en-US" sz="2400" dirty="0"/>
          </a:p>
        </p:txBody>
      </p:sp>
      <p:sp>
        <p:nvSpPr>
          <p:cNvPr id="404484" name="动作按钮: 前进或下一项 404483">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404485" name="动作按钮: 后退或前一项 404484">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404486" name="动作按钮: 上一张 404485">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06530" name="标题 406529"/>
          <p:cNvSpPr>
            <a:spLocks noGrp="1"/>
          </p:cNvSpPr>
          <p:nvPr>
            <p:ph type="title"/>
          </p:nvPr>
        </p:nvSpPr>
        <p:spPr>
          <a:xfrm>
            <a:off x="457200" y="0"/>
            <a:ext cx="8229600" cy="1139825"/>
          </a:xfrm>
          <a:ln/>
        </p:spPr>
        <p:txBody>
          <a:bodyPr anchor="ctr" anchorCtr="1"/>
          <a:p>
            <a:r>
              <a:rPr lang="zh-CN" altLang="en-US" dirty="0">
                <a:solidFill>
                  <a:srgbClr val="FFFF00"/>
                </a:solidFill>
                <a:ea typeface="隶书" pitchFamily="49" charset="-122"/>
              </a:rPr>
              <a:t>结 束 语</a:t>
            </a:r>
            <a:endParaRPr lang="zh-CN" altLang="en-US" dirty="0">
              <a:solidFill>
                <a:srgbClr val="FFFF00"/>
              </a:solidFill>
              <a:ea typeface="隶书" pitchFamily="49" charset="-122"/>
            </a:endParaRPr>
          </a:p>
        </p:txBody>
      </p:sp>
      <p:sp>
        <p:nvSpPr>
          <p:cNvPr id="406531" name="文本占位符 406530"/>
          <p:cNvSpPr>
            <a:spLocks noGrp="1"/>
          </p:cNvSpPr>
          <p:nvPr>
            <p:ph type="body" idx="1"/>
          </p:nvPr>
        </p:nvSpPr>
        <p:spPr>
          <a:xfrm>
            <a:off x="533400" y="1143000"/>
            <a:ext cx="8305800" cy="4876800"/>
          </a:xfrm>
          <a:ln/>
        </p:spPr>
        <p:txBody>
          <a:bodyPr/>
          <a:p>
            <a:r>
              <a:rPr lang="zh-CN" altLang="en-US" sz="2400" b="1" dirty="0"/>
              <a:t>中国喜欢祝人有福，他们的人生理想好像只便在享福。</a:t>
            </a:r>
            <a:endParaRPr lang="zh-CN" altLang="en-US" sz="2400" b="1" dirty="0"/>
          </a:p>
          <a:p>
            <a:r>
              <a:rPr lang="zh-CN" altLang="en-US" sz="2400" b="1" dirty="0"/>
              <a:t>但“福”的境界不能在强力战斗中争取，也不在遥远的将来，只在当下的现实。</a:t>
            </a:r>
            <a:endParaRPr lang="zh-CN" altLang="en-US" sz="2400" b="1" dirty="0"/>
          </a:p>
          <a:p>
            <a:r>
              <a:rPr lang="zh-CN" altLang="en-US" sz="2400" b="1" dirty="0"/>
              <a:t>儒家思想并不反对福，但只主张“福”“德”俱备。只有福德俱备那才是真福。</a:t>
            </a:r>
            <a:endParaRPr lang="zh-CN" altLang="en-US" sz="2400" b="1" dirty="0"/>
          </a:p>
          <a:p>
            <a:r>
              <a:rPr lang="zh-CN" altLang="en-US" sz="2400" b="1" dirty="0"/>
              <a:t>无限的向外寻求，乃及无限的向内寻求，由中国人福的人生观点来看，他们是不会享福的。</a:t>
            </a:r>
            <a:endParaRPr lang="zh-CN" altLang="en-US" sz="2400" b="1" dirty="0"/>
          </a:p>
          <a:p>
            <a:r>
              <a:rPr lang="zh-CN" altLang="en-US" sz="2400" b="1" dirty="0"/>
              <a:t>福的人生观，似乎要折损人们远大的理想，似乎只注意在当下现前的一种内外调和心物交融的情景中，但也不许你沉溺于现实之享受。</a:t>
            </a:r>
            <a:endParaRPr lang="zh-CN" altLang="en-US" sz="2400" b="1" dirty="0"/>
          </a:p>
          <a:p>
            <a:r>
              <a:rPr lang="zh-CN" altLang="en-US" sz="2400" b="1" dirty="0">
                <a:solidFill>
                  <a:srgbClr val="FFFF00"/>
                </a:solidFill>
              </a:rPr>
              <a:t>飞翔的远离现实，将不是一种福；沉溺的迷醉于现实，也同样不是一种福。有福的人生只要足踏实地，安稳向前。</a:t>
            </a:r>
            <a:endParaRPr lang="zh-CN" altLang="en-US" sz="2400" b="1" dirty="0">
              <a:solidFill>
                <a:srgbClr val="FFFF00"/>
              </a:solidFill>
            </a:endParaRPr>
          </a:p>
        </p:txBody>
      </p:sp>
      <p:sp>
        <p:nvSpPr>
          <p:cNvPr id="406532" name="动作按钮: 前进或下一项 406531">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406533" name="动作按钮: 后退或前一项 406532">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406534" name="动作按钮: 上一张 406533">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04130" name="标题 304129"/>
          <p:cNvSpPr>
            <a:spLocks noGrp="1"/>
          </p:cNvSpPr>
          <p:nvPr>
            <p:ph type="title"/>
          </p:nvPr>
        </p:nvSpPr>
        <p:spPr>
          <a:xfrm>
            <a:off x="457200" y="0"/>
            <a:ext cx="8229600" cy="1139825"/>
          </a:xfrm>
          <a:ln/>
        </p:spPr>
        <p:txBody>
          <a:bodyPr anchor="ctr" anchorCtr="1"/>
          <a:p>
            <a:r>
              <a:rPr lang="zh-CN" altLang="en-US" dirty="0">
                <a:solidFill>
                  <a:srgbClr val="FFFF00"/>
                </a:solidFill>
                <a:ea typeface="隶书" pitchFamily="49" charset="-122"/>
              </a:rPr>
              <a:t>结 束 语（一）</a:t>
            </a:r>
            <a:endParaRPr lang="zh-CN" altLang="en-US" dirty="0">
              <a:solidFill>
                <a:srgbClr val="FFFF00"/>
              </a:solidFill>
              <a:ea typeface="隶书" pitchFamily="49" charset="-122"/>
            </a:endParaRPr>
          </a:p>
        </p:txBody>
      </p:sp>
      <p:sp>
        <p:nvSpPr>
          <p:cNvPr id="304131" name="文本占位符 304130"/>
          <p:cNvSpPr>
            <a:spLocks noGrp="1"/>
          </p:cNvSpPr>
          <p:nvPr>
            <p:ph type="body" idx="1"/>
          </p:nvPr>
        </p:nvSpPr>
        <p:spPr>
          <a:xfrm>
            <a:off x="914400" y="1143000"/>
            <a:ext cx="7696200" cy="4572000"/>
          </a:xfrm>
          <a:ln/>
        </p:spPr>
        <p:txBody>
          <a:bodyPr/>
          <a:p>
            <a:pPr>
              <a:lnSpc>
                <a:spcPct val="120000"/>
              </a:lnSpc>
            </a:pPr>
            <a:r>
              <a:rPr lang="zh-CN" altLang="en-US" sz="2400" b="1" dirty="0"/>
              <a:t>吾未见好德如好色者也。</a:t>
            </a:r>
            <a:endParaRPr lang="zh-CN" altLang="en-US" sz="2400" b="1" dirty="0"/>
          </a:p>
          <a:p>
            <a:pPr>
              <a:lnSpc>
                <a:spcPct val="120000"/>
              </a:lnSpc>
            </a:pPr>
            <a:r>
              <a:rPr lang="zh-CN" altLang="en-US" sz="2400" b="1" dirty="0"/>
              <a:t>上士闻道，堇能行之；</a:t>
            </a:r>
            <a:endParaRPr lang="zh-CN" altLang="en-US" sz="2400" b="1" dirty="0"/>
          </a:p>
          <a:p>
            <a:pPr>
              <a:lnSpc>
                <a:spcPct val="120000"/>
              </a:lnSpc>
              <a:buNone/>
            </a:pPr>
            <a:r>
              <a:rPr lang="zh-CN" altLang="en-US" sz="2400" b="1" dirty="0"/>
              <a:t>    中士闻道，若存若亡；</a:t>
            </a:r>
            <a:endParaRPr lang="zh-CN" altLang="en-US" sz="2400" b="1" dirty="0"/>
          </a:p>
          <a:p>
            <a:pPr>
              <a:lnSpc>
                <a:spcPct val="120000"/>
              </a:lnSpc>
              <a:buNone/>
            </a:pPr>
            <a:r>
              <a:rPr lang="zh-CN" altLang="en-US" sz="2400" b="1" dirty="0"/>
              <a:t>    下士闻道，大笑之。弗笑不足以为道。</a:t>
            </a:r>
            <a:endParaRPr lang="zh-CN" altLang="en-US" sz="2400" b="1" dirty="0"/>
          </a:p>
          <a:p>
            <a:pPr>
              <a:lnSpc>
                <a:spcPct val="120000"/>
              </a:lnSpc>
            </a:pPr>
            <a:r>
              <a:rPr lang="zh-CN" altLang="en-US" sz="2400" b="1" dirty="0"/>
              <a:t>物质化、功利化的人生，体验不到人与自然、超自然合一的愉悦，不能超越上达最高的精神境界，因而认为“天人合一”、“世界大同”、“共产主义”是根本没有的假命题。</a:t>
            </a:r>
            <a:endParaRPr lang="zh-CN" altLang="en-US" sz="2400" b="1" dirty="0"/>
          </a:p>
          <a:p>
            <a:pPr>
              <a:lnSpc>
                <a:spcPct val="120000"/>
              </a:lnSpc>
            </a:pPr>
            <a:r>
              <a:rPr lang="zh-CN" altLang="en-US" sz="2400" b="1" dirty="0"/>
              <a:t>这个世界上的很多人，真的连悟道的机会都没有。</a:t>
            </a:r>
            <a:endParaRPr lang="zh-CN" altLang="en-US" dirty="0"/>
          </a:p>
        </p:txBody>
      </p:sp>
      <p:sp>
        <p:nvSpPr>
          <p:cNvPr id="304132" name="动作按钮: 前进或下一项 304131">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04133" name="动作按钮: 后退或前一项 304132">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04134" name="动作按钮: 上一张 304133">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88770" name="标题 288769"/>
          <p:cNvSpPr>
            <a:spLocks noGrp="1"/>
          </p:cNvSpPr>
          <p:nvPr>
            <p:ph type="title"/>
          </p:nvPr>
        </p:nvSpPr>
        <p:spPr>
          <a:ln/>
        </p:spPr>
        <p:txBody>
          <a:bodyPr anchor="ctr" anchorCtr="1"/>
          <a:p>
            <a:r>
              <a:rPr lang="zh-CN" altLang="en-US" dirty="0">
                <a:solidFill>
                  <a:srgbClr val="FFFF00"/>
                </a:solidFill>
                <a:ea typeface="隶书" pitchFamily="49" charset="-122"/>
              </a:rPr>
              <a:t>结 束 语（二）</a:t>
            </a:r>
            <a:endParaRPr lang="zh-CN" altLang="en-US" dirty="0">
              <a:solidFill>
                <a:srgbClr val="FFFF00"/>
              </a:solidFill>
              <a:ea typeface="隶书" pitchFamily="49" charset="-122"/>
            </a:endParaRPr>
          </a:p>
        </p:txBody>
      </p:sp>
      <p:sp>
        <p:nvSpPr>
          <p:cNvPr id="288771" name="文本占位符 288770"/>
          <p:cNvSpPr>
            <a:spLocks noGrp="1"/>
          </p:cNvSpPr>
          <p:nvPr>
            <p:ph type="body" idx="1"/>
          </p:nvPr>
        </p:nvSpPr>
        <p:spPr>
          <a:xfrm>
            <a:off x="838200" y="1676400"/>
            <a:ext cx="7696200" cy="3810000"/>
          </a:xfrm>
          <a:ln/>
        </p:spPr>
        <p:txBody>
          <a:bodyPr/>
          <a:p>
            <a:pPr>
              <a:lnSpc>
                <a:spcPct val="90000"/>
              </a:lnSpc>
              <a:spcAft>
                <a:spcPct val="20000"/>
              </a:spcAft>
            </a:pPr>
            <a:r>
              <a:rPr lang="zh-CN" altLang="en-US" sz="2800" dirty="0"/>
              <a:t>穷则独善其身，达则兼善天下。无论穷达，都应把人格完善视为人生追求的目标。</a:t>
            </a:r>
            <a:endParaRPr lang="zh-CN" altLang="en-US" sz="2800" dirty="0"/>
          </a:p>
          <a:p>
            <a:pPr>
              <a:lnSpc>
                <a:spcPct val="90000"/>
              </a:lnSpc>
              <a:spcAft>
                <a:spcPct val="20000"/>
              </a:spcAft>
            </a:pPr>
            <a:r>
              <a:rPr lang="zh-CN" altLang="en-US" sz="2800" dirty="0"/>
              <a:t>人格的完善仅靠外在的约束是远远不够的，贵在自觉，贵在无形，自觉内化是品德培养的必经途径。</a:t>
            </a:r>
            <a:endParaRPr lang="zh-CN" altLang="en-US" sz="2800" dirty="0"/>
          </a:p>
          <a:p>
            <a:pPr>
              <a:lnSpc>
                <a:spcPct val="90000"/>
              </a:lnSpc>
              <a:spcAft>
                <a:spcPct val="20000"/>
              </a:spcAft>
            </a:pPr>
            <a:r>
              <a:rPr lang="zh-CN" altLang="en-US" sz="2800" dirty="0"/>
              <a:t>条条大路通罗马，地球是圆的，儒释道耶马都是通的。当代中国，加强党性修养是人格完善的最佳途径。</a:t>
            </a:r>
            <a:r>
              <a:rPr lang="zh-CN" altLang="en-US" dirty="0"/>
              <a:t> </a:t>
            </a:r>
            <a:endParaRPr lang="zh-CN" altLang="en-US" dirty="0"/>
          </a:p>
        </p:txBody>
      </p:sp>
      <p:sp>
        <p:nvSpPr>
          <p:cNvPr id="288772" name="动作按钮: 前进或下一项 288771">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8773" name="动作按钮: 后退或前一项 288772">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88774" name="动作按钮: 上一张 288773">
            <a:hlinkClick r:id="rId1"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15394" name="文本占位符 315393"/>
          <p:cNvSpPr>
            <a:spLocks noGrp="1"/>
          </p:cNvSpPr>
          <p:nvPr>
            <p:ph type="body" idx="1"/>
          </p:nvPr>
        </p:nvSpPr>
        <p:spPr>
          <a:xfrm>
            <a:off x="457200" y="1066800"/>
            <a:ext cx="8001000" cy="4800600"/>
          </a:xfrm>
          <a:ln/>
        </p:spPr>
        <p:txBody>
          <a:bodyPr/>
          <a:p>
            <a:pPr>
              <a:lnSpc>
                <a:spcPct val="90000"/>
              </a:lnSpc>
              <a:spcAft>
                <a:spcPct val="30000"/>
              </a:spcAft>
            </a:pPr>
            <a:r>
              <a:rPr lang="zh-CN" altLang="en-US" sz="2400" b="1" dirty="0">
                <a:latin typeface="宋体" panose="02010600030101010101" pitchFamily="2" charset="-122"/>
              </a:rPr>
              <a:t>坚强的党性，是成为高素质领导干部的首要条件。我们党的干部标准是德才兼备、以德为先，</a:t>
            </a:r>
            <a:r>
              <a:rPr lang="zh-CN" altLang="en-US" sz="2400" b="1" dirty="0">
                <a:solidFill>
                  <a:srgbClr val="FFFF00"/>
                </a:solidFill>
                <a:latin typeface="宋体" panose="02010600030101010101" pitchFamily="2" charset="-122"/>
              </a:rPr>
              <a:t>德的核心就是党性。</a:t>
            </a:r>
            <a:r>
              <a:rPr lang="zh-CN" altLang="en-US" sz="2400" b="1" dirty="0">
                <a:latin typeface="宋体" panose="02010600030101010101" pitchFamily="2" charset="-122"/>
              </a:rPr>
              <a:t>在新的历史条件下，各级领导干部要按照新时期德的标准努力加强自身修养，不断提高综合素质。</a:t>
            </a:r>
            <a:endParaRPr lang="zh-CN" altLang="en-US" sz="2400" b="1" dirty="0">
              <a:latin typeface="宋体" panose="02010600030101010101" pitchFamily="2" charset="-122"/>
            </a:endParaRPr>
          </a:p>
          <a:p>
            <a:pPr>
              <a:lnSpc>
                <a:spcPct val="90000"/>
              </a:lnSpc>
              <a:spcAft>
                <a:spcPct val="30000"/>
              </a:spcAft>
            </a:pPr>
            <a:r>
              <a:rPr lang="zh-CN" altLang="en-US" sz="2400" b="1" dirty="0">
                <a:latin typeface="宋体" panose="02010600030101010101" pitchFamily="2" charset="-122"/>
              </a:rPr>
              <a:t>思想境界提高了，道德修养加强了，对个人的名誉、地位、利益等问题就会想得透、看得淡，知所趋、知所避、知所守，不为名所累、不断利所困、不为情所惑，就能自觉把精力最大限度地用来为国家和人民勤奋工作，而不去斤斤计较个人得失，不去利用手中的权力牟取私利。</a:t>
            </a:r>
            <a:endParaRPr lang="zh-CN" altLang="en-US" sz="2400" b="1" dirty="0">
              <a:latin typeface="宋体" panose="02010600030101010101" pitchFamily="2" charset="-122"/>
            </a:endParaRPr>
          </a:p>
          <a:p>
            <a:pPr>
              <a:lnSpc>
                <a:spcPct val="90000"/>
              </a:lnSpc>
            </a:pPr>
            <a:r>
              <a:rPr lang="zh-CN" altLang="en-US" sz="2400" b="1" dirty="0">
                <a:latin typeface="宋体" panose="02010600030101010101" pitchFamily="2" charset="-122"/>
              </a:rPr>
              <a:t>领导干部要认认真真读书、老老实实做人、干干净净干事。</a:t>
            </a:r>
            <a:r>
              <a:rPr lang="zh-CN" altLang="en-US" sz="2400" b="1" dirty="0"/>
              <a:t>严以修身、严以用权、严以律己；谋事要实、创业要实、做人要实。</a:t>
            </a:r>
            <a:endParaRPr lang="zh-CN" altLang="en-US" sz="2400" b="1" dirty="0"/>
          </a:p>
        </p:txBody>
      </p:sp>
      <p:sp>
        <p:nvSpPr>
          <p:cNvPr id="315395" name="动作按钮: 后退或前一项 315394">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15396" name="动作按钮: 前进或下一项 315395">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15397" name="矩形 315396"/>
          <p:cNvSpPr/>
          <p:nvPr/>
        </p:nvSpPr>
        <p:spPr>
          <a:xfrm>
            <a:off x="1371600" y="152400"/>
            <a:ext cx="6248400" cy="762000"/>
          </a:xfrm>
          <a:prstGeom prst="rect">
            <a:avLst/>
          </a:prstGeom>
          <a:noFill/>
          <a:ln w="9525">
            <a:noFill/>
          </a:ln>
        </p:spPr>
        <p:txBody>
          <a:bodyPr/>
          <a:lstStyle>
            <a:lvl1pPr marL="0" lvl="0" indent="0" algn="ctr" defTabSz="914400" rtl="0" eaLnBrk="1" fontAlgn="base" latinLnBrk="0" hangingPunct="1">
              <a:lnSpc>
                <a:spcPct val="100000"/>
              </a:lnSpc>
              <a:spcBef>
                <a:spcPct val="20000"/>
              </a:spcBef>
              <a:spcAft>
                <a:spcPct val="0"/>
              </a:spcAft>
              <a:buClr>
                <a:schemeClr val="hlink"/>
              </a:buClr>
              <a:buSzPct val="80000"/>
              <a:buFont typeface="Wingdings" panose="05000000000000000000" pitchFamily="2" charset="2"/>
              <a:buNone/>
              <a:defRPr sz="320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1pPr>
            <a:lvl2pPr marL="457200" lvl="1" indent="0" algn="ctr" defTabSz="914400" rtl="0" eaLnBrk="1" fontAlgn="base" latinLnBrk="0" hangingPunct="1">
              <a:lnSpc>
                <a:spcPct val="100000"/>
              </a:lnSpc>
              <a:spcBef>
                <a:spcPct val="20000"/>
              </a:spcBef>
              <a:spcAft>
                <a:spcPct val="0"/>
              </a:spcAft>
              <a:buClr>
                <a:schemeClr val="tx2"/>
              </a:buClr>
              <a:buSzPct val="50000"/>
              <a:buFont typeface="Wingdings" panose="05000000000000000000" pitchFamily="2" charset="2"/>
              <a:buNone/>
              <a:defRPr sz="28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2pPr>
            <a:lvl3pPr marL="914400" lvl="2" indent="0" algn="ctr" defTabSz="914400" rtl="0" eaLnBrk="1" fontAlgn="base" latinLnBrk="0" hangingPunct="1">
              <a:lnSpc>
                <a:spcPct val="100000"/>
              </a:lnSpc>
              <a:spcBef>
                <a:spcPct val="20000"/>
              </a:spcBef>
              <a:spcAft>
                <a:spcPct val="0"/>
              </a:spcAft>
              <a:buClr>
                <a:schemeClr val="accent2"/>
              </a:buClr>
              <a:buSzTx/>
              <a:buFontTx/>
              <a:buNone/>
              <a:defRPr sz="24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3pPr>
            <a:lvl4pPr marL="1371600" lvl="3" indent="0" algn="ctr" defTabSz="914400" rtl="0" eaLnBrk="1" fontAlgn="base" latinLnBrk="0" hangingPunct="1">
              <a:lnSpc>
                <a:spcPct val="100000"/>
              </a:lnSpc>
              <a:spcBef>
                <a:spcPct val="20000"/>
              </a:spcBef>
              <a:spcAft>
                <a:spcPct val="0"/>
              </a:spcAft>
              <a:buClr>
                <a:schemeClr val="folHlink"/>
              </a:buClr>
              <a:buSzPct val="50000"/>
              <a:buFont typeface="Wingdings" panose="05000000000000000000" pitchFamily="2" charset="2"/>
              <a:buNone/>
              <a:defRPr sz="20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4pPr>
            <a:lvl5pPr marL="1828800" lvl="4" indent="0" algn="ctr" defTabSz="914400" rtl="0" eaLnBrk="1" fontAlgn="base" latinLnBrk="0" hangingPunct="1">
              <a:lnSpc>
                <a:spcPct val="100000"/>
              </a:lnSpc>
              <a:spcBef>
                <a:spcPct val="20000"/>
              </a:spcBef>
              <a:spcAft>
                <a:spcPct val="0"/>
              </a:spcAft>
              <a:buClr>
                <a:schemeClr val="hlink"/>
              </a:buClr>
              <a:buSzTx/>
              <a:buFontTx/>
              <a:buNone/>
              <a:defRPr sz="2000" b="0" i="0" u="none" kern="1200" baseline="0">
                <a:solidFill>
                  <a:schemeClr val="tx1"/>
                </a:solidFill>
                <a:effectLst>
                  <a:outerShdw blurRad="38100" dist="38100" dir="2700000">
                    <a:srgbClr val="000000"/>
                  </a:outerShdw>
                </a:effectLst>
                <a:latin typeface="Arial" panose="020B0604020202020204" pitchFamily="34" charset="0"/>
                <a:ea typeface="宋体" panose="02010600030101010101" pitchFamily="2" charset="-122"/>
              </a:defRPr>
            </a:lvl5pPr>
          </a:lstStyle>
          <a:p>
            <a:pPr marL="342900" lvl="0" indent="-342900"/>
            <a:r>
              <a:rPr lang="zh-CN" altLang="en-US" sz="3600" dirty="0">
                <a:solidFill>
                  <a:srgbClr val="FFFF00"/>
                </a:solidFill>
                <a:ea typeface="隶书" pitchFamily="49" charset="-122"/>
              </a:rPr>
              <a:t>政语箴言</a:t>
            </a:r>
            <a:r>
              <a:rPr lang="en-US" altLang="zh-CN" sz="3600" dirty="0">
                <a:solidFill>
                  <a:srgbClr val="FFFF00"/>
                </a:solidFill>
                <a:ea typeface="隶书" pitchFamily="49" charset="-122"/>
              </a:rPr>
              <a:t>(</a:t>
            </a:r>
            <a:r>
              <a:rPr lang="zh-CN" altLang="en-US" sz="3600" dirty="0">
                <a:solidFill>
                  <a:srgbClr val="FFFF00"/>
                </a:solidFill>
                <a:ea typeface="隶书" pitchFamily="49" charset="-122"/>
              </a:rPr>
              <a:t>三</a:t>
            </a:r>
            <a:r>
              <a:rPr lang="en-US" altLang="zh-CN" sz="3600">
                <a:solidFill>
                  <a:srgbClr val="FFFF00"/>
                </a:solidFill>
                <a:ea typeface="隶书" pitchFamily="49" charset="-122"/>
              </a:rPr>
              <a:t>)</a:t>
            </a:r>
            <a:endParaRPr lang="en-US" altLang="zh-CN" sz="3600">
              <a:solidFill>
                <a:srgbClr val="FFFF00"/>
              </a:solidFill>
              <a:ea typeface="隶书" pitchFamily="49" charset="-122"/>
            </a:endParaRPr>
          </a:p>
        </p:txBody>
      </p:sp>
    </p:spTree>
  </p:cSld>
  <p:clrMapOvr>
    <a:masterClrMapping/>
  </p:clrMapOvr>
  <p:transition spd="slow">
    <p:pull dir="ru"/>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90146" name="标题 390145"/>
          <p:cNvSpPr>
            <a:spLocks noGrp="1"/>
          </p:cNvSpPr>
          <p:nvPr>
            <p:ph type="title"/>
          </p:nvPr>
        </p:nvSpPr>
        <p:spPr>
          <a:ln/>
        </p:spPr>
        <p:txBody>
          <a:bodyPr anchor="ctr" anchorCtr="1"/>
          <a:p>
            <a:r>
              <a:rPr lang="zh-CN" altLang="en-US" sz="4000" b="1" dirty="0">
                <a:solidFill>
                  <a:srgbClr val="FFFF00"/>
                </a:solidFill>
                <a:ea typeface="隶书" pitchFamily="49" charset="-122"/>
              </a:rPr>
              <a:t>党性修养修的是幸福和智慧</a:t>
            </a:r>
            <a:endParaRPr lang="zh-CN" altLang="en-US" sz="4000" b="1">
              <a:solidFill>
                <a:srgbClr val="FFFF00"/>
              </a:solidFill>
              <a:ea typeface="隶书" pitchFamily="49" charset="-122"/>
            </a:endParaRPr>
          </a:p>
        </p:txBody>
      </p:sp>
      <p:sp>
        <p:nvSpPr>
          <p:cNvPr id="390147" name="文本占位符 390146"/>
          <p:cNvSpPr>
            <a:spLocks noGrp="1"/>
          </p:cNvSpPr>
          <p:nvPr>
            <p:ph type="body" idx="1"/>
          </p:nvPr>
        </p:nvSpPr>
        <p:spPr>
          <a:xfrm>
            <a:off x="685800" y="1371600"/>
            <a:ext cx="7848600" cy="4343400"/>
          </a:xfrm>
          <a:ln/>
        </p:spPr>
        <p:txBody>
          <a:bodyPr/>
          <a:p>
            <a:pPr>
              <a:lnSpc>
                <a:spcPct val="120000"/>
              </a:lnSpc>
            </a:pPr>
            <a:r>
              <a:rPr lang="zh-CN" altLang="en-US" sz="2400" b="1" dirty="0"/>
              <a:t>上士闻道，堇能行之；</a:t>
            </a:r>
            <a:endParaRPr lang="zh-CN" altLang="en-US" sz="2400" b="1" dirty="0"/>
          </a:p>
          <a:p>
            <a:pPr>
              <a:lnSpc>
                <a:spcPct val="120000"/>
              </a:lnSpc>
              <a:buNone/>
            </a:pPr>
            <a:r>
              <a:rPr lang="zh-CN" altLang="en-US" sz="2400" b="1" dirty="0"/>
              <a:t>    中士闻道，若存若亡；</a:t>
            </a:r>
            <a:endParaRPr lang="zh-CN" altLang="en-US" sz="2400" b="1" dirty="0"/>
          </a:p>
          <a:p>
            <a:pPr>
              <a:lnSpc>
                <a:spcPct val="120000"/>
              </a:lnSpc>
              <a:buNone/>
            </a:pPr>
            <a:r>
              <a:rPr lang="zh-CN" altLang="en-US" sz="2400" b="1" dirty="0"/>
              <a:t>    下士闻道，大笑之。弗笑不足以为道。</a:t>
            </a:r>
            <a:endParaRPr lang="zh-CN" altLang="en-US" sz="2400" b="1" dirty="0"/>
          </a:p>
          <a:p>
            <a:pPr>
              <a:lnSpc>
                <a:spcPct val="120000"/>
              </a:lnSpc>
            </a:pPr>
            <a:r>
              <a:rPr lang="zh-CN" altLang="en-US" sz="2400" b="1" dirty="0"/>
              <a:t>物质化、功利化的人生，体验不到人与自然、超自然合一的愉悦，不能超越上达最高的精神境界，因而认为“天人合一”、“世界大同”、“共产主义”是无法理解的假命题。</a:t>
            </a:r>
            <a:endParaRPr lang="zh-CN" altLang="en-US" sz="2400" b="1" dirty="0"/>
          </a:p>
          <a:p>
            <a:pPr>
              <a:lnSpc>
                <a:spcPct val="120000"/>
              </a:lnSpc>
            </a:pPr>
            <a:r>
              <a:rPr lang="zh-CN" altLang="en-US" sz="2400" b="1" dirty="0"/>
              <a:t>人的根机有利钝之分，提升觉悟还要看机缘。这个世界上的很多人，真的连悟道的机会都没有 。</a:t>
            </a:r>
            <a:endParaRPr lang="zh-CN" altLang="en-US" sz="2400" b="1"/>
          </a:p>
        </p:txBody>
      </p:sp>
      <p:sp>
        <p:nvSpPr>
          <p:cNvPr id="390148" name="动作按钮: 后退或前一项 390147">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390149" name="动作按钮: 前进或下一项 390148">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85346" name="标题 185345"/>
          <p:cNvSpPr>
            <a:spLocks noGrp="1"/>
          </p:cNvSpPr>
          <p:nvPr>
            <p:ph type="title"/>
          </p:nvPr>
        </p:nvSpPr>
        <p:spPr>
          <a:xfrm>
            <a:off x="457200" y="457200"/>
            <a:ext cx="8229600" cy="1139825"/>
          </a:xfrm>
          <a:ln/>
        </p:spPr>
        <p:txBody>
          <a:bodyPr anchor="ctr" anchorCtr="1"/>
          <a:p>
            <a:r>
              <a:rPr lang="zh-CN" altLang="en-US" sz="3600" dirty="0">
                <a:solidFill>
                  <a:srgbClr val="FFFF00"/>
                </a:solidFill>
                <a:ea typeface="华文中宋" pitchFamily="2" charset="-122"/>
              </a:rPr>
              <a:t>领导干部党性修养的意义、内容和方法</a:t>
            </a:r>
            <a:r>
              <a:rPr lang="zh-CN" altLang="en-US" dirty="0"/>
              <a:t> </a:t>
            </a:r>
            <a:endParaRPr lang="zh-CN" altLang="en-US" dirty="0"/>
          </a:p>
        </p:txBody>
      </p:sp>
      <p:sp>
        <p:nvSpPr>
          <p:cNvPr id="185347" name="文本占位符 185346"/>
          <p:cNvSpPr>
            <a:spLocks noGrp="1"/>
          </p:cNvSpPr>
          <p:nvPr>
            <p:ph type="body" idx="1"/>
          </p:nvPr>
        </p:nvSpPr>
        <p:spPr>
          <a:xfrm>
            <a:off x="2057400" y="2590800"/>
            <a:ext cx="5943600" cy="2286000"/>
          </a:xfrm>
          <a:ln/>
        </p:spPr>
        <p:txBody>
          <a:bodyPr/>
          <a:p>
            <a:pPr>
              <a:buNone/>
            </a:pPr>
            <a:r>
              <a:rPr lang="zh-CN" altLang="en-US" sz="3600" dirty="0">
                <a:latin typeface="华文中宋" pitchFamily="2" charset="-122"/>
                <a:ea typeface="华文中宋" pitchFamily="2" charset="-122"/>
              </a:rPr>
              <a:t>一、党性修养的</a:t>
            </a:r>
            <a:r>
              <a:rPr lang="zh-CN" altLang="en-US" sz="3600" dirty="0">
                <a:latin typeface="华文中宋" pitchFamily="2" charset="-122"/>
                <a:ea typeface="华文中宋" pitchFamily="2" charset="-122"/>
                <a:hlinkClick r:id="rId1" action="ppaction://hlinksldjump"/>
              </a:rPr>
              <a:t>意义</a:t>
            </a:r>
            <a:r>
              <a:rPr lang="zh-CN" altLang="en-US" sz="3600" dirty="0">
                <a:latin typeface="华文中宋" pitchFamily="2" charset="-122"/>
                <a:ea typeface="华文中宋" pitchFamily="2" charset="-122"/>
              </a:rPr>
              <a:t> </a:t>
            </a:r>
            <a:endParaRPr lang="zh-CN" altLang="en-US" sz="3600" dirty="0">
              <a:latin typeface="华文中宋" pitchFamily="2" charset="-122"/>
              <a:ea typeface="华文中宋" pitchFamily="2" charset="-122"/>
            </a:endParaRPr>
          </a:p>
          <a:p>
            <a:pPr>
              <a:buNone/>
            </a:pPr>
            <a:r>
              <a:rPr lang="zh-CN" altLang="en-US" sz="3600" dirty="0">
                <a:latin typeface="华文中宋" pitchFamily="2" charset="-122"/>
                <a:ea typeface="华文中宋" pitchFamily="2" charset="-122"/>
              </a:rPr>
              <a:t>二、党性修养的</a:t>
            </a:r>
            <a:r>
              <a:rPr lang="zh-CN" altLang="en-US" sz="3600" dirty="0">
                <a:latin typeface="华文中宋" pitchFamily="2" charset="-122"/>
                <a:ea typeface="华文中宋" pitchFamily="2" charset="-122"/>
                <a:hlinkClick r:id="rId2" action="ppaction://hlinksldjump"/>
              </a:rPr>
              <a:t>内容</a:t>
            </a:r>
            <a:endParaRPr lang="zh-CN" altLang="en-US" sz="3600" dirty="0">
              <a:latin typeface="华文中宋" pitchFamily="2" charset="-122"/>
              <a:ea typeface="华文中宋" pitchFamily="2" charset="-122"/>
            </a:endParaRPr>
          </a:p>
          <a:p>
            <a:pPr>
              <a:buNone/>
            </a:pPr>
            <a:r>
              <a:rPr lang="zh-CN" altLang="en-US" sz="3600" dirty="0">
                <a:latin typeface="华文中宋" pitchFamily="2" charset="-122"/>
                <a:ea typeface="华文中宋" pitchFamily="2" charset="-122"/>
              </a:rPr>
              <a:t>三、党性修养的</a:t>
            </a:r>
            <a:r>
              <a:rPr lang="zh-CN" altLang="en-US" sz="3600" dirty="0">
                <a:latin typeface="华文中宋" pitchFamily="2" charset="-122"/>
                <a:ea typeface="华文中宋" pitchFamily="2" charset="-122"/>
                <a:hlinkClick r:id="rId3" action="ppaction://hlinksldjump"/>
              </a:rPr>
              <a:t>方法</a:t>
            </a:r>
            <a:r>
              <a:rPr lang="zh-CN" altLang="en-US" sz="4000" dirty="0">
                <a:latin typeface="华文中宋" pitchFamily="2" charset="-122"/>
                <a:ea typeface="华文中宋" pitchFamily="2" charset="-122"/>
              </a:rPr>
              <a:t> </a:t>
            </a:r>
            <a:endParaRPr lang="zh-CN" altLang="en-US" sz="4000" dirty="0">
              <a:latin typeface="华文中宋" pitchFamily="2" charset="-122"/>
              <a:ea typeface="华文中宋" pitchFamily="2" charset="-122"/>
            </a:endParaRPr>
          </a:p>
        </p:txBody>
      </p:sp>
      <p:sp>
        <p:nvSpPr>
          <p:cNvPr id="185348" name="动作按钮: 后退或前一项 185347">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185349" name="动作按钮: 前进或下一项 185348">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185350" name="动作按钮: 上一张 185349">
            <a:hlinkClick r:id="" action="ppaction://hlinkshowjump?jump=firstslide"/>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71362" name="标题 271361"/>
          <p:cNvSpPr>
            <a:spLocks noGrp="1"/>
          </p:cNvSpPr>
          <p:nvPr>
            <p:ph type="title"/>
          </p:nvPr>
        </p:nvSpPr>
        <p:spPr>
          <a:xfrm>
            <a:off x="304800" y="277813"/>
            <a:ext cx="8610600" cy="1139825"/>
          </a:xfrm>
          <a:ln/>
        </p:spPr>
        <p:txBody>
          <a:bodyPr anchor="ctr" anchorCtr="1"/>
          <a:p>
            <a:r>
              <a:rPr lang="zh-CN" altLang="en-US" sz="3600" dirty="0">
                <a:solidFill>
                  <a:srgbClr val="FFFF00"/>
                </a:solidFill>
                <a:ea typeface="隶书" pitchFamily="49" charset="-122"/>
              </a:rPr>
              <a:t>一、新时期领导干部加强党性修养的意义</a:t>
            </a:r>
            <a:r>
              <a:rPr lang="zh-CN" altLang="en-US" sz="4000" dirty="0"/>
              <a:t> </a:t>
            </a:r>
            <a:endParaRPr lang="zh-CN" altLang="en-US" sz="4000" dirty="0"/>
          </a:p>
        </p:txBody>
      </p:sp>
      <p:sp>
        <p:nvSpPr>
          <p:cNvPr id="271363" name="文本占位符 271362"/>
          <p:cNvSpPr>
            <a:spLocks noGrp="1"/>
          </p:cNvSpPr>
          <p:nvPr>
            <p:ph type="body" idx="1"/>
          </p:nvPr>
        </p:nvSpPr>
        <p:spPr>
          <a:xfrm>
            <a:off x="457200" y="2286000"/>
            <a:ext cx="8229600" cy="2362200"/>
          </a:xfrm>
          <a:ln/>
        </p:spPr>
        <p:txBody>
          <a:bodyPr/>
          <a:p>
            <a:pPr>
              <a:buNone/>
            </a:pPr>
            <a:r>
              <a:rPr lang="zh-CN" altLang="en-US" b="1" dirty="0">
                <a:latin typeface="宋体" panose="02010600030101010101" pitchFamily="2" charset="-122"/>
              </a:rPr>
              <a:t>（一）党性修养及其的</a:t>
            </a:r>
            <a:r>
              <a:rPr lang="zh-CN" altLang="en-US" b="1" dirty="0">
                <a:latin typeface="宋体" panose="02010600030101010101" pitchFamily="2" charset="-122"/>
                <a:hlinkClick r:id="rId1" action="ppaction://hlinksldjump"/>
              </a:rPr>
              <a:t>认识误区</a:t>
            </a:r>
            <a:r>
              <a:rPr lang="zh-CN" altLang="en-US" dirty="0">
                <a:latin typeface="宋体" panose="02010600030101010101" pitchFamily="2" charset="-122"/>
                <a:hlinkClick r:id="rId1" action="ppaction://hlinksldjump"/>
              </a:rPr>
              <a:t> </a:t>
            </a:r>
            <a:endParaRPr lang="zh-CN" altLang="en-US" dirty="0">
              <a:latin typeface="宋体" panose="02010600030101010101" pitchFamily="2" charset="-122"/>
            </a:endParaRPr>
          </a:p>
          <a:p>
            <a:pPr>
              <a:buNone/>
            </a:pPr>
            <a:r>
              <a:rPr lang="zh-CN" altLang="en-US" b="1" dirty="0">
                <a:latin typeface="宋体" panose="02010600030101010101" pitchFamily="2" charset="-122"/>
              </a:rPr>
              <a:t>（二）党性修养理论的精神实质和</a:t>
            </a:r>
            <a:r>
              <a:rPr lang="zh-CN" altLang="en-US" b="1" dirty="0">
                <a:latin typeface="宋体" panose="02010600030101010101" pitchFamily="2" charset="-122"/>
                <a:hlinkClick r:id="rId2" action="ppaction://hlinksldjump"/>
              </a:rPr>
              <a:t>理论价值</a:t>
            </a:r>
            <a:endParaRPr lang="zh-CN" altLang="en-US" b="1" dirty="0">
              <a:latin typeface="宋体" panose="02010600030101010101" pitchFamily="2" charset="-122"/>
            </a:endParaRPr>
          </a:p>
          <a:p>
            <a:pPr>
              <a:buNone/>
            </a:pPr>
            <a:r>
              <a:rPr lang="zh-CN" altLang="en-US" b="1" dirty="0">
                <a:latin typeface="宋体" panose="02010600030101010101" pitchFamily="2" charset="-122"/>
              </a:rPr>
              <a:t>（三）干部加强党性修养的</a:t>
            </a:r>
            <a:r>
              <a:rPr lang="zh-CN" altLang="en-US" b="1" dirty="0">
                <a:latin typeface="宋体" panose="02010600030101010101" pitchFamily="2" charset="-122"/>
                <a:hlinkClick r:id="rId3" action="ppaction://hlinksldjump"/>
              </a:rPr>
              <a:t>实践意义</a:t>
            </a:r>
            <a:r>
              <a:rPr lang="zh-CN" altLang="en-US" dirty="0">
                <a:hlinkClick r:id="rId3" action="ppaction://hlinksldjump"/>
              </a:rPr>
              <a:t> </a:t>
            </a:r>
            <a:endParaRPr lang="zh-CN" altLang="en-US" dirty="0"/>
          </a:p>
        </p:txBody>
      </p:sp>
      <p:sp>
        <p:nvSpPr>
          <p:cNvPr id="271364" name="动作按钮: 后退或前一项 271363">
            <a:hlinkClick r:id="" action="ppaction://hlinkshowjump?jump=previousslide"/>
          </p:cNvPr>
          <p:cNvSpPr/>
          <p:nvPr/>
        </p:nvSpPr>
        <p:spPr>
          <a:xfrm>
            <a:off x="6400800" y="6096000"/>
            <a:ext cx="457200" cy="304800"/>
          </a:xfrm>
          <a:prstGeom prst="actionButtonBackPrevious">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1365" name="动作按钮: 前进或下一项 271364">
            <a:hlinkClick r:id="" action="ppaction://hlinkshowjump?jump=nextslide"/>
          </p:cNvPr>
          <p:cNvSpPr/>
          <p:nvPr/>
        </p:nvSpPr>
        <p:spPr>
          <a:xfrm>
            <a:off x="7010400" y="6096000"/>
            <a:ext cx="457200" cy="304800"/>
          </a:xfrm>
          <a:prstGeom prst="actionButtonForwardNext">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
        <p:nvSpPr>
          <p:cNvPr id="271366" name="动作按钮: 上一张 271365">
            <a:hlinkClick r:id="rId4" action="ppaction://hlinksldjump"/>
          </p:cNvPr>
          <p:cNvSpPr/>
          <p:nvPr/>
        </p:nvSpPr>
        <p:spPr>
          <a:xfrm>
            <a:off x="7620000" y="6096000"/>
            <a:ext cx="457200" cy="304800"/>
          </a:xfrm>
          <a:prstGeom prst="actionButtonReturn">
            <a:avLst/>
          </a:prstGeom>
          <a:solidFill>
            <a:schemeClr val="accent1"/>
          </a:solidFill>
          <a:ln w="9525" cap="flat" cmpd="sng">
            <a:solidFill>
              <a:srgbClr val="FFFF00"/>
            </a:solidFill>
            <a:prstDash val="solid"/>
            <a:miter/>
            <a:headEnd type="none" w="med" len="med"/>
            <a:tailEnd type="none" w="med" len="med"/>
          </a:ln>
        </p:spPr>
        <p:txBody>
          <a:bodyPr/>
          <a:p>
            <a:endParaRPr lang="zh-CN" altLang="en-US"/>
          </a:p>
        </p:txBody>
      </p:sp>
    </p:spTree>
  </p:cSld>
  <p:clrMapOvr>
    <a:masterClrMapping/>
  </p:clrMapOvr>
  <p:transition spd="slow">
    <p:pull dir="ru"/>
  </p:transition>
</p:sld>
</file>

<file path=ppt/theme/theme1.xml><?xml version="1.0" encoding="utf-8"?>
<a:theme xmlns:a="http://schemas.openxmlformats.org/drawingml/2006/main" name="Ripple">
  <a:themeElements>
    <a:clrScheme name="">
      <a:dk1>
        <a:srgbClr val="FFFFFF"/>
      </a:dk1>
      <a:lt1>
        <a:srgbClr val="0068AE"/>
      </a:lt1>
      <a:dk2>
        <a:srgbClr val="CCECFF"/>
      </a:dk2>
      <a:lt2>
        <a:srgbClr val="008AE8"/>
      </a:lt2>
      <a:accent1>
        <a:srgbClr val="009999"/>
      </a:accent1>
      <a:accent2>
        <a:srgbClr val="0088E4"/>
      </a:accent2>
      <a:accent3>
        <a:srgbClr val="AAB9D3"/>
      </a:accent3>
      <a:accent4>
        <a:srgbClr val="DCDCDC"/>
      </a:accent4>
      <a:accent5>
        <a:srgbClr val="AACACA"/>
      </a:accent5>
      <a:accent6>
        <a:srgbClr val="0079CC"/>
      </a:accent6>
      <a:hlink>
        <a:srgbClr val="99FF99"/>
      </a:hlink>
      <a:folHlink>
        <a:srgbClr val="AFE1FF"/>
      </a:folHlink>
    </a:clrScheme>
    <a:fontScheme name="">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raClrSchemeLst>
    <a:extraClrScheme>
      <a:clrScheme name="">
        <a:dk1>
          <a:srgbClr val="FFFFFF"/>
        </a:dk1>
        <a:lt1>
          <a:srgbClr val="00254A"/>
        </a:lt1>
        <a:dk2>
          <a:srgbClr val="C0C0C0"/>
        </a:dk2>
        <a:lt2>
          <a:srgbClr val="2B2B85"/>
        </a:lt2>
        <a:accent1>
          <a:srgbClr val="0099FF"/>
        </a:accent1>
        <a:accent2>
          <a:srgbClr val="006699"/>
        </a:accent2>
        <a:accent3>
          <a:srgbClr val="AAABB2"/>
        </a:accent3>
        <a:accent4>
          <a:srgbClr val="DCDCDC"/>
        </a:accent4>
        <a:accent5>
          <a:srgbClr val="AACAFF"/>
        </a:accent5>
        <a:accent6>
          <a:srgbClr val="005B89"/>
        </a:accent6>
        <a:hlink>
          <a:srgbClr val="99CCFF"/>
        </a:hlink>
        <a:folHlink>
          <a:srgbClr val="8F8FB5"/>
        </a:folHlink>
      </a:clrScheme>
      <a:clrMap bg1="lt1" tx1="dk1" bg2="lt2" tx2="dk2" accent1="accent1" accent2="accent2" accent3="accent3" accent4="accent4" accent5="accent5" accent6="accent6" hlink="hlink" folHlink="folHlink"/>
    </a:extraClrScheme>
    <a:extraClrScheme>
      <a:clrScheme name="">
        <a:dk1>
          <a:srgbClr val="FFFFFF"/>
        </a:dk1>
        <a:lt1>
          <a:srgbClr val="466886"/>
        </a:lt1>
        <a:dk2>
          <a:srgbClr val="CCECFF"/>
        </a:dk2>
        <a:lt2>
          <a:srgbClr val="3B4B5D"/>
        </a:lt2>
        <a:accent1>
          <a:srgbClr val="6D9D97"/>
        </a:accent1>
        <a:accent2>
          <a:srgbClr val="53718C"/>
        </a:accent2>
        <a:accent3>
          <a:srgbClr val="B1B9C3"/>
        </a:accent3>
        <a:accent4>
          <a:srgbClr val="DCDCDC"/>
        </a:accent4>
        <a:accent5>
          <a:srgbClr val="BBCCC9"/>
        </a:accent5>
        <a:accent6>
          <a:srgbClr val="4A657D"/>
        </a:accent6>
        <a:hlink>
          <a:srgbClr val="99CCFF"/>
        </a:hlink>
        <a:folHlink>
          <a:srgbClr val="A97CF2"/>
        </a:folHlink>
      </a:clrScheme>
      <a:clrMap bg1="lt1" tx1="dk1" bg2="lt2" tx2="dk2" accent1="accent1" accent2="accent2" accent3="accent3" accent4="accent4" accent5="accent5" accent6="accent6" hlink="hlink" folHlink="folHlink"/>
    </a:extraClrScheme>
    <a:extraClrScheme>
      <a:clrScheme name="">
        <a:dk1>
          <a:srgbClr val="FFFFFF"/>
        </a:dk1>
        <a:lt1>
          <a:srgbClr val="0068AE"/>
        </a:lt1>
        <a:dk2>
          <a:srgbClr val="CCECFF"/>
        </a:dk2>
        <a:lt2>
          <a:srgbClr val="008AE8"/>
        </a:lt2>
        <a:accent1>
          <a:srgbClr val="009999"/>
        </a:accent1>
        <a:accent2>
          <a:srgbClr val="0088E4"/>
        </a:accent2>
        <a:accent3>
          <a:srgbClr val="AAB9D3"/>
        </a:accent3>
        <a:accent4>
          <a:srgbClr val="DCDCDC"/>
        </a:accent4>
        <a:accent5>
          <a:srgbClr val="AACACA"/>
        </a:accent5>
        <a:accent6>
          <a:srgbClr val="0079CC"/>
        </a:accent6>
        <a:hlink>
          <a:srgbClr val="99FF99"/>
        </a:hlink>
        <a:folHlink>
          <a:srgbClr val="AFE1FF"/>
        </a:folHlink>
      </a:clrScheme>
      <a:clrMap bg1="lt1" tx1="dk1" bg2="lt2" tx2="dk2" accent1="accent1" accent2="accent2" accent3="accent3" accent4="accent4" accent5="accent5" accent6="accent6" hlink="hlink" folHlink="folHlink"/>
    </a:extraClrScheme>
    <a:extraClrScheme>
      <a:clrScheme name="">
        <a:dk1>
          <a:srgbClr val="FFFFFF"/>
        </a:dk1>
        <a:lt1>
          <a:srgbClr val="666699"/>
        </a:lt1>
        <a:dk2>
          <a:srgbClr val="D9D9FF"/>
        </a:dk2>
        <a:lt2>
          <a:srgbClr val="9B69FF"/>
        </a:lt2>
        <a:accent1>
          <a:srgbClr val="66CCFF"/>
        </a:accent1>
        <a:accent2>
          <a:srgbClr val="9966FF"/>
        </a:accent2>
        <a:accent3>
          <a:srgbClr val="B9B9CA"/>
        </a:accent3>
        <a:accent4>
          <a:srgbClr val="DCDCDC"/>
        </a:accent4>
        <a:accent5>
          <a:srgbClr val="B9E2FF"/>
        </a:accent5>
        <a:accent6>
          <a:srgbClr val="895BE5"/>
        </a:accent6>
        <a:hlink>
          <a:srgbClr val="0099CC"/>
        </a:hlink>
        <a:folHlink>
          <a:srgbClr val="003399"/>
        </a:folHlink>
      </a:clrScheme>
      <a:clrMap bg1="lt1" tx1="dk1" bg2="lt2" tx2="dk2" accent1="accent1" accent2="accent2" accent3="accent3" accent4="accent4" accent5="accent5" accent6="accent6" hlink="hlink" folHlink="folHlink"/>
    </a:extraClrScheme>
    <a:extraClrScheme>
      <a:clrScheme name="">
        <a:dk1>
          <a:srgbClr val="FFFFFF"/>
        </a:dk1>
        <a:lt1>
          <a:srgbClr val="006666"/>
        </a:lt1>
        <a:dk2>
          <a:srgbClr val="FFFFCC"/>
        </a:dk2>
        <a:lt2>
          <a:srgbClr val="008080"/>
        </a:lt2>
        <a:accent1>
          <a:srgbClr val="0099FF"/>
        </a:accent1>
        <a:accent2>
          <a:srgbClr val="008080"/>
        </a:accent2>
        <a:accent3>
          <a:srgbClr val="AAB9B9"/>
        </a:accent3>
        <a:accent4>
          <a:srgbClr val="DCDCDC"/>
        </a:accent4>
        <a:accent5>
          <a:srgbClr val="AACAFF"/>
        </a:accent5>
        <a:accent6>
          <a:srgbClr val="007272"/>
        </a:accent6>
        <a:hlink>
          <a:srgbClr val="1ACE9F"/>
        </a:hlink>
        <a:folHlink>
          <a:srgbClr val="A5B5CD"/>
        </a:folHlink>
      </a:clrScheme>
      <a:clrMap bg1="lt1" tx1="dk1" bg2="lt2" tx2="dk2" accent1="accent1" accent2="accent2" accent3="accent3" accent4="accent4" accent5="accent5" accent6="accent6" hlink="hlink" folHlink="folHlink"/>
    </a:extraClrScheme>
    <a:extraClrScheme>
      <a:clrScheme name="">
        <a:dk1>
          <a:srgbClr val="FFFFFF"/>
        </a:dk1>
        <a:lt1>
          <a:srgbClr val="A3BBA9"/>
        </a:lt1>
        <a:dk2>
          <a:srgbClr val="007D80"/>
        </a:dk2>
        <a:lt2>
          <a:srgbClr val="CDD9D1"/>
        </a:lt2>
        <a:accent1>
          <a:srgbClr val="9CA8A4"/>
        </a:accent1>
        <a:accent2>
          <a:srgbClr val="CBD7CE"/>
        </a:accent2>
        <a:accent3>
          <a:srgbClr val="CED9D1"/>
        </a:accent3>
        <a:accent4>
          <a:srgbClr val="DCDCDC"/>
        </a:accent4>
        <a:accent5>
          <a:srgbClr val="CBD0CF"/>
        </a:accent5>
        <a:accent6>
          <a:srgbClr val="B6C1B8"/>
        </a:accent6>
        <a:hlink>
          <a:srgbClr val="009900"/>
        </a:hlink>
        <a:folHlink>
          <a:srgbClr val="009999"/>
        </a:folHlink>
      </a:clrScheme>
      <a:clrMap bg1="lt1" tx1="dk1" bg2="lt2" tx2="dk2" accent1="accent1" accent2="accent2" accent3="accent3" accent4="accent4" accent5="accent5" accent6="accent6" hlink="hlink" folHlink="folHlink"/>
    </a:extraClrScheme>
    <a:extraClrScheme>
      <a:clrScheme name="">
        <a:dk1>
          <a:srgbClr val="DCDAD0"/>
        </a:dk1>
        <a:lt1>
          <a:srgbClr val="525040"/>
        </a:lt1>
        <a:dk2>
          <a:srgbClr val="D3D2A6"/>
        </a:dk2>
        <a:lt2>
          <a:srgbClr val="686B5D"/>
        </a:lt2>
        <a:accent1>
          <a:srgbClr val="5D8770"/>
        </a:accent1>
        <a:accent2>
          <a:srgbClr val="686B5D"/>
        </a:accent2>
        <a:accent3>
          <a:srgbClr val="B3B3B0"/>
        </a:accent3>
        <a:accent4>
          <a:srgbClr val="BDBCB3"/>
        </a:accent4>
        <a:accent5>
          <a:srgbClr val="B6C3BC"/>
        </a:accent5>
        <a:accent6>
          <a:srgbClr val="5D5F53"/>
        </a:accent6>
        <a:hlink>
          <a:srgbClr val="85B7A9"/>
        </a:hlink>
        <a:folHlink>
          <a:srgbClr val="B89362"/>
        </a:folHlink>
      </a:clrScheme>
      <a:clrMap bg1="lt1" tx1="dk1" bg2="lt2" tx2="dk2" accent1="accent1" accent2="accent2" accent3="accent3" accent4="accent4" accent5="accent5" accent6="accent6" hlink="hlink" folHlink="folHlink"/>
    </a:extraClrScheme>
    <a:extraClrScheme>
      <a:clrScheme name="">
        <a:dk1>
          <a:srgbClr val="000000"/>
        </a:dk1>
        <a:lt1>
          <a:srgbClr val="EAEAEA"/>
        </a:lt1>
        <a:dk2>
          <a:srgbClr val="000000"/>
        </a:dk2>
        <a:lt2>
          <a:srgbClr val="B2B2B2"/>
        </a:lt2>
        <a:accent1>
          <a:srgbClr val="A4BCC4"/>
        </a:accent1>
        <a:accent2>
          <a:srgbClr val="FFFFFF"/>
        </a:accent2>
        <a:accent3>
          <a:srgbClr val="F2F2F2"/>
        </a:accent3>
        <a:accent4>
          <a:srgbClr val="000000"/>
        </a:accent4>
        <a:accent5>
          <a:srgbClr val="CFDADE"/>
        </a:accent5>
        <a:accent6>
          <a:srgbClr val="E5E5E5"/>
        </a:accent6>
        <a:hlink>
          <a:srgbClr val="0066FF"/>
        </a:hlink>
        <a:folHlink>
          <a:srgbClr val="00CC66"/>
        </a:folHlink>
      </a:clrScheme>
      <a:clrMap bg1="lt1" tx1="dk1" bg2="lt2" tx2="dk2" accent1="accent1" accent2="accent2" accent3="accent3" accent4="accent4" accent5="accent5" accent6="accent6" hlink="hlink" folHlink="folHlink"/>
    </a:extraClrScheme>
    <a:extraClrScheme>
      <a:clrScheme name="">
        <a:dk1>
          <a:srgbClr val="000000"/>
        </a:dk1>
        <a:lt1>
          <a:srgbClr val="D7D1B9"/>
        </a:lt1>
        <a:dk2>
          <a:srgbClr val="B39257"/>
        </a:dk2>
        <a:lt2>
          <a:srgbClr val="B1A887"/>
        </a:lt2>
        <a:accent1>
          <a:srgbClr val="FFCC66"/>
        </a:accent1>
        <a:accent2>
          <a:srgbClr val="E6E3AC"/>
        </a:accent2>
        <a:accent3>
          <a:srgbClr val="E8E4D8"/>
        </a:accent3>
        <a:accent4>
          <a:srgbClr val="000000"/>
        </a:accent4>
        <a:accent5>
          <a:srgbClr val="FFE2B9"/>
        </a:accent5>
        <a:accent6>
          <a:srgbClr val="CECB9A"/>
        </a:accent6>
        <a:hlink>
          <a:srgbClr val="666633"/>
        </a:hlink>
        <a:folHlink>
          <a:srgbClr val="9C9800"/>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9EDEE"/>
      </a:accent5>
      <a:accent6>
        <a:srgbClr val="2D2D89"/>
      </a:accent6>
      <a:hlink>
        <a:srgbClr val="009999"/>
      </a:hlink>
      <a:folHlink>
        <a:srgbClr val="99CC00"/>
      </a:folHlink>
    </a:clrScheme>
    <a:fontScheme name="Cambria-Calibri">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2007-2010">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atMod val="350000"/>
                <a:shade val="99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Ripple</Template>
  <TotalTime>0</TotalTime>
  <Words>11700</Words>
  <Application>WPS 演示</Application>
  <PresentationFormat>在屏幕上显示</PresentationFormat>
  <Paragraphs>389</Paragraphs>
  <Slides>58</Slides>
  <Notes>58</Notes>
  <HiddenSlides>0</HiddenSlides>
  <MMClips>0</MMClips>
  <ScaleCrop>false</ScaleCrop>
  <HeadingPairs>
    <vt:vector size="6" baseType="variant">
      <vt:variant>
        <vt:lpstr>已用的字体</vt:lpstr>
      </vt:variant>
      <vt:variant>
        <vt:i4>8</vt:i4>
      </vt:variant>
      <vt:variant>
        <vt:lpstr>主题</vt:lpstr>
      </vt:variant>
      <vt:variant>
        <vt:i4>1</vt:i4>
      </vt:variant>
      <vt:variant>
        <vt:lpstr>幻灯片标题</vt:lpstr>
      </vt:variant>
      <vt:variant>
        <vt:i4>58</vt:i4>
      </vt:variant>
    </vt:vector>
  </HeadingPairs>
  <TitlesOfParts>
    <vt:vector size="67" baseType="lpstr">
      <vt:lpstr>Arial</vt:lpstr>
      <vt:lpstr>宋体</vt:lpstr>
      <vt:lpstr>Wingdings</vt:lpstr>
      <vt:lpstr>华文隶书</vt:lpstr>
      <vt:lpstr>微软雅黑</vt:lpstr>
      <vt:lpstr>隶书</vt:lpstr>
      <vt:lpstr>华文中宋</vt:lpstr>
      <vt:lpstr>Arial Unicode MS</vt:lpstr>
      <vt:lpstr>Ripple</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
  <cp:lastModifiedBy>Administrator</cp:lastModifiedBy>
  <cp:revision>75</cp:revision>
  <dcterms:created xsi:type="dcterms:W3CDTF">2019-05-28T06:15:21Z</dcterms:created>
  <dcterms:modified xsi:type="dcterms:W3CDTF">2019-05-28T09:20:46Z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y fmtid="{D5CDD505-2E9C-101B-9397-08002B2CF9AE}" pid="3" name="KSOProductBuildVer">
    <vt:lpwstr>2052-11.1.0.8612</vt:lpwstr>
  </property>
</Properties>
</file>

<file path=docProps/thumbnail.jpeg>
</file>