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306" r:id="rId5"/>
    <p:sldId id="307" r:id="rId6"/>
    <p:sldId id="263" r:id="rId7"/>
    <p:sldId id="283" r:id="rId8"/>
    <p:sldId id="279" r:id="rId9"/>
    <p:sldId id="308" r:id="rId10"/>
    <p:sldId id="257" r:id="rId11"/>
    <p:sldId id="258" r:id="rId12"/>
    <p:sldId id="259" r:id="rId13"/>
    <p:sldId id="262" r:id="rId14"/>
    <p:sldId id="309" r:id="rId15"/>
    <p:sldId id="280" r:id="rId16"/>
    <p:sldId id="260" r:id="rId17"/>
    <p:sldId id="281" r:id="rId18"/>
    <p:sldId id="282" r:id="rId19"/>
    <p:sldId id="284" r:id="rId20"/>
    <p:sldId id="293" r:id="rId21"/>
    <p:sldId id="261" r:id="rId22"/>
    <p:sldId id="285" r:id="rId23"/>
    <p:sldId id="286" r:id="rId24"/>
    <p:sldId id="287" r:id="rId25"/>
    <p:sldId id="288" r:id="rId26"/>
    <p:sldId id="301" r:id="rId27"/>
    <p:sldId id="264" r:id="rId28"/>
    <p:sldId id="289" r:id="rId29"/>
    <p:sldId id="294" r:id="rId30"/>
    <p:sldId id="295" r:id="rId31"/>
    <p:sldId id="296" r:id="rId32"/>
    <p:sldId id="298" r:id="rId33"/>
    <p:sldId id="265" r:id="rId34"/>
    <p:sldId id="266" r:id="rId35"/>
    <p:sldId id="278" r:id="rId36"/>
    <p:sldId id="291" r:id="rId37"/>
    <p:sldId id="299" r:id="rId38"/>
    <p:sldId id="302" r:id="rId39"/>
    <p:sldId id="267" r:id="rId40"/>
    <p:sldId id="271" r:id="rId41"/>
    <p:sldId id="300" r:id="rId42"/>
    <p:sldId id="303" r:id="rId43"/>
    <p:sldId id="272" r:id="rId44"/>
    <p:sldId id="273" r:id="rId45"/>
    <p:sldId id="274" r:id="rId46"/>
    <p:sldId id="269" r:id="rId47"/>
    <p:sldId id="270" r:id="rId48"/>
    <p:sldId id="275" r:id="rId49"/>
    <p:sldId id="304" r:id="rId50"/>
    <p:sldId id="305" r:id="rId51"/>
    <p:sldId id="276" r:id="rId52"/>
    <p:sldId id="297" r:id="rId53"/>
    <p:sldId id="310" r:id="rId54"/>
    <p:sldId id="311" r:id="rId55"/>
    <p:sldId id="312" r:id="rId56"/>
    <p:sldId id="313" r:id="rId57"/>
    <p:sldId id="314" r:id="rId58"/>
    <p:sldId id="315" r:id="rId59"/>
    <p:sldId id="277" r:id="rId60"/>
    <p:sldId id="268" r:id="rId61"/>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0"/>
    <p:restoredTop sz="94682"/>
  </p:normalViewPr>
  <p:slideViewPr>
    <p:cSldViewPr showGuides="1">
      <p:cViewPr varScale="1">
        <p:scale>
          <a:sx n="76" d="100"/>
          <a:sy n="76" d="100"/>
        </p:scale>
        <p:origin x="-33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4" Type="http://schemas.openxmlformats.org/officeDocument/2006/relationships/tableStyles" Target="tableStyles.xml"/><Relationship Id="rId63" Type="http://schemas.openxmlformats.org/officeDocument/2006/relationships/viewProps" Target="viewProps.xml"/><Relationship Id="rId62" Type="http://schemas.openxmlformats.org/officeDocument/2006/relationships/presProps" Target="presProps.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67266" name="页眉占位符 267265"/>
          <p:cNvSpPr>
            <a:spLocks noGrp="1"/>
          </p:cNvSpPr>
          <p:nvPr>
            <p:ph type="hdr" sz="quarter"/>
          </p:nvPr>
        </p:nvSpPr>
        <p:spPr>
          <a:xfrm>
            <a:off x="0" y="0"/>
            <a:ext cx="2971800" cy="457200"/>
          </a:xfrm>
          <a:prstGeom prst="rect">
            <a:avLst/>
          </a:prstGeom>
          <a:noFill/>
          <a:ln w="9525">
            <a:noFill/>
          </a:ln>
        </p:spPr>
        <p:txBody>
          <a:bodyPr/>
          <a:p>
            <a:pPr lvl="0"/>
            <a:endParaRPr lang="zh-CN" altLang="en-US" sz="1200" dirty="0"/>
          </a:p>
        </p:txBody>
      </p:sp>
      <p:sp>
        <p:nvSpPr>
          <p:cNvPr id="267267" name="日期占位符 267266"/>
          <p:cNvSpPr>
            <a:spLocks noGrp="1"/>
          </p:cNvSpPr>
          <p:nvPr>
            <p:ph type="dt" idx="1"/>
          </p:nvPr>
        </p:nvSpPr>
        <p:spPr>
          <a:xfrm>
            <a:off x="3884613" y="0"/>
            <a:ext cx="2971800" cy="457200"/>
          </a:xfrm>
          <a:prstGeom prst="rect">
            <a:avLst/>
          </a:prstGeom>
          <a:noFill/>
          <a:ln w="9525">
            <a:noFill/>
          </a:ln>
        </p:spPr>
        <p:txBody>
          <a:bodyPr/>
          <a:p>
            <a:pPr lvl="0" algn="r"/>
            <a:endParaRPr lang="zh-CN" altLang="en-US" sz="1200" dirty="0"/>
          </a:p>
        </p:txBody>
      </p:sp>
      <p:sp>
        <p:nvSpPr>
          <p:cNvPr id="267268" name="幻灯片图像占位符 267267"/>
          <p:cNvSpPr>
            <a:spLocks noRot="1" noTextEdit="1"/>
          </p:cNvSpPr>
          <p:nvPr>
            <p:ph type="sldImg" idx="2"/>
          </p:nvPr>
        </p:nvSpPr>
        <p:spPr>
          <a:xfrm>
            <a:off x="1143000" y="685800"/>
            <a:ext cx="4572000" cy="3429000"/>
          </a:xfrm>
          <a:prstGeom prst="rect">
            <a:avLst/>
          </a:prstGeom>
          <a:ln w="9525" cap="flat" cmpd="sng">
            <a:solidFill>
              <a:srgbClr val="000000"/>
            </a:solidFill>
            <a:prstDash val="solid"/>
            <a:miter/>
            <a:headEnd type="none" w="med" len="med"/>
            <a:tailEnd type="none" w="med" len="med"/>
          </a:ln>
        </p:spPr>
      </p:sp>
      <p:sp>
        <p:nvSpPr>
          <p:cNvPr id="267269" name="文本占位符 267268"/>
          <p:cNvSpPr>
            <a:spLocks noGrp="1"/>
          </p:cNvSpPr>
          <p:nvPr>
            <p:ph type="body" sz="quarter" idx="3"/>
          </p:nvPr>
        </p:nvSpPr>
        <p:spPr>
          <a:xfrm>
            <a:off x="685800" y="4343400"/>
            <a:ext cx="5486400"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267270" name="页脚占位符 267269"/>
          <p:cNvSpPr>
            <a:spLocks noGrp="1"/>
          </p:cNvSpPr>
          <p:nvPr>
            <p:ph type="ftr" sz="quarter" idx="4"/>
          </p:nvPr>
        </p:nvSpPr>
        <p:spPr>
          <a:xfrm>
            <a:off x="0" y="8685213"/>
            <a:ext cx="2971800" cy="457200"/>
          </a:xfrm>
          <a:prstGeom prst="rect">
            <a:avLst/>
          </a:prstGeom>
          <a:noFill/>
          <a:ln w="9525">
            <a:noFill/>
          </a:ln>
        </p:spPr>
        <p:txBody>
          <a:bodyPr anchor="b"/>
          <a:p>
            <a:pPr lvl="0"/>
            <a:endParaRPr lang="zh-CN" altLang="en-US" sz="1200" dirty="0"/>
          </a:p>
        </p:txBody>
      </p:sp>
      <p:sp>
        <p:nvSpPr>
          <p:cNvPr id="267271" name="灯片编号占位符 267270"/>
          <p:cNvSpPr>
            <a:spLocks noGrp="1"/>
          </p:cNvSpPr>
          <p:nvPr>
            <p:ph type="sldNum" sz="quarter" idx="5"/>
          </p:nvPr>
        </p:nvSpPr>
        <p:spPr>
          <a:xfrm>
            <a:off x="3884613" y="8685213"/>
            <a:ext cx="2971800" cy="457200"/>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hdr="0" ftr="0" dt="0"/>
  <p:notesStyle>
    <a:lvl1pPr marL="0" lvl="0"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268290" name="幻灯片图像占位符 268289"/>
          <p:cNvSpPr>
            <a:spLocks noRot="1" noTextEdit="1"/>
          </p:cNvSpPr>
          <p:nvPr>
            <p:ph type="sldImg"/>
          </p:nvPr>
        </p:nvSpPr>
        <p:spPr>
          <a:ln/>
        </p:spPr>
      </p:sp>
      <p:sp>
        <p:nvSpPr>
          <p:cNvPr id="268291" name="文本占位符 268290"/>
          <p:cNvSpPr>
            <a:spLocks noGrp="1"/>
          </p:cNvSpPr>
          <p:nvPr>
            <p:ph type="body" idx="1"/>
          </p:nvPr>
        </p:nvSpPr>
        <p:spPr>
          <a:ln/>
        </p:spPr>
        <p:txBody>
          <a:bodyPr/>
          <a:p>
            <a:pPr lvl="0"/>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279554" name="幻灯片图像占位符 279553"/>
          <p:cNvSpPr>
            <a:spLocks noRot="1" noTextEdit="1"/>
          </p:cNvSpPr>
          <p:nvPr>
            <p:ph type="sldImg"/>
          </p:nvPr>
        </p:nvSpPr>
        <p:spPr>
          <a:ln/>
        </p:spPr>
      </p:sp>
      <p:sp>
        <p:nvSpPr>
          <p:cNvPr id="279555" name="文本占位符 279554"/>
          <p:cNvSpPr>
            <a:spLocks noGrp="1"/>
          </p:cNvSpPr>
          <p:nvPr>
            <p:ph type="body" idx="1"/>
          </p:nvPr>
        </p:nvSpPr>
        <p:spPr>
          <a:ln/>
        </p:spPr>
        <p:txBody>
          <a:bodyPr/>
          <a:p>
            <a:pPr lvl="0"/>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280578" name="幻灯片图像占位符 280577"/>
          <p:cNvSpPr>
            <a:spLocks noRot="1" noTextEdit="1"/>
          </p:cNvSpPr>
          <p:nvPr>
            <p:ph type="sldImg"/>
          </p:nvPr>
        </p:nvSpPr>
        <p:spPr>
          <a:ln/>
        </p:spPr>
      </p:sp>
      <p:sp>
        <p:nvSpPr>
          <p:cNvPr id="280579" name="文本占位符 280578"/>
          <p:cNvSpPr>
            <a:spLocks noGrp="1"/>
          </p:cNvSpPr>
          <p:nvPr>
            <p:ph type="body" idx="1"/>
          </p:nvPr>
        </p:nvSpPr>
        <p:spPr>
          <a:ln/>
        </p:spPr>
        <p:txBody>
          <a:bodyPr/>
          <a:p>
            <a:pPr lvl="0"/>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93218" name="幻灯片图像占位符 393217"/>
          <p:cNvSpPr>
            <a:spLocks noRot="1" noTextEdit="1"/>
          </p:cNvSpPr>
          <p:nvPr>
            <p:ph type="sldImg"/>
          </p:nvPr>
        </p:nvSpPr>
        <p:spPr>
          <a:ln/>
        </p:spPr>
      </p:sp>
      <p:sp>
        <p:nvSpPr>
          <p:cNvPr id="393219" name="文本占位符 393218"/>
          <p:cNvSpPr>
            <a:spLocks noGrp="1"/>
          </p:cNvSpPr>
          <p:nvPr>
            <p:ph type="body" idx="1"/>
          </p:nvPr>
        </p:nvSpPr>
        <p:spPr>
          <a:ln/>
        </p:spPr>
        <p:txBody>
          <a:bodyPr/>
          <a:p>
            <a:pPr lvl="0"/>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18466" name="幻灯片图像占位符 318465"/>
          <p:cNvSpPr>
            <a:spLocks noRot="1" noTextEdit="1"/>
          </p:cNvSpPr>
          <p:nvPr>
            <p:ph type="sldImg"/>
          </p:nvPr>
        </p:nvSpPr>
        <p:spPr>
          <a:ln/>
        </p:spPr>
      </p:sp>
      <p:sp>
        <p:nvSpPr>
          <p:cNvPr id="318467" name="文本占位符 318466"/>
          <p:cNvSpPr>
            <a:spLocks noGrp="1"/>
          </p:cNvSpPr>
          <p:nvPr>
            <p:ph type="body" idx="1"/>
          </p:nvPr>
        </p:nvSpPr>
        <p:spPr>
          <a:ln/>
        </p:spPr>
        <p:txBody>
          <a:bodyPr/>
          <a:p>
            <a:pPr lvl="0"/>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281602" name="幻灯片图像占位符 281601"/>
          <p:cNvSpPr>
            <a:spLocks noRot="1" noTextEdit="1"/>
          </p:cNvSpPr>
          <p:nvPr>
            <p:ph type="sldImg"/>
          </p:nvPr>
        </p:nvSpPr>
        <p:spPr>
          <a:ln/>
        </p:spPr>
      </p:sp>
      <p:sp>
        <p:nvSpPr>
          <p:cNvPr id="281603" name="文本占位符 281602"/>
          <p:cNvSpPr>
            <a:spLocks noGrp="1"/>
          </p:cNvSpPr>
          <p:nvPr>
            <p:ph type="body" idx="1"/>
          </p:nvPr>
        </p:nvSpPr>
        <p:spPr>
          <a:ln/>
        </p:spPr>
        <p:txBody>
          <a:bodyPr/>
          <a:p>
            <a:pPr lvl="0"/>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20514" name="幻灯片图像占位符 320513"/>
          <p:cNvSpPr>
            <a:spLocks noRot="1" noTextEdit="1"/>
          </p:cNvSpPr>
          <p:nvPr>
            <p:ph type="sldImg"/>
          </p:nvPr>
        </p:nvSpPr>
        <p:spPr>
          <a:ln/>
        </p:spPr>
      </p:sp>
      <p:sp>
        <p:nvSpPr>
          <p:cNvPr id="320515" name="文本占位符 320514"/>
          <p:cNvSpPr>
            <a:spLocks noGrp="1"/>
          </p:cNvSpPr>
          <p:nvPr>
            <p:ph type="body" idx="1"/>
          </p:nvPr>
        </p:nvSpPr>
        <p:spPr>
          <a:ln/>
        </p:spPr>
        <p:txBody>
          <a:bodyPr/>
          <a:p>
            <a:pPr lvl="0"/>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22562" name="幻灯片图像占位符 322561"/>
          <p:cNvSpPr>
            <a:spLocks noRot="1" noTextEdit="1"/>
          </p:cNvSpPr>
          <p:nvPr>
            <p:ph type="sldImg"/>
          </p:nvPr>
        </p:nvSpPr>
        <p:spPr>
          <a:ln/>
        </p:spPr>
      </p:sp>
      <p:sp>
        <p:nvSpPr>
          <p:cNvPr id="322563" name="文本占位符 322562"/>
          <p:cNvSpPr>
            <a:spLocks noGrp="1"/>
          </p:cNvSpPr>
          <p:nvPr>
            <p:ph type="body" idx="1"/>
          </p:nvPr>
        </p:nvSpPr>
        <p:spPr>
          <a:ln/>
        </p:spPr>
        <p:txBody>
          <a:bodyPr/>
          <a:p>
            <a:pPr lvl="0"/>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26658" name="幻灯片图像占位符 326657"/>
          <p:cNvSpPr>
            <a:spLocks noRot="1" noTextEdit="1"/>
          </p:cNvSpPr>
          <p:nvPr>
            <p:ph type="sldImg"/>
          </p:nvPr>
        </p:nvSpPr>
        <p:spPr>
          <a:ln/>
        </p:spPr>
      </p:sp>
      <p:sp>
        <p:nvSpPr>
          <p:cNvPr id="326659" name="文本占位符 326658"/>
          <p:cNvSpPr>
            <a:spLocks noGrp="1"/>
          </p:cNvSpPr>
          <p:nvPr>
            <p:ph type="body" idx="1"/>
          </p:nvPr>
        </p:nvSpPr>
        <p:spPr>
          <a:ln/>
        </p:spPr>
        <p:txBody>
          <a:bodyPr/>
          <a:p>
            <a:pPr lvl="0"/>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48162" name="幻灯片图像占位符 348161"/>
          <p:cNvSpPr>
            <a:spLocks noRot="1" noTextEdit="1"/>
          </p:cNvSpPr>
          <p:nvPr>
            <p:ph type="sldImg"/>
          </p:nvPr>
        </p:nvSpPr>
        <p:spPr>
          <a:ln/>
        </p:spPr>
      </p:sp>
      <p:sp>
        <p:nvSpPr>
          <p:cNvPr id="348163" name="文本占位符 348162"/>
          <p:cNvSpPr>
            <a:spLocks noGrp="1"/>
          </p:cNvSpPr>
          <p:nvPr>
            <p:ph type="body" idx="1"/>
          </p:nvPr>
        </p:nvSpPr>
        <p:spPr>
          <a:ln/>
        </p:spPr>
        <p:txBody>
          <a:bodyPr/>
          <a:p>
            <a:pPr lvl="0"/>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282626" name="幻灯片图像占位符 282625"/>
          <p:cNvSpPr>
            <a:spLocks noRot="1" noTextEdit="1"/>
          </p:cNvSpPr>
          <p:nvPr>
            <p:ph type="sldImg"/>
          </p:nvPr>
        </p:nvSpPr>
        <p:spPr>
          <a:ln/>
        </p:spPr>
      </p:sp>
      <p:sp>
        <p:nvSpPr>
          <p:cNvPr id="282627" name="文本占位符 282626"/>
          <p:cNvSpPr>
            <a:spLocks noGrp="1"/>
          </p:cNvSpPr>
          <p:nvPr>
            <p:ph type="body" idx="1"/>
          </p:nvPr>
        </p:nvSpPr>
        <p:spPr>
          <a:ln/>
        </p:spPr>
        <p:txBody>
          <a:bodyPr/>
          <a:p>
            <a:pPr lvl="0"/>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80930" name="幻灯片图像占位符 380929"/>
          <p:cNvSpPr>
            <a:spLocks noRot="1" noTextEdit="1"/>
          </p:cNvSpPr>
          <p:nvPr>
            <p:ph type="sldImg"/>
          </p:nvPr>
        </p:nvSpPr>
        <p:spPr>
          <a:ln/>
        </p:spPr>
      </p:sp>
      <p:sp>
        <p:nvSpPr>
          <p:cNvPr id="380931" name="文本占位符 380930"/>
          <p:cNvSpPr>
            <a:spLocks noGrp="1"/>
          </p:cNvSpPr>
          <p:nvPr>
            <p:ph type="body" idx="1"/>
          </p:nvPr>
        </p:nvSpPr>
        <p:spPr>
          <a:ln/>
        </p:spPr>
        <p:txBody>
          <a:bodyPr/>
          <a:p>
            <a:pPr lvl="0"/>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29730" name="幻灯片图像占位符 329729"/>
          <p:cNvSpPr>
            <a:spLocks noRot="1" noTextEdit="1"/>
          </p:cNvSpPr>
          <p:nvPr>
            <p:ph type="sldImg"/>
          </p:nvPr>
        </p:nvSpPr>
        <p:spPr>
          <a:ln/>
        </p:spPr>
      </p:sp>
      <p:sp>
        <p:nvSpPr>
          <p:cNvPr id="329731" name="文本占位符 329730"/>
          <p:cNvSpPr>
            <a:spLocks noGrp="1"/>
          </p:cNvSpPr>
          <p:nvPr>
            <p:ph type="body" idx="1"/>
          </p:nvPr>
        </p:nvSpPr>
        <p:spPr>
          <a:ln/>
        </p:spPr>
        <p:txBody>
          <a:bodyPr/>
          <a:p>
            <a:pPr lvl="0"/>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31778" name="幻灯片图像占位符 331777"/>
          <p:cNvSpPr>
            <a:spLocks noRot="1" noTextEdit="1"/>
          </p:cNvSpPr>
          <p:nvPr>
            <p:ph type="sldImg"/>
          </p:nvPr>
        </p:nvSpPr>
        <p:spPr>
          <a:ln/>
        </p:spPr>
      </p:sp>
      <p:sp>
        <p:nvSpPr>
          <p:cNvPr id="331779" name="文本占位符 331778"/>
          <p:cNvSpPr>
            <a:spLocks noGrp="1"/>
          </p:cNvSpPr>
          <p:nvPr>
            <p:ph type="body" idx="1"/>
          </p:nvPr>
        </p:nvSpPr>
        <p:spPr>
          <a:ln/>
        </p:spPr>
        <p:txBody>
          <a:bodyPr/>
          <a:p>
            <a:pPr lvl="0"/>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33826" name="幻灯片图像占位符 333825"/>
          <p:cNvSpPr>
            <a:spLocks noRot="1" noTextEdit="1"/>
          </p:cNvSpPr>
          <p:nvPr>
            <p:ph type="sldImg"/>
          </p:nvPr>
        </p:nvSpPr>
        <p:spPr>
          <a:ln/>
        </p:spPr>
      </p:sp>
      <p:sp>
        <p:nvSpPr>
          <p:cNvPr id="333827" name="文本占位符 333826"/>
          <p:cNvSpPr>
            <a:spLocks noGrp="1"/>
          </p:cNvSpPr>
          <p:nvPr>
            <p:ph type="body" idx="1"/>
          </p:nvPr>
        </p:nvSpPr>
        <p:spPr>
          <a:ln/>
        </p:spPr>
        <p:txBody>
          <a:bodyPr/>
          <a:p>
            <a:pPr lvl="0"/>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35874" name="幻灯片图像占位符 335873"/>
          <p:cNvSpPr>
            <a:spLocks noRot="1" noTextEdit="1"/>
          </p:cNvSpPr>
          <p:nvPr>
            <p:ph type="sldImg"/>
          </p:nvPr>
        </p:nvSpPr>
        <p:spPr>
          <a:ln/>
        </p:spPr>
      </p:sp>
      <p:sp>
        <p:nvSpPr>
          <p:cNvPr id="335875" name="文本占位符 335874"/>
          <p:cNvSpPr>
            <a:spLocks noGrp="1"/>
          </p:cNvSpPr>
          <p:nvPr>
            <p:ph type="body" idx="1"/>
          </p:nvPr>
        </p:nvSpPr>
        <p:spPr>
          <a:ln/>
        </p:spPr>
        <p:txBody>
          <a:bodyPr/>
          <a:p>
            <a:pPr lvl="0"/>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66594" name="幻灯片图像占位符 366593"/>
          <p:cNvSpPr>
            <a:spLocks noRot="1" noTextEdit="1"/>
          </p:cNvSpPr>
          <p:nvPr>
            <p:ph type="sldImg"/>
          </p:nvPr>
        </p:nvSpPr>
        <p:spPr>
          <a:ln/>
        </p:spPr>
      </p:sp>
      <p:sp>
        <p:nvSpPr>
          <p:cNvPr id="366595" name="文本占位符 366594"/>
          <p:cNvSpPr>
            <a:spLocks noGrp="1"/>
          </p:cNvSpPr>
          <p:nvPr>
            <p:ph type="body" idx="1"/>
          </p:nvPr>
        </p:nvSpPr>
        <p:spPr>
          <a:ln/>
        </p:spPr>
        <p:txBody>
          <a:bodyPr/>
          <a:p>
            <a:pPr lvl="0"/>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284674" name="幻灯片图像占位符 284673"/>
          <p:cNvSpPr>
            <a:spLocks noRot="1" noTextEdit="1"/>
          </p:cNvSpPr>
          <p:nvPr>
            <p:ph type="sldImg"/>
          </p:nvPr>
        </p:nvSpPr>
        <p:spPr>
          <a:ln/>
        </p:spPr>
      </p:sp>
      <p:sp>
        <p:nvSpPr>
          <p:cNvPr id="284675" name="文本占位符 284674"/>
          <p:cNvSpPr>
            <a:spLocks noGrp="1"/>
          </p:cNvSpPr>
          <p:nvPr>
            <p:ph type="body" idx="1"/>
          </p:nvPr>
        </p:nvSpPr>
        <p:spPr>
          <a:ln/>
        </p:spPr>
        <p:txBody>
          <a:bodyPr/>
          <a:p>
            <a:pPr lvl="0"/>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37922" name="幻灯片图像占位符 337921"/>
          <p:cNvSpPr>
            <a:spLocks noRot="1" noTextEdit="1"/>
          </p:cNvSpPr>
          <p:nvPr>
            <p:ph type="sldImg"/>
          </p:nvPr>
        </p:nvSpPr>
        <p:spPr>
          <a:ln/>
        </p:spPr>
      </p:sp>
      <p:sp>
        <p:nvSpPr>
          <p:cNvPr id="337923" name="文本占位符 337922"/>
          <p:cNvSpPr>
            <a:spLocks noGrp="1"/>
          </p:cNvSpPr>
          <p:nvPr>
            <p:ph type="body" idx="1"/>
          </p:nvPr>
        </p:nvSpPr>
        <p:spPr>
          <a:ln/>
        </p:spPr>
        <p:txBody>
          <a:bodyPr/>
          <a:p>
            <a:pPr lvl="0"/>
            <a:endParaRP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52258" name="幻灯片图像占位符 352257"/>
          <p:cNvSpPr>
            <a:spLocks noRot="1" noTextEdit="1"/>
          </p:cNvSpPr>
          <p:nvPr>
            <p:ph type="sldImg"/>
          </p:nvPr>
        </p:nvSpPr>
        <p:spPr>
          <a:ln/>
        </p:spPr>
      </p:sp>
      <p:sp>
        <p:nvSpPr>
          <p:cNvPr id="352259" name="文本占位符 352258"/>
          <p:cNvSpPr>
            <a:spLocks noGrp="1"/>
          </p:cNvSpPr>
          <p:nvPr>
            <p:ph type="body" idx="1"/>
          </p:nvPr>
        </p:nvSpPr>
        <p:spPr>
          <a:ln/>
        </p:spPr>
        <p:txBody>
          <a:bodyPr/>
          <a:p>
            <a:pPr lvl="0"/>
            <a:endParaRPr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54306" name="幻灯片图像占位符 354305"/>
          <p:cNvSpPr>
            <a:spLocks noRot="1" noTextEdit="1"/>
          </p:cNvSpPr>
          <p:nvPr>
            <p:ph type="sldImg"/>
          </p:nvPr>
        </p:nvSpPr>
        <p:spPr>
          <a:ln/>
        </p:spPr>
      </p:sp>
      <p:sp>
        <p:nvSpPr>
          <p:cNvPr id="354307" name="文本占位符 354306"/>
          <p:cNvSpPr>
            <a:spLocks noGrp="1"/>
          </p:cNvSpPr>
          <p:nvPr>
            <p:ph type="body" idx="1"/>
          </p:nvPr>
        </p:nvSpPr>
        <p:spPr>
          <a:ln/>
        </p:spPr>
        <p:txBody>
          <a:bodyPr/>
          <a:p>
            <a:pPr lvl="0"/>
            <a:endParaRP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56354" name="幻灯片图像占位符 356353"/>
          <p:cNvSpPr>
            <a:spLocks noRot="1" noTextEdit="1"/>
          </p:cNvSpPr>
          <p:nvPr>
            <p:ph type="sldImg"/>
          </p:nvPr>
        </p:nvSpPr>
        <p:spPr>
          <a:ln/>
        </p:spPr>
      </p:sp>
      <p:sp>
        <p:nvSpPr>
          <p:cNvPr id="356355" name="文本占位符 356354"/>
          <p:cNvSpPr>
            <a:spLocks noGrp="1"/>
          </p:cNvSpPr>
          <p:nvPr>
            <p:ph type="body" idx="1"/>
          </p:nvPr>
        </p:nvSpPr>
        <p:spPr>
          <a:ln/>
        </p:spPr>
        <p:txBody>
          <a:bodyPr/>
          <a:p>
            <a:pPr lvl="0"/>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82978" name="幻灯片图像占位符 382977"/>
          <p:cNvSpPr>
            <a:spLocks noRot="1" noTextEdit="1"/>
          </p:cNvSpPr>
          <p:nvPr>
            <p:ph type="sldImg"/>
          </p:nvPr>
        </p:nvSpPr>
        <p:spPr>
          <a:ln/>
        </p:spPr>
      </p:sp>
      <p:sp>
        <p:nvSpPr>
          <p:cNvPr id="382979" name="文本占位符 382978"/>
          <p:cNvSpPr>
            <a:spLocks noGrp="1"/>
          </p:cNvSpPr>
          <p:nvPr>
            <p:ph type="body" idx="1"/>
          </p:nvPr>
        </p:nvSpPr>
        <p:spPr>
          <a:ln/>
        </p:spPr>
        <p:txBody>
          <a:bodyPr/>
          <a:p>
            <a:pPr lvl="0"/>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60450" name="幻灯片图像占位符 360449"/>
          <p:cNvSpPr>
            <a:spLocks noRot="1" noTextEdit="1"/>
          </p:cNvSpPr>
          <p:nvPr>
            <p:ph type="sldImg"/>
          </p:nvPr>
        </p:nvSpPr>
        <p:spPr>
          <a:ln/>
        </p:spPr>
      </p:sp>
      <p:sp>
        <p:nvSpPr>
          <p:cNvPr id="360451" name="文本占位符 360450"/>
          <p:cNvSpPr>
            <a:spLocks noGrp="1"/>
          </p:cNvSpPr>
          <p:nvPr>
            <p:ph type="body" idx="1"/>
          </p:nvPr>
        </p:nvSpPr>
        <p:spPr>
          <a:ln/>
        </p:spPr>
        <p:txBody>
          <a:bodyPr/>
          <a:p>
            <a:pPr lvl="0"/>
            <a:endParaRPr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290818" name="幻灯片图像占位符 290817"/>
          <p:cNvSpPr>
            <a:spLocks noRot="1" noTextEdit="1"/>
          </p:cNvSpPr>
          <p:nvPr>
            <p:ph type="sldImg"/>
          </p:nvPr>
        </p:nvSpPr>
        <p:spPr>
          <a:ln/>
        </p:spPr>
      </p:sp>
      <p:sp>
        <p:nvSpPr>
          <p:cNvPr id="290819" name="文本占位符 290818"/>
          <p:cNvSpPr>
            <a:spLocks noGrp="1"/>
          </p:cNvSpPr>
          <p:nvPr>
            <p:ph type="body" idx="1"/>
          </p:nvPr>
        </p:nvSpPr>
        <p:spPr>
          <a:ln/>
        </p:spPr>
        <p:txBody>
          <a:bodyPr/>
          <a:p>
            <a:pPr lvl="0"/>
            <a:endParaRPr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291842" name="幻灯片图像占位符 291841"/>
          <p:cNvSpPr>
            <a:spLocks noRot="1" noTextEdit="1"/>
          </p:cNvSpPr>
          <p:nvPr>
            <p:ph type="sldImg"/>
          </p:nvPr>
        </p:nvSpPr>
        <p:spPr>
          <a:ln/>
        </p:spPr>
      </p:sp>
      <p:sp>
        <p:nvSpPr>
          <p:cNvPr id="291843" name="文本占位符 291842"/>
          <p:cNvSpPr>
            <a:spLocks noGrp="1"/>
          </p:cNvSpPr>
          <p:nvPr>
            <p:ph type="body" idx="1"/>
          </p:nvPr>
        </p:nvSpPr>
        <p:spPr>
          <a:ln/>
        </p:spPr>
        <p:txBody>
          <a:bodyPr/>
          <a:p>
            <a:pPr lvl="0"/>
            <a:endParaRPr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13346" name="幻灯片图像占位符 313345"/>
          <p:cNvSpPr>
            <a:spLocks noRot="1" noTextEdit="1"/>
          </p:cNvSpPr>
          <p:nvPr>
            <p:ph type="sldImg"/>
          </p:nvPr>
        </p:nvSpPr>
        <p:spPr>
          <a:ln/>
        </p:spPr>
      </p:sp>
      <p:sp>
        <p:nvSpPr>
          <p:cNvPr id="313347" name="文本占位符 313346"/>
          <p:cNvSpPr>
            <a:spLocks noGrp="1"/>
          </p:cNvSpPr>
          <p:nvPr>
            <p:ph type="body" idx="1"/>
          </p:nvPr>
        </p:nvSpPr>
        <p:spPr>
          <a:ln/>
        </p:spPr>
        <p:txBody>
          <a:bodyPr/>
          <a:p>
            <a:pPr lvl="0"/>
            <a:endParaRPr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44066" name="幻灯片图像占位符 344065"/>
          <p:cNvSpPr>
            <a:spLocks noRot="1" noTextEdit="1"/>
          </p:cNvSpPr>
          <p:nvPr>
            <p:ph type="sldImg"/>
          </p:nvPr>
        </p:nvSpPr>
        <p:spPr>
          <a:ln/>
        </p:spPr>
      </p:sp>
      <p:sp>
        <p:nvSpPr>
          <p:cNvPr id="344067" name="文本占位符 344066"/>
          <p:cNvSpPr>
            <a:spLocks noGrp="1"/>
          </p:cNvSpPr>
          <p:nvPr>
            <p:ph type="body" idx="1"/>
          </p:nvPr>
        </p:nvSpPr>
        <p:spPr>
          <a:ln/>
        </p:spPr>
        <p:txBody>
          <a:bodyPr/>
          <a:p>
            <a:pPr lvl="0"/>
            <a:endParaRPr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62498" name="幻灯片图像占位符 362497"/>
          <p:cNvSpPr>
            <a:spLocks noRot="1" noTextEdit="1"/>
          </p:cNvSpPr>
          <p:nvPr>
            <p:ph type="sldImg"/>
          </p:nvPr>
        </p:nvSpPr>
        <p:spPr>
          <a:ln/>
        </p:spPr>
      </p:sp>
      <p:sp>
        <p:nvSpPr>
          <p:cNvPr id="362499" name="文本占位符 362498"/>
          <p:cNvSpPr>
            <a:spLocks noGrp="1"/>
          </p:cNvSpPr>
          <p:nvPr>
            <p:ph type="body" idx="1"/>
          </p:nvPr>
        </p:nvSpPr>
        <p:spPr>
          <a:ln/>
        </p:spPr>
        <p:txBody>
          <a:bodyPr/>
          <a:p>
            <a:pPr lvl="0"/>
            <a:endParaRPr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68642" name="幻灯片图像占位符 368641"/>
          <p:cNvSpPr>
            <a:spLocks noRot="1" noTextEdit="1"/>
          </p:cNvSpPr>
          <p:nvPr>
            <p:ph type="sldImg"/>
          </p:nvPr>
        </p:nvSpPr>
        <p:spPr>
          <a:ln/>
        </p:spPr>
      </p:sp>
      <p:sp>
        <p:nvSpPr>
          <p:cNvPr id="368643" name="文本占位符 368642"/>
          <p:cNvSpPr>
            <a:spLocks noGrp="1"/>
          </p:cNvSpPr>
          <p:nvPr>
            <p:ph type="body" idx="1"/>
          </p:nvPr>
        </p:nvSpPr>
        <p:spPr>
          <a:ln/>
        </p:spPr>
        <p:txBody>
          <a:bodyPr/>
          <a:p>
            <a:pPr lvl="0"/>
            <a:endParaRPr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292866" name="幻灯片图像占位符 292865"/>
          <p:cNvSpPr>
            <a:spLocks noRot="1" noTextEdit="1"/>
          </p:cNvSpPr>
          <p:nvPr>
            <p:ph type="sldImg"/>
          </p:nvPr>
        </p:nvSpPr>
        <p:spPr>
          <a:ln/>
        </p:spPr>
      </p:sp>
      <p:sp>
        <p:nvSpPr>
          <p:cNvPr id="292867" name="文本占位符 292866"/>
          <p:cNvSpPr>
            <a:spLocks noGrp="1"/>
          </p:cNvSpPr>
          <p:nvPr>
            <p:ph type="body" idx="1"/>
          </p:nvPr>
        </p:nvSpPr>
        <p:spPr>
          <a:ln/>
        </p:spPr>
        <p:txBody>
          <a:bodyPr/>
          <a:p>
            <a:pPr lvl="0"/>
            <a:endParaRPr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06178" name="幻灯片图像占位符 306177"/>
          <p:cNvSpPr>
            <a:spLocks noRot="1" noTextEdit="1"/>
          </p:cNvSpPr>
          <p:nvPr>
            <p:ph type="sldImg"/>
          </p:nvPr>
        </p:nvSpPr>
        <p:spPr>
          <a:ln/>
        </p:spPr>
      </p:sp>
      <p:sp>
        <p:nvSpPr>
          <p:cNvPr id="306179" name="文本占位符 306178"/>
          <p:cNvSpPr>
            <a:spLocks noGrp="1"/>
          </p:cNvSpPr>
          <p:nvPr>
            <p:ph type="body" idx="1"/>
          </p:nvPr>
        </p:nvSpPr>
        <p:spPr>
          <a:ln/>
        </p:spPr>
        <p:txBody>
          <a:bodyPr/>
          <a:p>
            <a:pPr lvl="0"/>
            <a:endParaRPr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64546" name="幻灯片图像占位符 364545"/>
          <p:cNvSpPr>
            <a:spLocks noRot="1" noTextEdit="1"/>
          </p:cNvSpPr>
          <p:nvPr>
            <p:ph type="sldImg"/>
          </p:nvPr>
        </p:nvSpPr>
        <p:spPr>
          <a:ln/>
        </p:spPr>
      </p:sp>
      <p:sp>
        <p:nvSpPr>
          <p:cNvPr id="364547" name="文本占位符 364546"/>
          <p:cNvSpPr>
            <a:spLocks noGrp="1"/>
          </p:cNvSpPr>
          <p:nvPr>
            <p:ph type="body" idx="1"/>
          </p:nvPr>
        </p:nvSpPr>
        <p:spPr>
          <a:ln/>
        </p:spPr>
        <p:txBody>
          <a:bodyPr/>
          <a:p>
            <a:pPr lvl="0"/>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277506" name="幻灯片图像占位符 277505"/>
          <p:cNvSpPr>
            <a:spLocks noRot="1" noTextEdit="1"/>
          </p:cNvSpPr>
          <p:nvPr>
            <p:ph type="sldImg"/>
          </p:nvPr>
        </p:nvSpPr>
        <p:spPr>
          <a:ln/>
        </p:spPr>
      </p:sp>
      <p:sp>
        <p:nvSpPr>
          <p:cNvPr id="277507" name="文本占位符 277506"/>
          <p:cNvSpPr>
            <a:spLocks noGrp="1"/>
          </p:cNvSpPr>
          <p:nvPr>
            <p:ph type="body" idx="1"/>
          </p:nvPr>
        </p:nvSpPr>
        <p:spPr>
          <a:ln/>
        </p:spPr>
        <p:txBody>
          <a:bodyPr/>
          <a:p>
            <a:pPr lvl="0"/>
            <a:endParaRPr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70690" name="幻灯片图像占位符 370689"/>
          <p:cNvSpPr>
            <a:spLocks noRot="1" noTextEdit="1"/>
          </p:cNvSpPr>
          <p:nvPr>
            <p:ph type="sldImg"/>
          </p:nvPr>
        </p:nvSpPr>
        <p:spPr>
          <a:ln/>
        </p:spPr>
      </p:sp>
      <p:sp>
        <p:nvSpPr>
          <p:cNvPr id="370691" name="文本占位符 370690"/>
          <p:cNvSpPr>
            <a:spLocks noGrp="1"/>
          </p:cNvSpPr>
          <p:nvPr>
            <p:ph type="body" idx="1"/>
          </p:nvPr>
        </p:nvSpPr>
        <p:spPr>
          <a:ln/>
        </p:spPr>
        <p:txBody>
          <a:bodyPr/>
          <a:p>
            <a:pPr lvl="0"/>
            <a:endParaRPr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07202" name="幻灯片图像占位符 307201"/>
          <p:cNvSpPr>
            <a:spLocks noRot="1" noTextEdit="1"/>
          </p:cNvSpPr>
          <p:nvPr>
            <p:ph type="sldImg"/>
          </p:nvPr>
        </p:nvSpPr>
        <p:spPr>
          <a:ln/>
        </p:spPr>
      </p:sp>
      <p:sp>
        <p:nvSpPr>
          <p:cNvPr id="307203" name="文本占位符 307202"/>
          <p:cNvSpPr>
            <a:spLocks noGrp="1"/>
          </p:cNvSpPr>
          <p:nvPr>
            <p:ph type="body" idx="1"/>
          </p:nvPr>
        </p:nvSpPr>
        <p:spPr>
          <a:ln/>
        </p:spPr>
        <p:txBody>
          <a:bodyPr/>
          <a:p>
            <a:pPr lvl="0"/>
            <a:endParaRPr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08226" name="幻灯片图像占位符 308225"/>
          <p:cNvSpPr>
            <a:spLocks noRot="1" noTextEdit="1"/>
          </p:cNvSpPr>
          <p:nvPr>
            <p:ph type="sldImg"/>
          </p:nvPr>
        </p:nvSpPr>
        <p:spPr>
          <a:ln/>
        </p:spPr>
      </p:sp>
      <p:sp>
        <p:nvSpPr>
          <p:cNvPr id="308227" name="文本占位符 308226"/>
          <p:cNvSpPr>
            <a:spLocks noGrp="1"/>
          </p:cNvSpPr>
          <p:nvPr>
            <p:ph type="body" idx="1"/>
          </p:nvPr>
        </p:nvSpPr>
        <p:spPr>
          <a:ln/>
        </p:spPr>
        <p:txBody>
          <a:bodyPr/>
          <a:p>
            <a:pPr lvl="0"/>
            <a:endParaRPr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09250" name="幻灯片图像占位符 309249"/>
          <p:cNvSpPr>
            <a:spLocks noRot="1" noTextEdit="1"/>
          </p:cNvSpPr>
          <p:nvPr>
            <p:ph type="sldImg"/>
          </p:nvPr>
        </p:nvSpPr>
        <p:spPr>
          <a:ln/>
        </p:spPr>
      </p:sp>
      <p:sp>
        <p:nvSpPr>
          <p:cNvPr id="309251" name="文本占位符 309250"/>
          <p:cNvSpPr>
            <a:spLocks noGrp="1"/>
          </p:cNvSpPr>
          <p:nvPr>
            <p:ph type="body" idx="1"/>
          </p:nvPr>
        </p:nvSpPr>
        <p:spPr>
          <a:ln/>
        </p:spPr>
        <p:txBody>
          <a:bodyPr/>
          <a:p>
            <a:pPr lvl="0"/>
            <a:endParaRPr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293890" name="幻灯片图像占位符 293889"/>
          <p:cNvSpPr>
            <a:spLocks noRot="1" noTextEdit="1"/>
          </p:cNvSpPr>
          <p:nvPr>
            <p:ph type="sldImg"/>
          </p:nvPr>
        </p:nvSpPr>
        <p:spPr>
          <a:ln/>
        </p:spPr>
      </p:sp>
      <p:sp>
        <p:nvSpPr>
          <p:cNvPr id="293891" name="文本占位符 293890"/>
          <p:cNvSpPr>
            <a:spLocks noGrp="1"/>
          </p:cNvSpPr>
          <p:nvPr>
            <p:ph type="body" idx="1"/>
          </p:nvPr>
        </p:nvSpPr>
        <p:spPr>
          <a:ln/>
        </p:spPr>
        <p:txBody>
          <a:bodyPr/>
          <a:p>
            <a:pPr lvl="0"/>
            <a:endParaRPr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10274" name="幻灯片图像占位符 310273"/>
          <p:cNvSpPr>
            <a:spLocks noRot="1" noTextEdit="1"/>
          </p:cNvSpPr>
          <p:nvPr>
            <p:ph type="sldImg"/>
          </p:nvPr>
        </p:nvSpPr>
        <p:spPr>
          <a:ln/>
        </p:spPr>
      </p:sp>
      <p:sp>
        <p:nvSpPr>
          <p:cNvPr id="310275" name="文本占位符 310274"/>
          <p:cNvSpPr>
            <a:spLocks noGrp="1"/>
          </p:cNvSpPr>
          <p:nvPr>
            <p:ph type="body" idx="1"/>
          </p:nvPr>
        </p:nvSpPr>
        <p:spPr>
          <a:ln/>
        </p:spPr>
        <p:txBody>
          <a:bodyPr/>
          <a:p>
            <a:pPr lvl="0"/>
            <a:endParaRPr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11298" name="幻灯片图像占位符 311297"/>
          <p:cNvSpPr>
            <a:spLocks noRot="1" noTextEdit="1"/>
          </p:cNvSpPr>
          <p:nvPr>
            <p:ph type="sldImg"/>
          </p:nvPr>
        </p:nvSpPr>
        <p:spPr>
          <a:ln/>
        </p:spPr>
      </p:sp>
      <p:sp>
        <p:nvSpPr>
          <p:cNvPr id="311299" name="文本占位符 311298"/>
          <p:cNvSpPr>
            <a:spLocks noGrp="1"/>
          </p:cNvSpPr>
          <p:nvPr>
            <p:ph type="body" idx="1"/>
          </p:nvPr>
        </p:nvSpPr>
        <p:spPr>
          <a:ln/>
        </p:spPr>
        <p:txBody>
          <a:bodyPr/>
          <a:p>
            <a:pPr lvl="0"/>
            <a:endParaRPr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72738" name="幻灯片图像占位符 372737"/>
          <p:cNvSpPr>
            <a:spLocks noRot="1" noTextEdit="1"/>
          </p:cNvSpPr>
          <p:nvPr>
            <p:ph type="sldImg"/>
          </p:nvPr>
        </p:nvSpPr>
        <p:spPr>
          <a:ln/>
        </p:spPr>
      </p:sp>
      <p:sp>
        <p:nvSpPr>
          <p:cNvPr id="372739" name="文本占位符 372738"/>
          <p:cNvSpPr>
            <a:spLocks noGrp="1"/>
          </p:cNvSpPr>
          <p:nvPr>
            <p:ph type="body" idx="1"/>
          </p:nvPr>
        </p:nvSpPr>
        <p:spPr>
          <a:ln/>
        </p:spPr>
        <p:txBody>
          <a:bodyPr/>
          <a:p>
            <a:pPr lvl="0"/>
            <a:endParaRPr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74786" name="幻灯片图像占位符 374785"/>
          <p:cNvSpPr>
            <a:spLocks noRot="1" noTextEdit="1"/>
          </p:cNvSpPr>
          <p:nvPr>
            <p:ph type="sldImg"/>
          </p:nvPr>
        </p:nvSpPr>
        <p:spPr>
          <a:ln/>
        </p:spPr>
      </p:sp>
      <p:sp>
        <p:nvSpPr>
          <p:cNvPr id="374787" name="文本占位符 374786"/>
          <p:cNvSpPr>
            <a:spLocks noGrp="1"/>
          </p:cNvSpPr>
          <p:nvPr>
            <p:ph type="body" idx="1"/>
          </p:nvPr>
        </p:nvSpPr>
        <p:spPr>
          <a:ln/>
        </p:spPr>
        <p:txBody>
          <a:bodyPr/>
          <a:p>
            <a:pPr lvl="0"/>
            <a:endParaRPr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03106" name="幻灯片图像占位符 303105"/>
          <p:cNvSpPr>
            <a:spLocks noRot="1" noTextEdit="1"/>
          </p:cNvSpPr>
          <p:nvPr>
            <p:ph type="sldImg"/>
          </p:nvPr>
        </p:nvSpPr>
        <p:spPr>
          <a:ln/>
        </p:spPr>
      </p:sp>
      <p:sp>
        <p:nvSpPr>
          <p:cNvPr id="303107" name="文本占位符 303106"/>
          <p:cNvSpPr>
            <a:spLocks noGrp="1"/>
          </p:cNvSpPr>
          <p:nvPr>
            <p:ph type="body" idx="1"/>
          </p:nvPr>
        </p:nvSpPr>
        <p:spPr>
          <a:ln/>
        </p:spPr>
        <p:txBody>
          <a:bodyPr/>
          <a:p>
            <a:pPr lvl="0"/>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24610" name="幻灯片图像占位符 324609"/>
          <p:cNvSpPr>
            <a:spLocks noRot="1" noTextEdit="1"/>
          </p:cNvSpPr>
          <p:nvPr>
            <p:ph type="sldImg"/>
          </p:nvPr>
        </p:nvSpPr>
        <p:spPr>
          <a:ln/>
        </p:spPr>
      </p:sp>
      <p:sp>
        <p:nvSpPr>
          <p:cNvPr id="324611" name="文本占位符 324610"/>
          <p:cNvSpPr>
            <a:spLocks noGrp="1"/>
          </p:cNvSpPr>
          <p:nvPr>
            <p:ph type="body" idx="1"/>
          </p:nvPr>
        </p:nvSpPr>
        <p:spPr>
          <a:ln/>
        </p:spPr>
        <p:txBody>
          <a:bodyPr/>
          <a:p>
            <a:pPr lvl="0"/>
            <a:endParaRPr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58402" name="幻灯片图像占位符 358401"/>
          <p:cNvSpPr>
            <a:spLocks noRot="1" noTextEdit="1"/>
          </p:cNvSpPr>
          <p:nvPr>
            <p:ph type="sldImg"/>
          </p:nvPr>
        </p:nvSpPr>
        <p:spPr>
          <a:ln/>
        </p:spPr>
      </p:sp>
      <p:sp>
        <p:nvSpPr>
          <p:cNvPr id="358403" name="文本占位符 358402"/>
          <p:cNvSpPr>
            <a:spLocks noGrp="1"/>
          </p:cNvSpPr>
          <p:nvPr>
            <p:ph type="body" idx="1"/>
          </p:nvPr>
        </p:nvSpPr>
        <p:spPr>
          <a:ln/>
        </p:spPr>
        <p:txBody>
          <a:bodyPr/>
          <a:p>
            <a:pPr lvl="0"/>
            <a:endParaRPr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97314" name="幻灯片图像占位符 397313"/>
          <p:cNvSpPr>
            <a:spLocks noRot="1" noTextEdit="1"/>
          </p:cNvSpPr>
          <p:nvPr>
            <p:ph type="sldImg"/>
          </p:nvPr>
        </p:nvSpPr>
        <p:spPr>
          <a:ln/>
        </p:spPr>
      </p:sp>
      <p:sp>
        <p:nvSpPr>
          <p:cNvPr id="397315" name="文本占位符 397314"/>
          <p:cNvSpPr>
            <a:spLocks noGrp="1"/>
          </p:cNvSpPr>
          <p:nvPr>
            <p:ph type="body" idx="1"/>
          </p:nvPr>
        </p:nvSpPr>
        <p:spPr>
          <a:ln/>
        </p:spPr>
        <p:txBody>
          <a:bodyPr/>
          <a:p>
            <a:pPr lvl="0"/>
            <a:endParaRPr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99362" name="幻灯片图像占位符 399361"/>
          <p:cNvSpPr>
            <a:spLocks noRot="1" noTextEdit="1"/>
          </p:cNvSpPr>
          <p:nvPr>
            <p:ph type="sldImg"/>
          </p:nvPr>
        </p:nvSpPr>
        <p:spPr>
          <a:ln/>
        </p:spPr>
      </p:sp>
      <p:sp>
        <p:nvSpPr>
          <p:cNvPr id="399363" name="文本占位符 399362"/>
          <p:cNvSpPr>
            <a:spLocks noGrp="1"/>
          </p:cNvSpPr>
          <p:nvPr>
            <p:ph type="body" idx="1"/>
          </p:nvPr>
        </p:nvSpPr>
        <p:spPr>
          <a:ln/>
        </p:spPr>
        <p:txBody>
          <a:bodyPr/>
          <a:p>
            <a:pPr lvl="0"/>
            <a:endParaRPr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401410" name="幻灯片图像占位符 401409"/>
          <p:cNvSpPr>
            <a:spLocks noRot="1" noTextEdit="1"/>
          </p:cNvSpPr>
          <p:nvPr>
            <p:ph type="sldImg"/>
          </p:nvPr>
        </p:nvSpPr>
        <p:spPr>
          <a:ln/>
        </p:spPr>
      </p:sp>
      <p:sp>
        <p:nvSpPr>
          <p:cNvPr id="401411" name="文本占位符 401410"/>
          <p:cNvSpPr>
            <a:spLocks noGrp="1"/>
          </p:cNvSpPr>
          <p:nvPr>
            <p:ph type="body" idx="1"/>
          </p:nvPr>
        </p:nvSpPr>
        <p:spPr>
          <a:ln/>
        </p:spPr>
        <p:txBody>
          <a:bodyPr/>
          <a:p>
            <a:pPr lvl="0"/>
            <a:endParaRPr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403458" name="幻灯片图像占位符 403457"/>
          <p:cNvSpPr>
            <a:spLocks noRot="1" noTextEdit="1"/>
          </p:cNvSpPr>
          <p:nvPr>
            <p:ph type="sldImg"/>
          </p:nvPr>
        </p:nvSpPr>
        <p:spPr>
          <a:ln/>
        </p:spPr>
      </p:sp>
      <p:sp>
        <p:nvSpPr>
          <p:cNvPr id="403459" name="文本占位符 403458"/>
          <p:cNvSpPr>
            <a:spLocks noGrp="1"/>
          </p:cNvSpPr>
          <p:nvPr>
            <p:ph type="body" idx="1"/>
          </p:nvPr>
        </p:nvSpPr>
        <p:spPr>
          <a:ln/>
        </p:spPr>
        <p:txBody>
          <a:bodyPr/>
          <a:p>
            <a:pPr lvl="0"/>
            <a:endParaRPr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405506" name="幻灯片图像占位符 405505"/>
          <p:cNvSpPr>
            <a:spLocks noRot="1" noTextEdit="1"/>
          </p:cNvSpPr>
          <p:nvPr>
            <p:ph type="sldImg"/>
          </p:nvPr>
        </p:nvSpPr>
        <p:spPr>
          <a:ln/>
        </p:spPr>
      </p:sp>
      <p:sp>
        <p:nvSpPr>
          <p:cNvPr id="405507" name="文本占位符 405506"/>
          <p:cNvSpPr>
            <a:spLocks noGrp="1"/>
          </p:cNvSpPr>
          <p:nvPr>
            <p:ph type="body" idx="1"/>
          </p:nvPr>
        </p:nvSpPr>
        <p:spPr>
          <a:ln/>
        </p:spPr>
        <p:txBody>
          <a:bodyPr/>
          <a:p>
            <a:pPr lvl="0"/>
            <a:endParaRPr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407554" name="幻灯片图像占位符 407553"/>
          <p:cNvSpPr>
            <a:spLocks noRot="1" noTextEdit="1"/>
          </p:cNvSpPr>
          <p:nvPr>
            <p:ph type="sldImg"/>
          </p:nvPr>
        </p:nvSpPr>
        <p:spPr>
          <a:ln/>
        </p:spPr>
      </p:sp>
      <p:sp>
        <p:nvSpPr>
          <p:cNvPr id="407555" name="文本占位符 407554"/>
          <p:cNvSpPr>
            <a:spLocks noGrp="1"/>
          </p:cNvSpPr>
          <p:nvPr>
            <p:ph type="body" idx="1"/>
          </p:nvPr>
        </p:nvSpPr>
        <p:spPr>
          <a:ln/>
        </p:spPr>
        <p:txBody>
          <a:bodyPr/>
          <a:p>
            <a:pPr lvl="0"/>
            <a:endParaRPr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05154" name="幻灯片图像占位符 305153"/>
          <p:cNvSpPr>
            <a:spLocks noRot="1" noTextEdit="1"/>
          </p:cNvSpPr>
          <p:nvPr>
            <p:ph type="sldImg"/>
          </p:nvPr>
        </p:nvSpPr>
        <p:spPr>
          <a:ln/>
        </p:spPr>
      </p:sp>
      <p:sp>
        <p:nvSpPr>
          <p:cNvPr id="305155" name="文本占位符 305154"/>
          <p:cNvSpPr>
            <a:spLocks noGrp="1"/>
          </p:cNvSpPr>
          <p:nvPr>
            <p:ph type="body" idx="1"/>
          </p:nvPr>
        </p:nvSpPr>
        <p:spPr>
          <a:ln/>
        </p:spPr>
        <p:txBody>
          <a:bodyPr/>
          <a:p>
            <a:pPr lvl="0"/>
            <a:endParaRPr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294914" name="幻灯片图像占位符 294913"/>
          <p:cNvSpPr>
            <a:spLocks noRot="1" noTextEdit="1"/>
          </p:cNvSpPr>
          <p:nvPr>
            <p:ph type="sldImg"/>
          </p:nvPr>
        </p:nvSpPr>
        <p:spPr>
          <a:ln/>
        </p:spPr>
      </p:sp>
      <p:sp>
        <p:nvSpPr>
          <p:cNvPr id="294915" name="文本占位符 294914"/>
          <p:cNvSpPr>
            <a:spLocks noGrp="1"/>
          </p:cNvSpPr>
          <p:nvPr>
            <p:ph type="body" idx="1"/>
          </p:nvPr>
        </p:nvSpPr>
        <p:spPr>
          <a:ln/>
        </p:spPr>
        <p:txBody>
          <a:bodyPr/>
          <a:p>
            <a:pPr lvl="0"/>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16418" name="幻灯片图像占位符 316417"/>
          <p:cNvSpPr>
            <a:spLocks noRot="1" noTextEdit="1"/>
          </p:cNvSpPr>
          <p:nvPr>
            <p:ph type="sldImg"/>
          </p:nvPr>
        </p:nvSpPr>
        <p:spPr>
          <a:ln/>
        </p:spPr>
      </p:sp>
      <p:sp>
        <p:nvSpPr>
          <p:cNvPr id="316419" name="文本占位符 316418"/>
          <p:cNvSpPr>
            <a:spLocks noGrp="1"/>
          </p:cNvSpPr>
          <p:nvPr>
            <p:ph type="body" idx="1"/>
          </p:nvPr>
        </p:nvSpPr>
        <p:spPr>
          <a:ln/>
        </p:spPr>
        <p:txBody>
          <a:bodyPr/>
          <a:p>
            <a:pPr lvl="0"/>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391170" name="幻灯片图像占位符 391169"/>
          <p:cNvSpPr>
            <a:spLocks noRot="1" noTextEdit="1"/>
          </p:cNvSpPr>
          <p:nvPr>
            <p:ph type="sldImg"/>
          </p:nvPr>
        </p:nvSpPr>
        <p:spPr>
          <a:ln/>
        </p:spPr>
      </p:sp>
      <p:sp>
        <p:nvSpPr>
          <p:cNvPr id="391171" name="文本占位符 391170"/>
          <p:cNvSpPr>
            <a:spLocks noGrp="1"/>
          </p:cNvSpPr>
          <p:nvPr>
            <p:ph type="body" idx="1"/>
          </p:nvPr>
        </p:nvSpPr>
        <p:spPr>
          <a:ln/>
        </p:spPr>
        <p:txBody>
          <a:bodyPr/>
          <a:p>
            <a:pPr lvl="0"/>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269314" name="幻灯片图像占位符 269313"/>
          <p:cNvSpPr>
            <a:spLocks noRot="1" noTextEdit="1"/>
          </p:cNvSpPr>
          <p:nvPr>
            <p:ph type="sldImg"/>
          </p:nvPr>
        </p:nvSpPr>
        <p:spPr>
          <a:ln/>
        </p:spPr>
      </p:sp>
      <p:sp>
        <p:nvSpPr>
          <p:cNvPr id="269315" name="文本占位符 269314"/>
          <p:cNvSpPr>
            <a:spLocks noGrp="1"/>
          </p:cNvSpPr>
          <p:nvPr>
            <p:ph type="body" idx="1"/>
          </p:nvPr>
        </p:nvSpPr>
        <p:spPr>
          <a:ln/>
        </p:spPr>
        <p:txBody>
          <a:bodyPr/>
          <a:p>
            <a:pPr lvl="0"/>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p:nvPr>
            <p:ph type="sldNum" sz="quarter" idx="2"/>
          </p:nvPr>
        </p:nvSpPr>
        <p:spPr/>
        <p:txBody>
          <a:bodyPr/>
          <a:p>
            <a:pPr lvl="0" algn="r"/>
            <a:fld id="{9A0DB2DC-4C9A-4742-B13C-FB6460FD3503}" type="slidenum">
              <a:rPr lang="zh-CN" altLang="en-US" sz="1200" dirty="0"/>
            </a:fld>
            <a:endParaRPr lang="zh-CN" altLang="en-US" sz="1200" dirty="0"/>
          </a:p>
        </p:txBody>
      </p:sp>
      <p:sp>
        <p:nvSpPr>
          <p:cNvPr id="278530" name="幻灯片图像占位符 278529"/>
          <p:cNvSpPr>
            <a:spLocks noRot="1" noTextEdit="1"/>
          </p:cNvSpPr>
          <p:nvPr>
            <p:ph type="sldImg"/>
          </p:nvPr>
        </p:nvSpPr>
        <p:spPr>
          <a:ln/>
        </p:spPr>
      </p:sp>
      <p:sp>
        <p:nvSpPr>
          <p:cNvPr id="278531" name="文本占位符 278530"/>
          <p:cNvSpPr>
            <a:spLocks noGrp="1"/>
          </p:cNvSpPr>
          <p:nvPr>
            <p:ph type="body" idx="1"/>
          </p:nvPr>
        </p:nvSpPr>
        <p:spPr>
          <a:ln/>
        </p:spPr>
        <p:txBody>
          <a:bodyPr/>
          <a:p>
            <a:pPr lvl="0"/>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grpSp>
        <p:nvGrpSpPr>
          <p:cNvPr id="266242" name="组合 266241"/>
          <p:cNvGrpSpPr/>
          <p:nvPr/>
        </p:nvGrpSpPr>
        <p:grpSpPr>
          <a:xfrm>
            <a:off x="3175" y="4267200"/>
            <a:ext cx="9140825" cy="2590800"/>
            <a:chOff x="2" y="2688"/>
            <a:chExt cx="5758" cy="1632"/>
          </a:xfrm>
        </p:grpSpPr>
        <p:sp>
          <p:nvSpPr>
            <p:cNvPr id="266243" name="任意多边形 266242"/>
            <p:cNvSpPr/>
            <p:nvPr/>
          </p:nvSpPr>
          <p:spPr>
            <a:xfrm>
              <a:off x="2" y="2688"/>
              <a:ext cx="5758" cy="1632"/>
            </a:xfrm>
            <a:custGeom>
              <a:avLst/>
              <a:gdLst/>
              <a:ahLst/>
              <a:cxnLst/>
              <a:pathLst>
                <a:path w="5740" h="4316">
                  <a:moveTo>
                    <a:pt x="5740" y="4316"/>
                  </a:moveTo>
                  <a:lnTo>
                    <a:pt x="0" y="4316"/>
                  </a:lnTo>
                  <a:lnTo>
                    <a:pt x="0" y="0"/>
                  </a:lnTo>
                  <a:lnTo>
                    <a:pt x="5740" y="0"/>
                  </a:lnTo>
                  <a:lnTo>
                    <a:pt x="5740" y="4316"/>
                  </a:lnTo>
                  <a:lnTo>
                    <a:pt x="5740" y="4316"/>
                  </a:lnTo>
                  <a:close/>
                </a:path>
              </a:pathLst>
            </a:custGeom>
            <a:gradFill rotWithShape="0">
              <a:gsLst>
                <a:gs pos="0">
                  <a:schemeClr val="bg1">
                    <a:alpha val="100000"/>
                  </a:schemeClr>
                </a:gs>
                <a:gs pos="100000">
                  <a:schemeClr val="accent2">
                    <a:alpha val="100000"/>
                  </a:schemeClr>
                </a:gs>
              </a:gsLst>
              <a:lin ang="5400000" scaled="1"/>
              <a:tileRect/>
            </a:gradFill>
            <a:ln w="9525">
              <a:noFill/>
            </a:ln>
          </p:spPr>
          <p:txBody>
            <a:bodyPr/>
            <a:p>
              <a:endParaRPr lang="zh-CN" altLang="en-US"/>
            </a:p>
          </p:txBody>
        </p:sp>
        <p:grpSp>
          <p:nvGrpSpPr>
            <p:cNvPr id="266244" name="组合 266243"/>
            <p:cNvGrpSpPr/>
            <p:nvPr userDrawn="1"/>
          </p:nvGrpSpPr>
          <p:grpSpPr>
            <a:xfrm>
              <a:off x="3528" y="3715"/>
              <a:ext cx="792" cy="521"/>
              <a:chOff x="3527" y="3715"/>
              <a:chExt cx="792" cy="521"/>
            </a:xfrm>
          </p:grpSpPr>
          <p:sp>
            <p:nvSpPr>
              <p:cNvPr id="266245" name="椭圆 266244"/>
              <p:cNvSpPr/>
              <p:nvPr/>
            </p:nvSpPr>
            <p:spPr>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tileRect/>
              </a:gradFill>
              <a:ln w="9525">
                <a:noFill/>
              </a:ln>
            </p:spPr>
            <p:txBody>
              <a:bodyPr/>
              <a:p>
                <a:endParaRPr lang="zh-CN" altLang="en-US"/>
              </a:p>
            </p:txBody>
          </p:sp>
          <p:sp>
            <p:nvSpPr>
              <p:cNvPr id="266246" name="椭圆 266245"/>
              <p:cNvSpPr/>
              <p:nvPr/>
            </p:nvSpPr>
            <p:spPr>
              <a:xfrm>
                <a:off x="3726" y="3840"/>
                <a:ext cx="452" cy="275"/>
              </a:xfrm>
              <a:prstGeom prst="ellipse">
                <a:avLst/>
              </a:prstGeom>
              <a:gradFill rotWithShape="0">
                <a:gsLst>
                  <a:gs pos="0">
                    <a:schemeClr val="accent2">
                      <a:gamma/>
                      <a:shade val="90980"/>
                      <a:invGamma/>
                    </a:schemeClr>
                  </a:gs>
                  <a:gs pos="100000">
                    <a:schemeClr val="accent2"/>
                  </a:gs>
                </a:gsLst>
                <a:lin ang="5400000" scaled="1"/>
                <a:tileRect/>
              </a:gradFill>
              <a:ln w="9525">
                <a:noFill/>
              </a:ln>
            </p:spPr>
            <p:txBody>
              <a:bodyPr/>
              <a:p>
                <a:endParaRPr lang="zh-CN" altLang="en-US"/>
              </a:p>
            </p:txBody>
          </p:sp>
          <p:sp>
            <p:nvSpPr>
              <p:cNvPr id="266247" name="椭圆 266246"/>
              <p:cNvSpPr/>
              <p:nvPr/>
            </p:nvSpPr>
            <p:spPr>
              <a:xfrm>
                <a:off x="3782" y="3872"/>
                <a:ext cx="344" cy="207"/>
              </a:xfrm>
              <a:prstGeom prst="ellipse">
                <a:avLst/>
              </a:prstGeom>
              <a:gradFill rotWithShape="0">
                <a:gsLst>
                  <a:gs pos="0">
                    <a:schemeClr val="accent2"/>
                  </a:gs>
                  <a:gs pos="100000">
                    <a:schemeClr val="accent2">
                      <a:gamma/>
                      <a:shade val="94118"/>
                      <a:invGamma/>
                    </a:schemeClr>
                  </a:gs>
                </a:gsLst>
                <a:lin ang="5400000" scaled="1"/>
                <a:tileRect/>
              </a:gradFill>
              <a:ln w="9525">
                <a:noFill/>
              </a:ln>
            </p:spPr>
            <p:txBody>
              <a:bodyPr/>
              <a:p>
                <a:endParaRPr lang="zh-CN" altLang="en-US"/>
              </a:p>
            </p:txBody>
          </p:sp>
          <p:sp>
            <p:nvSpPr>
              <p:cNvPr id="266248" name="椭圆 266247"/>
              <p:cNvSpPr/>
              <p:nvPr/>
            </p:nvSpPr>
            <p:spPr>
              <a:xfrm>
                <a:off x="3822" y="3896"/>
                <a:ext cx="262" cy="159"/>
              </a:xfrm>
              <a:prstGeom prst="ellipse">
                <a:avLst/>
              </a:prstGeom>
              <a:gradFill rotWithShape="0">
                <a:gsLst>
                  <a:gs pos="0">
                    <a:schemeClr val="accent2">
                      <a:gamma/>
                      <a:shade val="96863"/>
                      <a:invGamma/>
                    </a:schemeClr>
                  </a:gs>
                  <a:gs pos="100000">
                    <a:schemeClr val="accent2"/>
                  </a:gs>
                </a:gsLst>
                <a:lin ang="5400000" scaled="1"/>
                <a:tileRect/>
              </a:gradFill>
              <a:ln w="9525">
                <a:noFill/>
              </a:ln>
            </p:spPr>
            <p:txBody>
              <a:bodyPr/>
              <a:p>
                <a:endParaRPr lang="zh-CN" altLang="en-US"/>
              </a:p>
            </p:txBody>
          </p:sp>
          <p:sp>
            <p:nvSpPr>
              <p:cNvPr id="266249" name="椭圆 266248"/>
              <p:cNvSpPr/>
              <p:nvPr/>
            </p:nvSpPr>
            <p:spPr>
              <a:xfrm>
                <a:off x="3856" y="3922"/>
                <a:ext cx="192" cy="107"/>
              </a:xfrm>
              <a:prstGeom prst="ellipse">
                <a:avLst/>
              </a:prstGeom>
              <a:gradFill rotWithShape="0">
                <a:gsLst>
                  <a:gs pos="0">
                    <a:schemeClr val="accent2"/>
                  </a:gs>
                  <a:gs pos="100000">
                    <a:schemeClr val="accent2">
                      <a:gamma/>
                      <a:shade val="94118"/>
                      <a:invGamma/>
                    </a:schemeClr>
                  </a:gs>
                </a:gsLst>
                <a:lin ang="5400000" scaled="1"/>
                <a:tileRect/>
              </a:gradFill>
              <a:ln w="9525">
                <a:noFill/>
              </a:ln>
            </p:spPr>
            <p:txBody>
              <a:bodyPr/>
              <a:p>
                <a:endParaRPr lang="zh-CN" altLang="en-US"/>
              </a:p>
            </p:txBody>
          </p:sp>
          <p:sp>
            <p:nvSpPr>
              <p:cNvPr id="266250" name="任意多边形 266249"/>
              <p:cNvSpPr/>
              <p:nvPr/>
            </p:nvSpPr>
            <p:spPr>
              <a:xfrm>
                <a:off x="3575" y="3715"/>
                <a:ext cx="383" cy="161"/>
              </a:xfrm>
              <a:custGeom>
                <a:avLst/>
                <a:gdLst/>
                <a:ahLst/>
                <a:cxnLst/>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alpha val="100000"/>
                    </a:schemeClr>
                  </a:gs>
                  <a:gs pos="100000">
                    <a:schemeClr val="accent2">
                      <a:alpha val="100000"/>
                    </a:schemeClr>
                  </a:gs>
                </a:gsLst>
                <a:lin ang="5400000" scaled="1"/>
                <a:tileRect/>
              </a:gradFill>
              <a:ln w="9525">
                <a:noFill/>
              </a:ln>
            </p:spPr>
            <p:txBody>
              <a:bodyPr/>
              <a:p>
                <a:endParaRPr lang="zh-CN" altLang="en-US"/>
              </a:p>
            </p:txBody>
          </p:sp>
          <p:sp>
            <p:nvSpPr>
              <p:cNvPr id="266251" name="任意多边形 266250"/>
              <p:cNvSpPr/>
              <p:nvPr/>
            </p:nvSpPr>
            <p:spPr>
              <a:xfrm>
                <a:off x="3695" y="4170"/>
                <a:ext cx="444" cy="66"/>
              </a:xfrm>
              <a:custGeom>
                <a:avLst/>
                <a:gdLst/>
                <a:ahLst/>
                <a:cxnLst/>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alpha val="100000"/>
                    </a:schemeClr>
                  </a:gs>
                  <a:gs pos="100000">
                    <a:schemeClr val="accent2">
                      <a:alpha val="100000"/>
                    </a:schemeClr>
                  </a:gs>
                </a:gsLst>
                <a:lin ang="18900000" scaled="1"/>
                <a:tileRect/>
              </a:gradFill>
              <a:ln w="9525">
                <a:noFill/>
              </a:ln>
            </p:spPr>
            <p:txBody>
              <a:bodyPr/>
              <a:p>
                <a:endParaRPr lang="zh-CN" altLang="en-US"/>
              </a:p>
            </p:txBody>
          </p:sp>
          <p:sp>
            <p:nvSpPr>
              <p:cNvPr id="266252" name="任意多边形 266251"/>
              <p:cNvSpPr/>
              <p:nvPr/>
            </p:nvSpPr>
            <p:spPr>
              <a:xfrm>
                <a:off x="3527" y="3906"/>
                <a:ext cx="89" cy="216"/>
              </a:xfrm>
              <a:custGeom>
                <a:avLst/>
                <a:gdLst/>
                <a:ahLst/>
                <a:cxnLst/>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alpha val="100000"/>
                    </a:schemeClr>
                  </a:gs>
                  <a:gs pos="100000">
                    <a:schemeClr val="accent2">
                      <a:gamma/>
                      <a:shade val="87843"/>
                      <a:invGamma/>
                      <a:alpha val="100000"/>
                    </a:schemeClr>
                  </a:gs>
                </a:gsLst>
                <a:lin ang="5400000" scaled="1"/>
                <a:tileRect/>
              </a:gradFill>
              <a:ln w="9525">
                <a:noFill/>
              </a:ln>
            </p:spPr>
            <p:txBody>
              <a:bodyPr/>
              <a:p>
                <a:endParaRPr lang="zh-CN" altLang="en-US"/>
              </a:p>
            </p:txBody>
          </p:sp>
          <p:sp>
            <p:nvSpPr>
              <p:cNvPr id="266253" name="任意多边形 266252"/>
              <p:cNvSpPr/>
              <p:nvPr/>
            </p:nvSpPr>
            <p:spPr>
              <a:xfrm>
                <a:off x="3569" y="3745"/>
                <a:ext cx="750" cy="461"/>
              </a:xfrm>
              <a:custGeom>
                <a:avLst/>
                <a:gdLst/>
                <a:ahLst/>
                <a:cxnLst/>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alpha val="100000"/>
                    </a:schemeClr>
                  </a:gs>
                  <a:gs pos="100000">
                    <a:schemeClr val="accent2">
                      <a:gamma/>
                      <a:shade val="90980"/>
                      <a:invGamma/>
                      <a:alpha val="100000"/>
                    </a:schemeClr>
                  </a:gs>
                </a:gsLst>
                <a:path path="shape">
                  <a:fillToRect l="50000" t="50000" r="50000" b="50000"/>
                </a:path>
                <a:tileRect/>
              </a:gradFill>
              <a:ln w="9525">
                <a:noFill/>
              </a:ln>
            </p:spPr>
            <p:txBody>
              <a:bodyPr/>
              <a:p>
                <a:endParaRPr lang="zh-CN" altLang="en-US"/>
              </a:p>
            </p:txBody>
          </p:sp>
          <p:sp>
            <p:nvSpPr>
              <p:cNvPr id="266254" name="任意多边形 266253"/>
              <p:cNvSpPr/>
              <p:nvPr/>
            </p:nvSpPr>
            <p:spPr>
              <a:xfrm>
                <a:off x="4037" y="3721"/>
                <a:ext cx="96" cy="30"/>
              </a:xfrm>
              <a:custGeom>
                <a:avLst/>
                <a:gdLst/>
                <a:ahLst/>
                <a:cxnLst/>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alpha val="100000"/>
                    </a:schemeClr>
                  </a:gs>
                  <a:gs pos="100000">
                    <a:schemeClr val="accent2">
                      <a:gamma/>
                      <a:shade val="87843"/>
                      <a:invGamma/>
                      <a:alpha val="100000"/>
                    </a:schemeClr>
                  </a:gs>
                </a:gsLst>
                <a:lin ang="0" scaled="1"/>
                <a:tileRect/>
              </a:gradFill>
              <a:ln w="9525">
                <a:noFill/>
              </a:ln>
            </p:spPr>
            <p:txBody>
              <a:bodyPr/>
              <a:p>
                <a:endParaRPr lang="zh-CN" altLang="en-US"/>
              </a:p>
            </p:txBody>
          </p:sp>
          <p:sp>
            <p:nvSpPr>
              <p:cNvPr id="266255" name="椭圆 266254"/>
              <p:cNvSpPr/>
              <p:nvPr/>
            </p:nvSpPr>
            <p:spPr>
              <a:xfrm>
                <a:off x="3910" y="3948"/>
                <a:ext cx="84" cy="53"/>
              </a:xfrm>
              <a:prstGeom prst="ellipse">
                <a:avLst/>
              </a:prstGeom>
              <a:gradFill rotWithShape="0">
                <a:gsLst>
                  <a:gs pos="0">
                    <a:schemeClr val="accent2">
                      <a:gamma/>
                      <a:shade val="94118"/>
                      <a:invGamma/>
                    </a:schemeClr>
                  </a:gs>
                  <a:gs pos="100000">
                    <a:schemeClr val="accent2"/>
                  </a:gs>
                </a:gsLst>
                <a:lin ang="5400000" scaled="1"/>
                <a:tileRect/>
              </a:gradFill>
              <a:ln w="9525">
                <a:noFill/>
              </a:ln>
            </p:spPr>
            <p:txBody>
              <a:bodyPr/>
              <a:p>
                <a:endParaRPr lang="zh-CN" altLang="en-US"/>
              </a:p>
            </p:txBody>
          </p:sp>
        </p:grpSp>
        <p:grpSp>
          <p:nvGrpSpPr>
            <p:cNvPr id="266256" name="组合 266255"/>
            <p:cNvGrpSpPr/>
            <p:nvPr userDrawn="1"/>
          </p:nvGrpSpPr>
          <p:grpSpPr>
            <a:xfrm>
              <a:off x="1776" y="3631"/>
              <a:ext cx="1626" cy="683"/>
              <a:chOff x="1776" y="3631"/>
              <a:chExt cx="1626" cy="683"/>
            </a:xfrm>
          </p:grpSpPr>
          <p:sp>
            <p:nvSpPr>
              <p:cNvPr id="266257" name="椭圆 266256"/>
              <p:cNvSpPr/>
              <p:nvPr/>
            </p:nvSpPr>
            <p:spPr>
              <a:xfrm>
                <a:off x="2268" y="3934"/>
                <a:ext cx="638" cy="377"/>
              </a:xfrm>
              <a:prstGeom prst="ellipse">
                <a:avLst/>
              </a:prstGeom>
              <a:gradFill rotWithShape="0">
                <a:gsLst>
                  <a:gs pos="0">
                    <a:schemeClr val="accent2">
                      <a:gamma/>
                      <a:shade val="87843"/>
                      <a:invGamma/>
                    </a:schemeClr>
                  </a:gs>
                  <a:gs pos="100000">
                    <a:schemeClr val="accent2"/>
                  </a:gs>
                </a:gsLst>
                <a:lin ang="2700000" scaled="1"/>
                <a:tileRect/>
              </a:gradFill>
              <a:ln w="9525">
                <a:noFill/>
              </a:ln>
            </p:spPr>
            <p:txBody>
              <a:bodyPr/>
              <a:p>
                <a:endParaRPr lang="zh-CN" altLang="en-US"/>
              </a:p>
            </p:txBody>
          </p:sp>
          <p:sp>
            <p:nvSpPr>
              <p:cNvPr id="266258" name="椭圆 266257"/>
              <p:cNvSpPr/>
              <p:nvPr/>
            </p:nvSpPr>
            <p:spPr>
              <a:xfrm>
                <a:off x="2314" y="3958"/>
                <a:ext cx="543" cy="332"/>
              </a:xfrm>
              <a:prstGeom prst="ellipse">
                <a:avLst/>
              </a:prstGeom>
              <a:gradFill rotWithShape="0">
                <a:gsLst>
                  <a:gs pos="0">
                    <a:schemeClr val="accent2"/>
                  </a:gs>
                  <a:gs pos="100000">
                    <a:schemeClr val="accent2">
                      <a:gamma/>
                      <a:shade val="87843"/>
                      <a:invGamma/>
                    </a:schemeClr>
                  </a:gs>
                </a:gsLst>
                <a:lin ang="2700000" scaled="1"/>
                <a:tileRect/>
              </a:gradFill>
              <a:ln w="9525">
                <a:noFill/>
              </a:ln>
            </p:spPr>
            <p:txBody>
              <a:bodyPr/>
              <a:p>
                <a:endParaRPr lang="zh-CN" altLang="en-US"/>
              </a:p>
            </p:txBody>
          </p:sp>
          <p:sp>
            <p:nvSpPr>
              <p:cNvPr id="266259" name="椭圆 266258"/>
              <p:cNvSpPr/>
              <p:nvPr/>
            </p:nvSpPr>
            <p:spPr>
              <a:xfrm>
                <a:off x="2341" y="3979"/>
                <a:ext cx="501" cy="299"/>
              </a:xfrm>
              <a:prstGeom prst="ellipse">
                <a:avLst/>
              </a:prstGeom>
              <a:gradFill rotWithShape="0">
                <a:gsLst>
                  <a:gs pos="0">
                    <a:schemeClr val="accent2">
                      <a:gamma/>
                      <a:shade val="90980"/>
                      <a:invGamma/>
                    </a:schemeClr>
                  </a:gs>
                  <a:gs pos="100000">
                    <a:schemeClr val="accent2"/>
                  </a:gs>
                </a:gsLst>
                <a:lin ang="2700000" scaled="1"/>
                <a:tileRect/>
              </a:gradFill>
              <a:ln w="9525">
                <a:noFill/>
              </a:ln>
            </p:spPr>
            <p:txBody>
              <a:bodyPr/>
              <a:p>
                <a:endParaRPr lang="zh-CN" altLang="en-US"/>
              </a:p>
            </p:txBody>
          </p:sp>
          <p:sp>
            <p:nvSpPr>
              <p:cNvPr id="266260" name="椭圆 266259"/>
              <p:cNvSpPr/>
              <p:nvPr/>
            </p:nvSpPr>
            <p:spPr>
              <a:xfrm>
                <a:off x="2368" y="3997"/>
                <a:ext cx="444" cy="258"/>
              </a:xfrm>
              <a:prstGeom prst="ellipse">
                <a:avLst/>
              </a:prstGeom>
              <a:gradFill rotWithShape="0">
                <a:gsLst>
                  <a:gs pos="0">
                    <a:schemeClr val="accent2">
                      <a:gamma/>
                      <a:shade val="87843"/>
                      <a:invGamma/>
                    </a:schemeClr>
                  </a:gs>
                  <a:gs pos="100000">
                    <a:schemeClr val="accent2"/>
                  </a:gs>
                </a:gsLst>
                <a:lin ang="5400000" scaled="1"/>
                <a:tileRect/>
              </a:gradFill>
              <a:ln w="9525">
                <a:noFill/>
              </a:ln>
            </p:spPr>
            <p:txBody>
              <a:bodyPr/>
              <a:p>
                <a:endParaRPr lang="zh-CN" altLang="en-US"/>
              </a:p>
            </p:txBody>
          </p:sp>
          <p:sp>
            <p:nvSpPr>
              <p:cNvPr id="266261" name="椭圆 266260"/>
              <p:cNvSpPr/>
              <p:nvPr/>
            </p:nvSpPr>
            <p:spPr>
              <a:xfrm>
                <a:off x="2385" y="4005"/>
                <a:ext cx="413" cy="240"/>
              </a:xfrm>
              <a:prstGeom prst="ellipse">
                <a:avLst/>
              </a:prstGeom>
              <a:gradFill rotWithShape="0">
                <a:gsLst>
                  <a:gs pos="0">
                    <a:schemeClr val="accent2">
                      <a:gamma/>
                      <a:shade val="94118"/>
                      <a:invGamma/>
                    </a:schemeClr>
                  </a:gs>
                  <a:gs pos="100000">
                    <a:schemeClr val="accent2"/>
                  </a:gs>
                </a:gsLst>
                <a:lin ang="5400000" scaled="1"/>
                <a:tileRect/>
              </a:gradFill>
              <a:ln w="9525">
                <a:noFill/>
              </a:ln>
            </p:spPr>
            <p:txBody>
              <a:bodyPr/>
              <a:p>
                <a:endParaRPr lang="zh-CN" altLang="en-US"/>
              </a:p>
            </p:txBody>
          </p:sp>
          <p:sp>
            <p:nvSpPr>
              <p:cNvPr id="266262" name="椭圆 266261"/>
              <p:cNvSpPr/>
              <p:nvPr/>
            </p:nvSpPr>
            <p:spPr>
              <a:xfrm>
                <a:off x="2437" y="4026"/>
                <a:ext cx="306" cy="192"/>
              </a:xfrm>
              <a:prstGeom prst="ellipse">
                <a:avLst/>
              </a:prstGeom>
              <a:gradFill rotWithShape="0">
                <a:gsLst>
                  <a:gs pos="0">
                    <a:schemeClr val="accent2">
                      <a:gamma/>
                      <a:shade val="87843"/>
                      <a:invGamma/>
                    </a:schemeClr>
                  </a:gs>
                  <a:gs pos="100000">
                    <a:schemeClr val="accent2"/>
                  </a:gs>
                </a:gsLst>
                <a:lin ang="5400000" scaled="1"/>
                <a:tileRect/>
              </a:gradFill>
              <a:ln w="9525">
                <a:noFill/>
              </a:ln>
            </p:spPr>
            <p:txBody>
              <a:bodyPr/>
              <a:p>
                <a:endParaRPr lang="zh-CN" altLang="en-US"/>
              </a:p>
            </p:txBody>
          </p:sp>
          <p:sp>
            <p:nvSpPr>
              <p:cNvPr id="266263" name="椭圆 266262"/>
              <p:cNvSpPr/>
              <p:nvPr/>
            </p:nvSpPr>
            <p:spPr>
              <a:xfrm>
                <a:off x="2476" y="4056"/>
                <a:ext cx="227" cy="135"/>
              </a:xfrm>
              <a:prstGeom prst="ellipse">
                <a:avLst/>
              </a:prstGeom>
              <a:gradFill rotWithShape="0">
                <a:gsLst>
                  <a:gs pos="0">
                    <a:schemeClr val="accent2"/>
                  </a:gs>
                  <a:gs pos="100000">
                    <a:schemeClr val="accent2">
                      <a:gamma/>
                      <a:shade val="90980"/>
                      <a:invGamma/>
                    </a:schemeClr>
                  </a:gs>
                </a:gsLst>
                <a:lin ang="2700000" scaled="1"/>
                <a:tileRect/>
              </a:gradFill>
              <a:ln w="9525">
                <a:noFill/>
              </a:ln>
            </p:spPr>
            <p:txBody>
              <a:bodyPr/>
              <a:p>
                <a:endParaRPr lang="zh-CN" altLang="en-US"/>
              </a:p>
            </p:txBody>
          </p:sp>
          <p:sp>
            <p:nvSpPr>
              <p:cNvPr id="266264" name="椭圆 266263"/>
              <p:cNvSpPr/>
              <p:nvPr/>
            </p:nvSpPr>
            <p:spPr>
              <a:xfrm>
                <a:off x="2542" y="4097"/>
                <a:ext cx="90" cy="60"/>
              </a:xfrm>
              <a:prstGeom prst="ellipse">
                <a:avLst/>
              </a:prstGeom>
              <a:gradFill rotWithShape="0">
                <a:gsLst>
                  <a:gs pos="0">
                    <a:schemeClr val="accent2"/>
                  </a:gs>
                  <a:gs pos="100000">
                    <a:schemeClr val="accent2">
                      <a:gamma/>
                      <a:shade val="90980"/>
                      <a:invGamma/>
                    </a:schemeClr>
                  </a:gs>
                </a:gsLst>
                <a:lin ang="0" scaled="1"/>
                <a:tileRect/>
              </a:gradFill>
              <a:ln w="9525">
                <a:noFill/>
              </a:ln>
            </p:spPr>
            <p:txBody>
              <a:bodyPr/>
              <a:p>
                <a:endParaRPr lang="zh-CN" altLang="en-US"/>
              </a:p>
            </p:txBody>
          </p:sp>
          <p:sp>
            <p:nvSpPr>
              <p:cNvPr id="266265" name="任意多边形 266264"/>
              <p:cNvSpPr/>
              <p:nvPr/>
            </p:nvSpPr>
            <p:spPr>
              <a:xfrm>
                <a:off x="2585" y="3822"/>
                <a:ext cx="449" cy="186"/>
              </a:xfrm>
              <a:custGeom>
                <a:avLst/>
                <a:gdLst/>
                <a:ahLst/>
                <a:cxnLst/>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alpha val="100000"/>
                    </a:schemeClr>
                  </a:gs>
                  <a:gs pos="100000">
                    <a:schemeClr val="accent2">
                      <a:alpha val="100000"/>
                    </a:schemeClr>
                  </a:gs>
                </a:gsLst>
                <a:lin ang="5400000" scaled="1"/>
                <a:tileRect/>
              </a:gradFill>
              <a:ln w="9525">
                <a:noFill/>
              </a:ln>
            </p:spPr>
            <p:txBody>
              <a:bodyPr/>
              <a:p>
                <a:endParaRPr lang="zh-CN" altLang="en-US"/>
              </a:p>
            </p:txBody>
          </p:sp>
          <p:sp>
            <p:nvSpPr>
              <p:cNvPr id="266266" name="任意多边形 266265"/>
              <p:cNvSpPr/>
              <p:nvPr/>
            </p:nvSpPr>
            <p:spPr>
              <a:xfrm>
                <a:off x="2142" y="3852"/>
                <a:ext cx="892" cy="462"/>
              </a:xfrm>
              <a:custGeom>
                <a:avLst/>
                <a:gdLst/>
                <a:ahLst/>
                <a:cxnLst/>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alpha val="100000"/>
                    </a:schemeClr>
                  </a:gs>
                  <a:gs pos="100000">
                    <a:schemeClr val="accent2">
                      <a:gamma/>
                      <a:shade val="84706"/>
                      <a:invGamma/>
                      <a:alpha val="100000"/>
                    </a:schemeClr>
                  </a:gs>
                </a:gsLst>
                <a:lin ang="2700000" scaled="1"/>
                <a:tileRect/>
              </a:gradFill>
              <a:ln w="9525">
                <a:noFill/>
              </a:ln>
            </p:spPr>
            <p:txBody>
              <a:bodyPr/>
              <a:p>
                <a:endParaRPr lang="zh-CN" altLang="en-US"/>
              </a:p>
            </p:txBody>
          </p:sp>
          <p:sp>
            <p:nvSpPr>
              <p:cNvPr id="266267" name="任意多边形 266266"/>
              <p:cNvSpPr/>
              <p:nvPr/>
            </p:nvSpPr>
            <p:spPr>
              <a:xfrm>
                <a:off x="2082" y="3828"/>
                <a:ext cx="407" cy="486"/>
              </a:xfrm>
              <a:custGeom>
                <a:avLst/>
                <a:gdLst/>
                <a:ahLst/>
                <a:cxnLst/>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alpha val="100000"/>
                    </a:schemeClr>
                  </a:gs>
                  <a:gs pos="100000">
                    <a:schemeClr val="accent2">
                      <a:gamma/>
                      <a:shade val="90980"/>
                      <a:invGamma/>
                      <a:alpha val="100000"/>
                    </a:schemeClr>
                  </a:gs>
                </a:gsLst>
                <a:lin ang="0" scaled="1"/>
                <a:tileRect/>
              </a:gradFill>
              <a:ln w="9525">
                <a:noFill/>
              </a:ln>
            </p:spPr>
            <p:txBody>
              <a:bodyPr/>
              <a:p>
                <a:endParaRPr lang="zh-CN" altLang="en-US"/>
              </a:p>
            </p:txBody>
          </p:sp>
          <p:sp>
            <p:nvSpPr>
              <p:cNvPr id="266268" name="任意多边形 266267"/>
              <p:cNvSpPr/>
              <p:nvPr/>
            </p:nvSpPr>
            <p:spPr>
              <a:xfrm>
                <a:off x="2987" y="4044"/>
                <a:ext cx="108" cy="252"/>
              </a:xfrm>
              <a:custGeom>
                <a:avLst/>
                <a:gdLst/>
                <a:ahLst/>
                <a:cxnLst/>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alpha val="100000"/>
                    </a:schemeClr>
                  </a:gs>
                  <a:gs pos="100000">
                    <a:schemeClr val="accent2">
                      <a:gamma/>
                      <a:shade val="81961"/>
                      <a:invGamma/>
                      <a:alpha val="100000"/>
                    </a:schemeClr>
                  </a:gs>
                </a:gsLst>
                <a:lin ang="5400000" scaled="1"/>
                <a:tileRect/>
              </a:gradFill>
              <a:ln w="9525">
                <a:noFill/>
              </a:ln>
            </p:spPr>
            <p:txBody>
              <a:bodyPr/>
              <a:p>
                <a:endParaRPr lang="zh-CN" altLang="en-US"/>
              </a:p>
            </p:txBody>
          </p:sp>
          <p:sp>
            <p:nvSpPr>
              <p:cNvPr id="266269" name="任意多边形 266268"/>
              <p:cNvSpPr/>
              <p:nvPr/>
            </p:nvSpPr>
            <p:spPr>
              <a:xfrm>
                <a:off x="2068" y="3685"/>
                <a:ext cx="835" cy="150"/>
              </a:xfrm>
              <a:custGeom>
                <a:avLst/>
                <a:gdLst/>
                <a:ahLst/>
                <a:cxnLst/>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alpha val="100000"/>
                </a:schemeClr>
              </a:solidFill>
              <a:ln w="9525">
                <a:noFill/>
              </a:ln>
            </p:spPr>
            <p:txBody>
              <a:bodyPr/>
              <a:p>
                <a:endParaRPr lang="zh-CN" altLang="en-US"/>
              </a:p>
            </p:txBody>
          </p:sp>
          <p:sp>
            <p:nvSpPr>
              <p:cNvPr id="266270" name="任意多边形 266269"/>
              <p:cNvSpPr/>
              <p:nvPr/>
            </p:nvSpPr>
            <p:spPr>
              <a:xfrm>
                <a:off x="1867" y="3853"/>
                <a:ext cx="171" cy="461"/>
              </a:xfrm>
              <a:custGeom>
                <a:avLst/>
                <a:gdLst/>
                <a:ahLst/>
                <a:cxnLst/>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alpha val="100000"/>
                </a:schemeClr>
              </a:solidFill>
              <a:ln w="9525">
                <a:noFill/>
              </a:ln>
            </p:spPr>
            <p:txBody>
              <a:bodyPr/>
              <a:p>
                <a:endParaRPr lang="zh-CN" altLang="en-US"/>
              </a:p>
            </p:txBody>
          </p:sp>
          <p:sp>
            <p:nvSpPr>
              <p:cNvPr id="266271" name="任意多边形 266270"/>
              <p:cNvSpPr/>
              <p:nvPr/>
            </p:nvSpPr>
            <p:spPr>
              <a:xfrm>
                <a:off x="2951" y="3751"/>
                <a:ext cx="360" cy="563"/>
              </a:xfrm>
              <a:custGeom>
                <a:avLst/>
                <a:gdLst/>
                <a:ahLst/>
                <a:cxnLst/>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alpha val="100000"/>
                    </a:schemeClr>
                  </a:gs>
                  <a:gs pos="100000">
                    <a:schemeClr val="accent2">
                      <a:gamma/>
                      <a:shade val="87843"/>
                      <a:invGamma/>
                      <a:alpha val="100000"/>
                    </a:schemeClr>
                  </a:gs>
                </a:gsLst>
                <a:lin ang="5400000" scaled="1"/>
                <a:tileRect/>
              </a:gradFill>
              <a:ln w="9525">
                <a:noFill/>
              </a:ln>
            </p:spPr>
            <p:txBody>
              <a:bodyPr/>
              <a:p>
                <a:endParaRPr lang="zh-CN" altLang="en-US"/>
              </a:p>
            </p:txBody>
          </p:sp>
          <p:sp>
            <p:nvSpPr>
              <p:cNvPr id="266272" name="任意多边形 266271"/>
              <p:cNvSpPr/>
              <p:nvPr/>
            </p:nvSpPr>
            <p:spPr>
              <a:xfrm>
                <a:off x="2318" y="3631"/>
                <a:ext cx="1078" cy="425"/>
              </a:xfrm>
              <a:custGeom>
                <a:avLst/>
                <a:gdLst/>
                <a:ahLst/>
                <a:cxnLst/>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alpha val="100000"/>
                    </a:schemeClr>
                  </a:gs>
                  <a:gs pos="100000">
                    <a:schemeClr val="accent2">
                      <a:gamma/>
                      <a:shade val="87843"/>
                      <a:invGamma/>
                      <a:alpha val="100000"/>
                    </a:schemeClr>
                  </a:gs>
                </a:gsLst>
                <a:lin ang="5400000" scaled="1"/>
                <a:tileRect/>
              </a:gradFill>
              <a:ln w="9525">
                <a:noFill/>
              </a:ln>
            </p:spPr>
            <p:txBody>
              <a:bodyPr/>
              <a:p>
                <a:endParaRPr lang="zh-CN" altLang="en-US"/>
              </a:p>
            </p:txBody>
          </p:sp>
          <p:sp>
            <p:nvSpPr>
              <p:cNvPr id="266273" name="任意多边形 266272"/>
              <p:cNvSpPr/>
              <p:nvPr/>
            </p:nvSpPr>
            <p:spPr>
              <a:xfrm>
                <a:off x="3304" y="4080"/>
                <a:ext cx="98" cy="234"/>
              </a:xfrm>
              <a:custGeom>
                <a:avLst/>
                <a:gdLst/>
                <a:ahLst/>
                <a:cxnLst/>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alpha val="100000"/>
                    </a:schemeClr>
                  </a:gs>
                  <a:gs pos="100000">
                    <a:schemeClr val="accent2">
                      <a:gamma/>
                      <a:shade val="87843"/>
                      <a:invGamma/>
                      <a:alpha val="100000"/>
                    </a:schemeClr>
                  </a:gs>
                </a:gsLst>
                <a:lin ang="5400000" scaled="1"/>
                <a:tileRect/>
              </a:gradFill>
              <a:ln w="9525">
                <a:noFill/>
              </a:ln>
            </p:spPr>
            <p:txBody>
              <a:bodyPr/>
              <a:p>
                <a:endParaRPr lang="zh-CN" altLang="en-US"/>
              </a:p>
            </p:txBody>
          </p:sp>
          <p:sp>
            <p:nvSpPr>
              <p:cNvPr id="266274" name="任意多边形 266273"/>
              <p:cNvSpPr/>
              <p:nvPr/>
            </p:nvSpPr>
            <p:spPr>
              <a:xfrm>
                <a:off x="1776" y="3673"/>
                <a:ext cx="481" cy="641"/>
              </a:xfrm>
              <a:custGeom>
                <a:avLst/>
                <a:gdLst/>
                <a:ahLst/>
                <a:cxnLst/>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alpha val="100000"/>
                </a:schemeClr>
              </a:solidFill>
              <a:ln w="9525">
                <a:noFill/>
              </a:ln>
            </p:spPr>
            <p:txBody>
              <a:bodyPr/>
              <a:p>
                <a:endParaRPr lang="zh-CN" altLang="en-US"/>
              </a:p>
            </p:txBody>
          </p:sp>
        </p:grpSp>
        <p:grpSp>
          <p:nvGrpSpPr>
            <p:cNvPr id="266275" name="组合 266274"/>
            <p:cNvGrpSpPr/>
            <p:nvPr userDrawn="1"/>
          </p:nvGrpSpPr>
          <p:grpSpPr>
            <a:xfrm>
              <a:off x="4128" y="3360"/>
              <a:ext cx="1351" cy="821"/>
              <a:chOff x="4128" y="3360"/>
              <a:chExt cx="1351" cy="821"/>
            </a:xfrm>
          </p:grpSpPr>
          <p:sp>
            <p:nvSpPr>
              <p:cNvPr id="266276" name="任意多边形 266275"/>
              <p:cNvSpPr>
                <a:spLocks noEditPoints="1"/>
              </p:cNvSpPr>
              <p:nvPr/>
            </p:nvSpPr>
            <p:spPr>
              <a:xfrm>
                <a:off x="4200" y="3402"/>
                <a:ext cx="1201" cy="731"/>
              </a:xfrm>
              <a:custGeom>
                <a:avLst/>
                <a:gdLst/>
                <a:ahLst/>
                <a:cxnLst/>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alpha val="100000"/>
                    </a:schemeClr>
                  </a:gs>
                  <a:gs pos="100000">
                    <a:schemeClr val="accent2">
                      <a:alpha val="100000"/>
                    </a:schemeClr>
                  </a:gs>
                </a:gsLst>
                <a:lin ang="5400000" scaled="1"/>
                <a:tileRect/>
              </a:gradFill>
              <a:ln w="9525">
                <a:noFill/>
              </a:ln>
            </p:spPr>
            <p:txBody>
              <a:bodyPr/>
              <a:p>
                <a:endParaRPr lang="zh-CN" altLang="en-US"/>
              </a:p>
            </p:txBody>
          </p:sp>
          <p:sp>
            <p:nvSpPr>
              <p:cNvPr id="266277" name="任意多边形 266276"/>
              <p:cNvSpPr/>
              <p:nvPr/>
            </p:nvSpPr>
            <p:spPr>
              <a:xfrm>
                <a:off x="4128" y="3366"/>
                <a:ext cx="544" cy="737"/>
              </a:xfrm>
              <a:custGeom>
                <a:avLst/>
                <a:gdLst/>
                <a:ahLst/>
                <a:cxnLst/>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alpha val="100000"/>
                    </a:schemeClr>
                  </a:gs>
                  <a:gs pos="100000">
                    <a:schemeClr val="accent2">
                      <a:alpha val="100000"/>
                    </a:schemeClr>
                  </a:gs>
                </a:gsLst>
                <a:lin ang="5400000" scaled="1"/>
                <a:tileRect/>
              </a:gradFill>
              <a:ln w="9525">
                <a:noFill/>
              </a:ln>
            </p:spPr>
            <p:txBody>
              <a:bodyPr/>
              <a:p>
                <a:endParaRPr lang="zh-CN" altLang="en-US"/>
              </a:p>
            </p:txBody>
          </p:sp>
          <p:sp>
            <p:nvSpPr>
              <p:cNvPr id="266278" name="任意多边形 266277"/>
              <p:cNvSpPr/>
              <p:nvPr/>
            </p:nvSpPr>
            <p:spPr>
              <a:xfrm>
                <a:off x="4792" y="3360"/>
                <a:ext cx="609" cy="252"/>
              </a:xfrm>
              <a:custGeom>
                <a:avLst/>
                <a:gdLst/>
                <a:ahLst/>
                <a:cxnLst/>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alpha val="100000"/>
                    </a:schemeClr>
                  </a:gs>
                  <a:gs pos="100000">
                    <a:schemeClr val="accent2">
                      <a:alpha val="100000"/>
                    </a:schemeClr>
                  </a:gs>
                </a:gsLst>
                <a:lin ang="5400000" scaled="1"/>
                <a:tileRect/>
              </a:gradFill>
              <a:ln w="9525">
                <a:noFill/>
              </a:ln>
            </p:spPr>
            <p:txBody>
              <a:bodyPr/>
              <a:p>
                <a:endParaRPr lang="zh-CN" altLang="en-US"/>
              </a:p>
            </p:txBody>
          </p:sp>
          <p:sp>
            <p:nvSpPr>
              <p:cNvPr id="266279" name="任意多边形 266278"/>
              <p:cNvSpPr/>
              <p:nvPr/>
            </p:nvSpPr>
            <p:spPr>
              <a:xfrm>
                <a:off x="5246" y="4007"/>
                <a:ext cx="72" cy="54"/>
              </a:xfrm>
              <a:custGeom>
                <a:avLst/>
                <a:gdLst/>
                <a:ahLst/>
                <a:cxnLst/>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alpha val="100000"/>
                    </a:schemeClr>
                  </a:gs>
                  <a:gs pos="100000">
                    <a:schemeClr val="accent2">
                      <a:gamma/>
                      <a:shade val="94118"/>
                      <a:invGamma/>
                      <a:alpha val="100000"/>
                    </a:schemeClr>
                  </a:gs>
                </a:gsLst>
                <a:lin ang="5400000" scaled="1"/>
                <a:tileRect/>
              </a:gradFill>
              <a:ln w="9525">
                <a:noFill/>
              </a:ln>
            </p:spPr>
            <p:txBody>
              <a:bodyPr/>
              <a:p>
                <a:endParaRPr lang="zh-CN" altLang="en-US"/>
              </a:p>
            </p:txBody>
          </p:sp>
          <p:sp>
            <p:nvSpPr>
              <p:cNvPr id="266280" name="任意多边形 266279"/>
              <p:cNvSpPr/>
              <p:nvPr/>
            </p:nvSpPr>
            <p:spPr>
              <a:xfrm>
                <a:off x="4505" y="4073"/>
                <a:ext cx="705" cy="108"/>
              </a:xfrm>
              <a:custGeom>
                <a:avLst/>
                <a:gdLst/>
                <a:ahLst/>
                <a:cxnLst/>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alpha val="100000"/>
                    </a:schemeClr>
                  </a:gs>
                  <a:gs pos="100000">
                    <a:schemeClr val="accent2">
                      <a:gamma/>
                      <a:shade val="94118"/>
                      <a:invGamma/>
                      <a:alpha val="100000"/>
                    </a:schemeClr>
                  </a:gs>
                </a:gsLst>
                <a:lin ang="5400000" scaled="1"/>
                <a:tileRect/>
              </a:gradFill>
              <a:ln w="9525">
                <a:noFill/>
              </a:ln>
            </p:spPr>
            <p:txBody>
              <a:bodyPr/>
              <a:p>
                <a:endParaRPr lang="zh-CN" altLang="en-US"/>
              </a:p>
            </p:txBody>
          </p:sp>
          <p:sp>
            <p:nvSpPr>
              <p:cNvPr id="266281" name="任意多边形 266280"/>
              <p:cNvSpPr/>
              <p:nvPr/>
            </p:nvSpPr>
            <p:spPr>
              <a:xfrm>
                <a:off x="5336" y="3654"/>
                <a:ext cx="143" cy="341"/>
              </a:xfrm>
              <a:custGeom>
                <a:avLst/>
                <a:gdLst/>
                <a:ahLst/>
                <a:cxnLst/>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alpha val="100000"/>
                    </a:schemeClr>
                  </a:gs>
                  <a:gs pos="100000">
                    <a:schemeClr val="accent2">
                      <a:gamma/>
                      <a:shade val="94118"/>
                      <a:invGamma/>
                      <a:alpha val="100000"/>
                    </a:schemeClr>
                  </a:gs>
                </a:gsLst>
                <a:lin ang="5400000" scaled="1"/>
                <a:tileRect/>
              </a:gradFill>
              <a:ln w="9525">
                <a:noFill/>
              </a:ln>
            </p:spPr>
            <p:txBody>
              <a:bodyPr/>
              <a:p>
                <a:endParaRPr lang="zh-CN" altLang="en-US"/>
              </a:p>
            </p:txBody>
          </p:sp>
          <p:sp>
            <p:nvSpPr>
              <p:cNvPr id="266282" name="任意多边形 266281"/>
              <p:cNvSpPr/>
              <p:nvPr/>
            </p:nvSpPr>
            <p:spPr>
              <a:xfrm>
                <a:off x="5061" y="3624"/>
                <a:ext cx="83" cy="90"/>
              </a:xfrm>
              <a:custGeom>
                <a:avLst/>
                <a:gdLst/>
                <a:ahLst/>
                <a:cxnLst/>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alpha val="100000"/>
                    </a:schemeClr>
                  </a:gs>
                  <a:gs pos="100000">
                    <a:schemeClr val="accent2">
                      <a:gamma/>
                      <a:shade val="94118"/>
                      <a:invGamma/>
                      <a:alpha val="100000"/>
                    </a:schemeClr>
                  </a:gs>
                </a:gsLst>
                <a:lin ang="5400000" scaled="1"/>
                <a:tileRect/>
              </a:gradFill>
              <a:ln w="9525">
                <a:noFill/>
              </a:ln>
            </p:spPr>
            <p:txBody>
              <a:bodyPr/>
              <a:p>
                <a:endParaRPr lang="zh-CN" altLang="en-US"/>
              </a:p>
            </p:txBody>
          </p:sp>
          <p:sp>
            <p:nvSpPr>
              <p:cNvPr id="266283" name="任意多边形 266282"/>
              <p:cNvSpPr/>
              <p:nvPr/>
            </p:nvSpPr>
            <p:spPr>
              <a:xfrm>
                <a:off x="4445" y="3552"/>
                <a:ext cx="717" cy="431"/>
              </a:xfrm>
              <a:custGeom>
                <a:avLst/>
                <a:gdLst/>
                <a:ahLst/>
                <a:cxnLst/>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alpha val="100000"/>
                </a:schemeClr>
              </a:solidFill>
              <a:ln w="9525">
                <a:noFill/>
              </a:ln>
            </p:spPr>
            <p:txBody>
              <a:bodyPr/>
              <a:p>
                <a:endParaRPr lang="zh-CN" altLang="en-US"/>
              </a:p>
            </p:txBody>
          </p:sp>
          <p:sp>
            <p:nvSpPr>
              <p:cNvPr id="266284" name="任意多边形 266283"/>
              <p:cNvSpPr/>
              <p:nvPr/>
            </p:nvSpPr>
            <p:spPr>
              <a:xfrm>
                <a:off x="4349" y="3510"/>
                <a:ext cx="909" cy="533"/>
              </a:xfrm>
              <a:custGeom>
                <a:avLst/>
                <a:gdLst/>
                <a:ahLst/>
                <a:cxnLst/>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alpha val="100000"/>
                    </a:schemeClr>
                  </a:gs>
                  <a:gs pos="100000">
                    <a:schemeClr val="accent2">
                      <a:alpha val="100000"/>
                    </a:schemeClr>
                  </a:gs>
                </a:gsLst>
                <a:lin ang="0" scaled="1"/>
                <a:tileRect/>
              </a:gradFill>
              <a:ln w="9525">
                <a:noFill/>
              </a:ln>
            </p:spPr>
            <p:txBody>
              <a:bodyPr/>
              <a:p>
                <a:endParaRPr lang="zh-CN" altLang="en-US"/>
              </a:p>
            </p:txBody>
          </p:sp>
          <p:sp>
            <p:nvSpPr>
              <p:cNvPr id="266285" name="任意多边形 266284"/>
              <p:cNvSpPr/>
              <p:nvPr/>
            </p:nvSpPr>
            <p:spPr>
              <a:xfrm>
                <a:off x="4564" y="3492"/>
                <a:ext cx="365" cy="66"/>
              </a:xfrm>
              <a:custGeom>
                <a:avLst/>
                <a:gdLst/>
                <a:ahLst/>
                <a:cxnLst/>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alpha val="100000"/>
                    </a:schemeClr>
                  </a:gs>
                  <a:gs pos="100000">
                    <a:schemeClr val="accent2">
                      <a:alpha val="100000"/>
                    </a:schemeClr>
                  </a:gs>
                </a:gsLst>
                <a:lin ang="5400000" scaled="1"/>
                <a:tileRect/>
              </a:gradFill>
              <a:ln w="9525">
                <a:noFill/>
              </a:ln>
            </p:spPr>
            <p:txBody>
              <a:bodyPr/>
              <a:p>
                <a:endParaRPr lang="zh-CN" altLang="en-US"/>
              </a:p>
            </p:txBody>
          </p:sp>
          <p:sp>
            <p:nvSpPr>
              <p:cNvPr id="266286" name="任意多边形 266285"/>
              <p:cNvSpPr/>
              <p:nvPr/>
            </p:nvSpPr>
            <p:spPr>
              <a:xfrm>
                <a:off x="4463" y="3558"/>
                <a:ext cx="66" cy="48"/>
              </a:xfrm>
              <a:custGeom>
                <a:avLst/>
                <a:gdLst/>
                <a:ahLst/>
                <a:cxnLst/>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alpha val="100000"/>
                    </a:schemeClr>
                  </a:gs>
                  <a:gs pos="100000">
                    <a:schemeClr val="accent2">
                      <a:alpha val="100000"/>
                    </a:schemeClr>
                  </a:gs>
                </a:gsLst>
                <a:lin ang="5400000" scaled="1"/>
                <a:tileRect/>
              </a:gradFill>
              <a:ln w="9525">
                <a:noFill/>
              </a:ln>
            </p:spPr>
            <p:txBody>
              <a:bodyPr/>
              <a:p>
                <a:endParaRPr lang="zh-CN" altLang="en-US"/>
              </a:p>
            </p:txBody>
          </p:sp>
          <p:sp>
            <p:nvSpPr>
              <p:cNvPr id="266287" name="椭圆 266286"/>
              <p:cNvSpPr/>
              <p:nvPr/>
            </p:nvSpPr>
            <p:spPr>
              <a:xfrm>
                <a:off x="4546" y="3608"/>
                <a:ext cx="518" cy="319"/>
              </a:xfrm>
              <a:prstGeom prst="ellipse">
                <a:avLst/>
              </a:prstGeom>
              <a:gradFill rotWithShape="0">
                <a:gsLst>
                  <a:gs pos="0">
                    <a:schemeClr val="accent2">
                      <a:gamma/>
                      <a:shade val="94118"/>
                      <a:invGamma/>
                    </a:schemeClr>
                  </a:gs>
                  <a:gs pos="100000">
                    <a:schemeClr val="accent2"/>
                  </a:gs>
                </a:gsLst>
                <a:lin ang="0" scaled="1"/>
                <a:tileRect/>
              </a:gradFill>
              <a:ln w="9525">
                <a:noFill/>
              </a:ln>
            </p:spPr>
            <p:txBody>
              <a:bodyPr/>
              <a:p>
                <a:endParaRPr lang="zh-CN" altLang="en-US"/>
              </a:p>
            </p:txBody>
          </p:sp>
          <p:sp>
            <p:nvSpPr>
              <p:cNvPr id="266288" name="椭圆 266287"/>
              <p:cNvSpPr/>
              <p:nvPr/>
            </p:nvSpPr>
            <p:spPr>
              <a:xfrm>
                <a:off x="4578" y="3630"/>
                <a:ext cx="446" cy="271"/>
              </a:xfrm>
              <a:prstGeom prst="ellipse">
                <a:avLst/>
              </a:prstGeom>
              <a:gradFill rotWithShape="0">
                <a:gsLst>
                  <a:gs pos="0">
                    <a:schemeClr val="accent2">
                      <a:gamma/>
                      <a:tint val="96863"/>
                      <a:invGamma/>
                    </a:schemeClr>
                  </a:gs>
                  <a:gs pos="100000">
                    <a:schemeClr val="accent2"/>
                  </a:gs>
                </a:gsLst>
                <a:lin ang="5400000" scaled="1"/>
                <a:tileRect/>
              </a:gradFill>
              <a:ln w="9525">
                <a:noFill/>
              </a:ln>
            </p:spPr>
            <p:txBody>
              <a:bodyPr/>
              <a:p>
                <a:endParaRPr lang="zh-CN" altLang="en-US"/>
              </a:p>
            </p:txBody>
          </p:sp>
          <p:sp>
            <p:nvSpPr>
              <p:cNvPr id="266289" name="椭圆 266288"/>
              <p:cNvSpPr/>
              <p:nvPr/>
            </p:nvSpPr>
            <p:spPr>
              <a:xfrm>
                <a:off x="4610" y="3650"/>
                <a:ext cx="386" cy="233"/>
              </a:xfrm>
              <a:prstGeom prst="ellipse">
                <a:avLst/>
              </a:prstGeom>
              <a:gradFill rotWithShape="0">
                <a:gsLst>
                  <a:gs pos="0">
                    <a:schemeClr val="accent2"/>
                  </a:gs>
                  <a:gs pos="100000">
                    <a:schemeClr val="accent2">
                      <a:gamma/>
                      <a:shade val="94118"/>
                      <a:invGamma/>
                    </a:schemeClr>
                  </a:gs>
                </a:gsLst>
                <a:lin ang="5400000" scaled="1"/>
                <a:tileRect/>
              </a:gradFill>
              <a:ln w="9525">
                <a:noFill/>
              </a:ln>
            </p:spPr>
            <p:txBody>
              <a:bodyPr/>
              <a:p>
                <a:endParaRPr lang="zh-CN" altLang="en-US"/>
              </a:p>
            </p:txBody>
          </p:sp>
          <p:sp>
            <p:nvSpPr>
              <p:cNvPr id="266290" name="椭圆 266289"/>
              <p:cNvSpPr/>
              <p:nvPr/>
            </p:nvSpPr>
            <p:spPr>
              <a:xfrm>
                <a:off x="4654" y="3678"/>
                <a:ext cx="298" cy="177"/>
              </a:xfrm>
              <a:prstGeom prst="ellipse">
                <a:avLst/>
              </a:prstGeom>
              <a:gradFill rotWithShape="0">
                <a:gsLst>
                  <a:gs pos="0">
                    <a:schemeClr val="accent2">
                      <a:gamma/>
                      <a:shade val="94118"/>
                      <a:invGamma/>
                    </a:schemeClr>
                  </a:gs>
                  <a:gs pos="100000">
                    <a:schemeClr val="accent2"/>
                  </a:gs>
                </a:gsLst>
                <a:lin ang="5400000" scaled="1"/>
                <a:tileRect/>
              </a:gradFill>
              <a:ln w="9525">
                <a:noFill/>
              </a:ln>
            </p:spPr>
            <p:txBody>
              <a:bodyPr/>
              <a:p>
                <a:endParaRPr lang="zh-CN" altLang="en-US"/>
              </a:p>
            </p:txBody>
          </p:sp>
          <p:sp>
            <p:nvSpPr>
              <p:cNvPr id="266291" name="椭圆 266290"/>
              <p:cNvSpPr/>
              <p:nvPr/>
            </p:nvSpPr>
            <p:spPr>
              <a:xfrm>
                <a:off x="4690" y="3698"/>
                <a:ext cx="222" cy="139"/>
              </a:xfrm>
              <a:prstGeom prst="ellipse">
                <a:avLst/>
              </a:prstGeom>
              <a:gradFill rotWithShape="0">
                <a:gsLst>
                  <a:gs pos="0">
                    <a:schemeClr val="accent2"/>
                  </a:gs>
                  <a:gs pos="100000">
                    <a:schemeClr val="accent2">
                      <a:gamma/>
                      <a:shade val="94118"/>
                      <a:invGamma/>
                    </a:schemeClr>
                  </a:gs>
                </a:gsLst>
                <a:lin ang="5400000" scaled="1"/>
                <a:tileRect/>
              </a:gradFill>
              <a:ln w="9525">
                <a:noFill/>
              </a:ln>
            </p:spPr>
            <p:txBody>
              <a:bodyPr/>
              <a:p>
                <a:endParaRPr lang="zh-CN" altLang="en-US"/>
              </a:p>
            </p:txBody>
          </p:sp>
          <p:sp>
            <p:nvSpPr>
              <p:cNvPr id="266292" name="椭圆 266291"/>
              <p:cNvSpPr/>
              <p:nvPr/>
            </p:nvSpPr>
            <p:spPr>
              <a:xfrm>
                <a:off x="4738" y="3728"/>
                <a:ext cx="126" cy="81"/>
              </a:xfrm>
              <a:prstGeom prst="ellipse">
                <a:avLst/>
              </a:prstGeom>
              <a:gradFill rotWithShape="0">
                <a:gsLst>
                  <a:gs pos="0">
                    <a:schemeClr val="accent2">
                      <a:gamma/>
                      <a:shade val="96863"/>
                      <a:invGamma/>
                    </a:schemeClr>
                  </a:gs>
                  <a:gs pos="100000">
                    <a:schemeClr val="accent2"/>
                  </a:gs>
                </a:gsLst>
                <a:lin ang="5400000" scaled="1"/>
                <a:tileRect/>
              </a:gradFill>
              <a:ln w="9525">
                <a:noFill/>
              </a:ln>
            </p:spPr>
            <p:txBody>
              <a:bodyPr/>
              <a:p>
                <a:endParaRPr lang="zh-CN" altLang="en-US"/>
              </a:p>
            </p:txBody>
          </p:sp>
        </p:grpSp>
        <p:grpSp>
          <p:nvGrpSpPr>
            <p:cNvPr id="266293" name="组合 266292"/>
            <p:cNvGrpSpPr/>
            <p:nvPr userDrawn="1"/>
          </p:nvGrpSpPr>
          <p:grpSpPr>
            <a:xfrm>
              <a:off x="5280" y="3024"/>
              <a:ext cx="425" cy="258"/>
              <a:chOff x="5280" y="3024"/>
              <a:chExt cx="425" cy="258"/>
            </a:xfrm>
          </p:grpSpPr>
          <p:sp>
            <p:nvSpPr>
              <p:cNvPr id="266294" name="任意多边形 266293"/>
              <p:cNvSpPr/>
              <p:nvPr/>
            </p:nvSpPr>
            <p:spPr>
              <a:xfrm>
                <a:off x="5280" y="3186"/>
                <a:ext cx="383" cy="96"/>
              </a:xfrm>
              <a:custGeom>
                <a:avLst/>
                <a:gdLst/>
                <a:ahLst/>
                <a:cxnLst/>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266295" name="任意多边形 266294"/>
              <p:cNvSpPr/>
              <p:nvPr/>
            </p:nvSpPr>
            <p:spPr>
              <a:xfrm>
                <a:off x="5315" y="3024"/>
                <a:ext cx="258" cy="54"/>
              </a:xfrm>
              <a:custGeom>
                <a:avLst/>
                <a:gdLst/>
                <a:ahLst/>
                <a:cxnLst/>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266296" name="任意多边形 266295"/>
              <p:cNvSpPr/>
              <p:nvPr/>
            </p:nvSpPr>
            <p:spPr>
              <a:xfrm>
                <a:off x="5645" y="3066"/>
                <a:ext cx="60" cy="156"/>
              </a:xfrm>
              <a:custGeom>
                <a:avLst/>
                <a:gdLst/>
                <a:ahLst/>
                <a:cxnLst/>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266297" name="任意多边形 266296"/>
              <p:cNvSpPr/>
              <p:nvPr/>
            </p:nvSpPr>
            <p:spPr>
              <a:xfrm>
                <a:off x="5375" y="3246"/>
                <a:ext cx="192" cy="18"/>
              </a:xfrm>
              <a:custGeom>
                <a:avLst/>
                <a:gdLst/>
                <a:ahLst/>
                <a:cxnLst/>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266298" name="任意多边形 266297"/>
              <p:cNvSpPr/>
              <p:nvPr/>
            </p:nvSpPr>
            <p:spPr>
              <a:xfrm>
                <a:off x="5304" y="3042"/>
                <a:ext cx="161" cy="186"/>
              </a:xfrm>
              <a:custGeom>
                <a:avLst/>
                <a:gdLst/>
                <a:ahLst/>
                <a:cxnLst/>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alpha val="100000"/>
                    </a:schemeClr>
                  </a:gs>
                  <a:gs pos="100000">
                    <a:schemeClr val="accent2">
                      <a:alpha val="100000"/>
                    </a:schemeClr>
                  </a:gs>
                </a:gsLst>
                <a:lin ang="5400000" scaled="1"/>
                <a:tileRect/>
              </a:gradFill>
              <a:ln w="9525">
                <a:noFill/>
              </a:ln>
            </p:spPr>
            <p:txBody>
              <a:bodyPr/>
              <a:p>
                <a:endParaRPr lang="zh-CN" altLang="en-US"/>
              </a:p>
            </p:txBody>
          </p:sp>
          <p:sp>
            <p:nvSpPr>
              <p:cNvPr id="266299" name="任意多边形 266298"/>
              <p:cNvSpPr/>
              <p:nvPr/>
            </p:nvSpPr>
            <p:spPr>
              <a:xfrm>
                <a:off x="5489" y="3042"/>
                <a:ext cx="186" cy="210"/>
              </a:xfrm>
              <a:custGeom>
                <a:avLst/>
                <a:gdLst/>
                <a:ahLst/>
                <a:cxnLst/>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alpha val="100000"/>
                    </a:schemeClr>
                  </a:gs>
                  <a:gs pos="100000">
                    <a:schemeClr val="accent2">
                      <a:alpha val="100000"/>
                    </a:schemeClr>
                  </a:gs>
                </a:gsLst>
                <a:lin ang="5400000" scaled="1"/>
                <a:tileRect/>
              </a:gradFill>
              <a:ln w="9525">
                <a:noFill/>
              </a:ln>
            </p:spPr>
            <p:txBody>
              <a:bodyPr/>
              <a:p>
                <a:endParaRPr lang="zh-CN" altLang="en-US"/>
              </a:p>
            </p:txBody>
          </p:sp>
          <p:sp>
            <p:nvSpPr>
              <p:cNvPr id="266300" name="任意多边形 266299"/>
              <p:cNvSpPr>
                <a:spLocks noEditPoints="1"/>
              </p:cNvSpPr>
              <p:nvPr/>
            </p:nvSpPr>
            <p:spPr>
              <a:xfrm>
                <a:off x="5345" y="3058"/>
                <a:ext cx="299" cy="186"/>
              </a:xfrm>
              <a:custGeom>
                <a:avLst/>
                <a:gdLst/>
                <a:ahLst/>
                <a:cxnLst/>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grpSp>
            <p:nvGrpSpPr>
              <p:cNvPr id="266301" name="组合 266300"/>
              <p:cNvGrpSpPr/>
              <p:nvPr/>
            </p:nvGrpSpPr>
            <p:grpSpPr>
              <a:xfrm>
                <a:off x="5381" y="3085"/>
                <a:ext cx="227" cy="132"/>
                <a:chOff x="5381" y="3085"/>
                <a:chExt cx="227" cy="132"/>
              </a:xfrm>
            </p:grpSpPr>
            <p:sp>
              <p:nvSpPr>
                <p:cNvPr id="266302" name="椭圆 266301"/>
                <p:cNvSpPr/>
                <p:nvPr userDrawn="1"/>
              </p:nvSpPr>
              <p:spPr>
                <a:xfrm>
                  <a:off x="5381" y="3085"/>
                  <a:ext cx="227" cy="132"/>
                </a:xfrm>
                <a:prstGeom prst="ellipse">
                  <a:avLst/>
                </a:prstGeom>
                <a:gradFill rotWithShape="0">
                  <a:gsLst>
                    <a:gs pos="0">
                      <a:schemeClr val="bg1"/>
                    </a:gs>
                    <a:gs pos="100000">
                      <a:schemeClr val="accent2"/>
                    </a:gs>
                  </a:gsLst>
                  <a:lin ang="5400000" scaled="1"/>
                  <a:tileRect/>
                </a:gradFill>
                <a:ln w="9525">
                  <a:noFill/>
                </a:ln>
              </p:spPr>
              <p:txBody>
                <a:bodyPr/>
                <a:p>
                  <a:endParaRPr lang="zh-CN" altLang="en-US"/>
                </a:p>
              </p:txBody>
            </p:sp>
            <p:sp>
              <p:nvSpPr>
                <p:cNvPr id="266303" name="椭圆 266302"/>
                <p:cNvSpPr/>
                <p:nvPr userDrawn="1"/>
              </p:nvSpPr>
              <p:spPr>
                <a:xfrm>
                  <a:off x="5403" y="3099"/>
                  <a:ext cx="182" cy="102"/>
                </a:xfrm>
                <a:prstGeom prst="ellipse">
                  <a:avLst/>
                </a:prstGeom>
                <a:gradFill rotWithShape="0">
                  <a:gsLst>
                    <a:gs pos="0">
                      <a:schemeClr val="accent2"/>
                    </a:gs>
                    <a:gs pos="100000">
                      <a:schemeClr val="bg1"/>
                    </a:gs>
                  </a:gsLst>
                  <a:lin ang="5400000" scaled="1"/>
                  <a:tileRect/>
                </a:gradFill>
                <a:ln w="9525">
                  <a:noFill/>
                </a:ln>
              </p:spPr>
              <p:txBody>
                <a:bodyPr/>
                <a:p>
                  <a:endParaRPr lang="zh-CN" altLang="en-US"/>
                </a:p>
              </p:txBody>
            </p:sp>
            <p:sp>
              <p:nvSpPr>
                <p:cNvPr id="266304" name="椭圆 266303"/>
                <p:cNvSpPr/>
                <p:nvPr userDrawn="1"/>
              </p:nvSpPr>
              <p:spPr>
                <a:xfrm>
                  <a:off x="5431" y="3109"/>
                  <a:ext cx="125" cy="82"/>
                </a:xfrm>
                <a:prstGeom prst="ellipse">
                  <a:avLst/>
                </a:prstGeom>
                <a:gradFill rotWithShape="0">
                  <a:gsLst>
                    <a:gs pos="0">
                      <a:schemeClr val="bg1"/>
                    </a:gs>
                    <a:gs pos="100000">
                      <a:schemeClr val="accent2"/>
                    </a:gs>
                  </a:gsLst>
                  <a:lin ang="5400000" scaled="1"/>
                  <a:tileRect/>
                </a:gradFill>
                <a:ln w="9525">
                  <a:noFill/>
                </a:ln>
              </p:spPr>
              <p:txBody>
                <a:bodyPr/>
                <a:p>
                  <a:endParaRPr lang="zh-CN" altLang="en-US"/>
                </a:p>
              </p:txBody>
            </p:sp>
            <p:sp>
              <p:nvSpPr>
                <p:cNvPr id="266305" name="椭圆 266304"/>
                <p:cNvSpPr/>
                <p:nvPr userDrawn="1"/>
              </p:nvSpPr>
              <p:spPr>
                <a:xfrm>
                  <a:off x="5458" y="3125"/>
                  <a:ext cx="73" cy="47"/>
                </a:xfrm>
                <a:prstGeom prst="ellipse">
                  <a:avLst/>
                </a:prstGeom>
                <a:gradFill rotWithShape="0">
                  <a:gsLst>
                    <a:gs pos="0">
                      <a:schemeClr val="accent2"/>
                    </a:gs>
                    <a:gs pos="100000">
                      <a:schemeClr val="bg1"/>
                    </a:gs>
                  </a:gsLst>
                  <a:lin ang="5400000" scaled="1"/>
                  <a:tileRect/>
                </a:gradFill>
                <a:ln w="9525">
                  <a:noFill/>
                </a:ln>
              </p:spPr>
              <p:txBody>
                <a:bodyPr/>
                <a:p>
                  <a:endParaRPr lang="zh-CN" altLang="en-US"/>
                </a:p>
              </p:txBody>
            </p:sp>
          </p:grpSp>
        </p:grpSp>
      </p:grpSp>
      <p:sp>
        <p:nvSpPr>
          <p:cNvPr id="266306" name="标题 266305"/>
          <p:cNvSpPr>
            <a:spLocks noGrp="1"/>
          </p:cNvSpPr>
          <p:nvPr>
            <p:ph type="ctrTitle" sz="quarter"/>
          </p:nvPr>
        </p:nvSpPr>
        <p:spPr>
          <a:xfrm>
            <a:off x="685800" y="1692275"/>
            <a:ext cx="7772400" cy="1736725"/>
          </a:xfrm>
          <a:prstGeom prst="rect">
            <a:avLst/>
          </a:prstGeom>
          <a:noFill/>
          <a:ln w="9525">
            <a:noFill/>
          </a:ln>
        </p:spPr>
        <p:txBody>
          <a:bodyPr anchor="b" anchorCtr="1"/>
          <a:lstStyle>
            <a:lvl1pPr lvl="0">
              <a:buClrTx/>
              <a:buSzTx/>
              <a:buFontTx/>
              <a:defRPr sz="5400"/>
            </a:lvl1pPr>
          </a:lstStyle>
          <a:p>
            <a:pPr lvl="0"/>
            <a:r>
              <a:rPr lang="zh-CN" altLang="en-US" dirty="0"/>
              <a:t>单击此处编辑母版标题样式</a:t>
            </a:r>
            <a:endParaRPr lang="zh-CN" altLang="en-US" dirty="0"/>
          </a:p>
        </p:txBody>
      </p:sp>
      <p:sp>
        <p:nvSpPr>
          <p:cNvPr id="266307" name="副标题 266306"/>
          <p:cNvSpPr>
            <a:spLocks noGrp="1"/>
          </p:cNvSpPr>
          <p:nvPr>
            <p:ph type="subTitle" sz="quarter" idx="1"/>
          </p:nvPr>
        </p:nvSpPr>
        <p:spPr>
          <a:xfrm>
            <a:off x="1371600" y="3886200"/>
            <a:ext cx="6400800" cy="1752600"/>
          </a:xfrm>
          <a:prstGeom prst="rect">
            <a:avLst/>
          </a:prstGeom>
          <a:noFill/>
          <a:ln w="9525">
            <a:noFill/>
          </a:ln>
        </p:spPr>
        <p:txBody>
          <a:bodyPr anchor="t"/>
          <a:lstStyle>
            <a:lvl1pPr marL="0" lvl="0" indent="0" algn="ctr">
              <a:buClr>
                <a:schemeClr val="hlink"/>
              </a:buClr>
              <a:buSzPct val="80000"/>
              <a:buFont typeface="Wingdings" panose="05000000000000000000" pitchFamily="2" charset="2"/>
              <a:buNone/>
              <a:defRPr/>
            </a:lvl1pPr>
            <a:lvl2pPr marL="457200" lvl="1" indent="0" algn="ctr">
              <a:buClr>
                <a:schemeClr val="tx2"/>
              </a:buClr>
              <a:buSzPct val="50000"/>
              <a:buFont typeface="Wingdings" panose="05000000000000000000" pitchFamily="2" charset="2"/>
              <a:buNone/>
              <a:defRPr/>
            </a:lvl2pPr>
            <a:lvl3pPr marL="914400" lvl="2" indent="0" algn="ctr">
              <a:buClr>
                <a:schemeClr val="accent2"/>
              </a:buClr>
              <a:buSzTx/>
              <a:buFontTx/>
              <a:buNone/>
              <a:defRPr/>
            </a:lvl3pPr>
            <a:lvl4pPr marL="1371600" lvl="3" indent="0" algn="ctr">
              <a:buClr>
                <a:schemeClr val="folHlink"/>
              </a:buClr>
              <a:buSzPct val="50000"/>
              <a:buFont typeface="Wingdings" panose="05000000000000000000" pitchFamily="2" charset="2"/>
              <a:buNone/>
              <a:defRPr/>
            </a:lvl4pPr>
            <a:lvl5pPr marL="1828800" lvl="4" indent="0" algn="ctr">
              <a:buClr>
                <a:schemeClr val="hlink"/>
              </a:buClr>
              <a:buSzTx/>
              <a:buFontTx/>
              <a:buNone/>
              <a:defRPr/>
            </a:lvl5pPr>
          </a:lstStyle>
          <a:p>
            <a:pPr lvl="0"/>
            <a:r>
              <a:rPr lang="zh-CN" altLang="en-US" dirty="0"/>
              <a:t>单击此处编辑母版副标题样式</a:t>
            </a:r>
            <a:endParaRPr lang="zh-CN" altLang="en-US" dirty="0"/>
          </a:p>
        </p:txBody>
      </p:sp>
      <p:sp>
        <p:nvSpPr>
          <p:cNvPr id="266308" name="日期占位符 266307"/>
          <p:cNvSpPr>
            <a:spLocks noGrp="1"/>
          </p:cNvSpPr>
          <p:nvPr>
            <p:ph type="dt" sz="quarter" idx="2"/>
          </p:nvPr>
        </p:nvSpPr>
        <p:spPr>
          <a:xfrm>
            <a:off x="457200" y="6248400"/>
            <a:ext cx="2133600" cy="457200"/>
          </a:xfrm>
          <a:prstGeom prst="rect">
            <a:avLst/>
          </a:prstGeom>
          <a:noFill/>
          <a:ln w="9525">
            <a:noFill/>
          </a:ln>
        </p:spPr>
        <p:txBody>
          <a:bodyPr anchor="b"/>
          <a:lstStyle>
            <a:lvl1pPr>
              <a:defRPr sz="1400"/>
            </a:lvl1pPr>
          </a:lstStyle>
          <a:p>
            <a:fld id="{BB962C8B-B14F-4D97-AF65-F5344CB8AC3E}" type="datetime1">
              <a:rPr lang="zh-CN" altLang="en-US" dirty="0">
                <a:effectLst>
                  <a:outerShdw blurRad="38100" dist="38100" dir="2700000">
                    <a:srgbClr val="000000"/>
                  </a:outerShdw>
                </a:effectLst>
                <a:latin typeface="Arial" panose="020B0604020202020204" pitchFamily="34" charset="0"/>
              </a:rPr>
            </a:fld>
            <a:endParaRPr lang="zh-CN" altLang="en-US" dirty="0">
              <a:effectLst>
                <a:outerShdw blurRad="38100" dist="38100" dir="2700000">
                  <a:srgbClr val="000000"/>
                </a:outerShdw>
              </a:effectLst>
              <a:latin typeface="Arial" panose="020B0604020202020204" pitchFamily="34" charset="0"/>
            </a:endParaRPr>
          </a:p>
        </p:txBody>
      </p:sp>
      <p:sp>
        <p:nvSpPr>
          <p:cNvPr id="266309" name="页脚占位符 266308"/>
          <p:cNvSpPr>
            <a:spLocks noGrp="1"/>
          </p:cNvSpPr>
          <p:nvPr>
            <p:ph type="ftr" sz="quarter" idx="3"/>
          </p:nvPr>
        </p:nvSpPr>
        <p:spPr>
          <a:xfrm>
            <a:off x="3124200" y="6248400"/>
            <a:ext cx="2895600" cy="457200"/>
          </a:xfrm>
          <a:prstGeom prst="rect">
            <a:avLst/>
          </a:prstGeom>
          <a:noFill/>
          <a:ln w="9525">
            <a:noFill/>
          </a:ln>
        </p:spPr>
        <p:txBody>
          <a:bodyPr anchor="b"/>
          <a:lstStyle>
            <a:lvl1pPr algn="ctr">
              <a:defRPr sz="1400"/>
            </a:lvl1pPr>
          </a:lstStyle>
          <a:p>
            <a:endParaRPr lang="zh-CN" altLang="en-US" dirty="0">
              <a:effectLst>
                <a:outerShdw blurRad="38100" dist="38100" dir="2700000">
                  <a:srgbClr val="000000"/>
                </a:outerShdw>
              </a:effectLst>
              <a:latin typeface="Arial" panose="020B0604020202020204" pitchFamily="34" charset="0"/>
            </a:endParaRPr>
          </a:p>
        </p:txBody>
      </p:sp>
      <p:sp>
        <p:nvSpPr>
          <p:cNvPr id="266310" name="灯片编号占位符 266309"/>
          <p:cNvSpPr>
            <a:spLocks noGrp="1"/>
          </p:cNvSpPr>
          <p:nvPr>
            <p:ph type="sldNum" sz="quarter" idx="4"/>
          </p:nvPr>
        </p:nvSpPr>
        <p:spPr>
          <a:xfrm>
            <a:off x="6553200" y="6248400"/>
            <a:ext cx="2133600" cy="457200"/>
          </a:xfrm>
          <a:prstGeom prst="rect">
            <a:avLst/>
          </a:prstGeom>
          <a:noFill/>
          <a:ln w="9525">
            <a:noFill/>
          </a:ln>
        </p:spPr>
        <p:txBody>
          <a:bodyPr anchor="b"/>
          <a:lstStyle>
            <a:lvl1pPr algn="r">
              <a:defRPr sz="1400"/>
            </a:lvl1pPr>
          </a:lstStyle>
          <a:p>
            <a:fld id="{9A0DB2DC-4C9A-4742-B13C-FB6460FD3503}" type="slidenum">
              <a:rPr lang="zh-CN" altLang="en-US" dirty="0">
                <a:effectLst>
                  <a:outerShdw blurRad="38100" dist="38100" dir="2700000">
                    <a:srgbClr val="000000"/>
                  </a:outerShdw>
                </a:effectLst>
                <a:latin typeface="Arial" panose="020B0604020202020204" pitchFamily="34" charset="0"/>
              </a:rPr>
            </a:fld>
            <a:endParaRPr lang="zh-CN" altLang="en-US" dirty="0">
              <a:effectLst>
                <a:outerShdw blurRad="38100" dist="38100" dir="2700000">
                  <a:srgbClr val="000000"/>
                </a:outerShdw>
              </a:effectLst>
              <a:latin typeface="Arial" panose="020B0604020202020204" pitchFamily="34" charset="0"/>
            </a:endParaRPr>
          </a:p>
        </p:txBody>
      </p:sp>
    </p:spTree>
  </p:cSld>
  <p:clrMapOvr>
    <a:masterClrMapping/>
  </p:clrMapOvr>
  <p:transition spd="slow">
    <p:pull dir="ru"/>
  </p:transition>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effectLst>
                <a:outerShdw blurRad="38100" dist="38100" dir="2700000">
                  <a:srgbClr val="000000"/>
                </a:outerShdw>
              </a:effectLst>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effectLst>
                <a:outerShdw blurRad="38100" dist="38100" dir="2700000">
                  <a:srgbClr val="000000"/>
                </a:outerShdw>
              </a:effectLst>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effectLst>
                  <a:outerShdw blurRad="38100" dist="38100" dir="2700000">
                    <a:srgbClr val="000000"/>
                  </a:outerShdw>
                </a:effectLst>
                <a:latin typeface="Arial" panose="020B0604020202020204" pitchFamily="34" charset="0"/>
              </a:rPr>
            </a:fld>
            <a:endParaRPr lang="zh-CN" altLang="en-US" dirty="0">
              <a:effectLst>
                <a:outerShdw blurRad="38100" dist="38100" dir="2700000">
                  <a:srgbClr val="000000"/>
                </a:outerShdw>
              </a:effectLst>
              <a:latin typeface="Arial" panose="020B0604020202020204" pitchFamily="34" charset="0"/>
            </a:endParaRPr>
          </a:p>
        </p:txBody>
      </p:sp>
    </p:spTree>
  </p:cSld>
  <p:clrMapOvr>
    <a:masterClrMapping/>
  </p:clrMapOvr>
  <p:transition spd="slow">
    <p:pull dir="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483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52930" cy="584835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effectLst>
                <a:outerShdw blurRad="38100" dist="38100" dir="2700000">
                  <a:srgbClr val="000000"/>
                </a:outerShdw>
              </a:effectLst>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effectLst>
                <a:outerShdw blurRad="38100" dist="38100" dir="2700000">
                  <a:srgbClr val="000000"/>
                </a:outerShdw>
              </a:effectLst>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effectLst>
                  <a:outerShdw blurRad="38100" dist="38100" dir="2700000">
                    <a:srgbClr val="000000"/>
                  </a:outerShdw>
                </a:effectLst>
                <a:latin typeface="Arial" panose="020B0604020202020204" pitchFamily="34" charset="0"/>
              </a:rPr>
            </a:fld>
            <a:endParaRPr lang="zh-CN" altLang="en-US" dirty="0">
              <a:effectLst>
                <a:outerShdw blurRad="38100" dist="38100" dir="2700000">
                  <a:srgbClr val="000000"/>
                </a:outerShdw>
              </a:effectLst>
              <a:latin typeface="Arial" panose="020B0604020202020204" pitchFamily="34" charset="0"/>
            </a:endParaRPr>
          </a:p>
        </p:txBody>
      </p:sp>
    </p:spTree>
  </p:cSld>
  <p:clrMapOvr>
    <a:masterClrMapping/>
  </p:clrMapOvr>
  <p:transition spd="slow">
    <p:pull dir="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effectLst>
                <a:outerShdw blurRad="38100" dist="38100" dir="2700000">
                  <a:srgbClr val="000000"/>
                </a:outerShdw>
              </a:effectLst>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effectLst>
                <a:outerShdw blurRad="38100" dist="38100" dir="2700000">
                  <a:srgbClr val="000000"/>
                </a:outerShdw>
              </a:effectLst>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effectLst>
                  <a:outerShdw blurRad="38100" dist="38100" dir="2700000">
                    <a:srgbClr val="000000"/>
                  </a:outerShdw>
                </a:effectLst>
                <a:latin typeface="Arial" panose="020B0604020202020204" pitchFamily="34" charset="0"/>
              </a:rPr>
            </a:fld>
            <a:endParaRPr lang="zh-CN" altLang="en-US" dirty="0">
              <a:effectLst>
                <a:outerShdw blurRad="38100" dist="38100" dir="2700000">
                  <a:srgbClr val="000000"/>
                </a:outerShdw>
              </a:effectLst>
              <a:latin typeface="Arial" panose="020B0604020202020204" pitchFamily="34" charset="0"/>
            </a:endParaRPr>
          </a:p>
        </p:txBody>
      </p:sp>
    </p:spTree>
  </p:cSld>
  <p:clrMapOvr>
    <a:masterClrMapping/>
  </p:clrMapOvr>
  <p:transition spd="slow">
    <p:pull dir="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dirty="0">
              <a:effectLst>
                <a:outerShdw blurRad="38100" dist="38100" dir="2700000">
                  <a:srgbClr val="000000"/>
                </a:outerShdw>
              </a:effectLst>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effectLst>
                <a:outerShdw blurRad="38100" dist="38100" dir="2700000">
                  <a:srgbClr val="000000"/>
                </a:outerShdw>
              </a:effectLst>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effectLst>
                  <a:outerShdw blurRad="38100" dist="38100" dir="2700000">
                    <a:srgbClr val="000000"/>
                  </a:outerShdw>
                </a:effectLst>
                <a:latin typeface="Arial" panose="020B0604020202020204" pitchFamily="34" charset="0"/>
              </a:rPr>
            </a:fld>
            <a:endParaRPr lang="zh-CN" altLang="en-US" dirty="0">
              <a:effectLst>
                <a:outerShdw blurRad="38100" dist="38100" dir="2700000">
                  <a:srgbClr val="000000"/>
                </a:outerShdw>
              </a:effectLst>
              <a:latin typeface="Arial" panose="020B0604020202020204" pitchFamily="34" charset="0"/>
            </a:endParaRPr>
          </a:p>
        </p:txBody>
      </p:sp>
    </p:spTree>
  </p:cSld>
  <p:clrMapOvr>
    <a:masterClrMapping/>
  </p:clrMapOvr>
  <p:transition spd="slow">
    <p:pull dir="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effectLst>
                <a:outerShdw blurRad="38100" dist="38100" dir="2700000">
                  <a:srgbClr val="000000"/>
                </a:outerShdw>
              </a:effectLst>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effectLst>
                <a:outerShdw blurRad="38100" dist="38100" dir="2700000">
                  <a:srgbClr val="000000"/>
                </a:outerShdw>
              </a:effectLst>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effectLst>
                  <a:outerShdw blurRad="38100" dist="38100" dir="2700000">
                    <a:srgbClr val="000000"/>
                  </a:outerShdw>
                </a:effectLst>
                <a:latin typeface="Arial" panose="020B0604020202020204" pitchFamily="34" charset="0"/>
              </a:rPr>
            </a:fld>
            <a:endParaRPr lang="zh-CN" altLang="en-US" dirty="0">
              <a:effectLst>
                <a:outerShdw blurRad="38100" dist="38100" dir="2700000">
                  <a:srgbClr val="000000"/>
                </a:outerShdw>
              </a:effectLst>
              <a:latin typeface="Arial" panose="020B0604020202020204" pitchFamily="34" charset="0"/>
            </a:endParaRPr>
          </a:p>
        </p:txBody>
      </p:sp>
    </p:spTree>
  </p:cSld>
  <p:clrMapOvr>
    <a:masterClrMapping/>
  </p:clrMapOvr>
  <p:transition spd="slow">
    <p:pull dir="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effectLst>
                <a:outerShdw blurRad="38100" dist="38100" dir="2700000">
                  <a:srgbClr val="000000"/>
                </a:outerShdw>
              </a:effectLst>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dirty="0">
              <a:effectLst>
                <a:outerShdw blurRad="38100" dist="38100" dir="2700000">
                  <a:srgbClr val="000000"/>
                </a:outerShdw>
              </a:effectLst>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effectLst>
                  <a:outerShdw blurRad="38100" dist="38100" dir="2700000">
                    <a:srgbClr val="000000"/>
                  </a:outerShdw>
                </a:effectLst>
                <a:latin typeface="Arial" panose="020B0604020202020204" pitchFamily="34" charset="0"/>
              </a:rPr>
            </a:fld>
            <a:endParaRPr lang="zh-CN" altLang="en-US" dirty="0">
              <a:effectLst>
                <a:outerShdw blurRad="38100" dist="38100" dir="2700000">
                  <a:srgbClr val="000000"/>
                </a:outerShdw>
              </a:effectLst>
              <a:latin typeface="Arial" panose="020B0604020202020204" pitchFamily="34" charset="0"/>
            </a:endParaRPr>
          </a:p>
        </p:txBody>
      </p:sp>
    </p:spTree>
  </p:cSld>
  <p:clrMapOvr>
    <a:masterClrMapping/>
  </p:clrMapOvr>
  <p:transition spd="slow">
    <p:pull dir="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dirty="0">
              <a:effectLst>
                <a:outerShdw blurRad="38100" dist="38100" dir="2700000">
                  <a:srgbClr val="000000"/>
                </a:outerShdw>
              </a:effectLst>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dirty="0">
              <a:effectLst>
                <a:outerShdw blurRad="38100" dist="38100" dir="2700000">
                  <a:srgbClr val="000000"/>
                </a:outerShdw>
              </a:effectLst>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effectLst>
                  <a:outerShdw blurRad="38100" dist="38100" dir="2700000">
                    <a:srgbClr val="000000"/>
                  </a:outerShdw>
                </a:effectLst>
                <a:latin typeface="Arial" panose="020B0604020202020204" pitchFamily="34" charset="0"/>
              </a:rPr>
            </a:fld>
            <a:endParaRPr lang="zh-CN" altLang="en-US" dirty="0">
              <a:effectLst>
                <a:outerShdw blurRad="38100" dist="38100" dir="2700000">
                  <a:srgbClr val="000000"/>
                </a:outerShdw>
              </a:effectLst>
              <a:latin typeface="Arial" panose="020B0604020202020204" pitchFamily="34" charset="0"/>
            </a:endParaRPr>
          </a:p>
        </p:txBody>
      </p:sp>
    </p:spTree>
  </p:cSld>
  <p:clrMapOvr>
    <a:masterClrMapping/>
  </p:clrMapOvr>
  <p:transition spd="slow">
    <p:pull dir="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dirty="0">
              <a:effectLst>
                <a:outerShdw blurRad="38100" dist="38100" dir="2700000">
                  <a:srgbClr val="000000"/>
                </a:outerShdw>
              </a:effectLst>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dirty="0">
              <a:effectLst>
                <a:outerShdw blurRad="38100" dist="38100" dir="2700000">
                  <a:srgbClr val="000000"/>
                </a:outerShdw>
              </a:effectLst>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effectLst>
                  <a:outerShdw blurRad="38100" dist="38100" dir="2700000">
                    <a:srgbClr val="000000"/>
                  </a:outerShdw>
                </a:effectLst>
                <a:latin typeface="Arial" panose="020B0604020202020204" pitchFamily="34" charset="0"/>
              </a:rPr>
            </a:fld>
            <a:endParaRPr lang="zh-CN" altLang="en-US" dirty="0">
              <a:effectLst>
                <a:outerShdw blurRad="38100" dist="38100" dir="2700000">
                  <a:srgbClr val="000000"/>
                </a:outerShdw>
              </a:effectLst>
              <a:latin typeface="Arial" panose="020B0604020202020204" pitchFamily="34" charset="0"/>
            </a:endParaRPr>
          </a:p>
        </p:txBody>
      </p:sp>
    </p:spTree>
  </p:cSld>
  <p:clrMapOvr>
    <a:masterClrMapping/>
  </p:clrMapOvr>
  <p:transition spd="slow">
    <p:pull dir="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effectLst>
                <a:outerShdw blurRad="38100" dist="38100" dir="2700000">
                  <a:srgbClr val="000000"/>
                </a:outerShdw>
              </a:effectLst>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effectLst>
                <a:outerShdw blurRad="38100" dist="38100" dir="2700000">
                  <a:srgbClr val="000000"/>
                </a:outerShdw>
              </a:effectLst>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effectLst>
                  <a:outerShdw blurRad="38100" dist="38100" dir="2700000">
                    <a:srgbClr val="000000"/>
                  </a:outerShdw>
                </a:effectLst>
                <a:latin typeface="Arial" panose="020B0604020202020204" pitchFamily="34" charset="0"/>
              </a:rPr>
            </a:fld>
            <a:endParaRPr lang="zh-CN" altLang="en-US" dirty="0">
              <a:effectLst>
                <a:outerShdw blurRad="38100" dist="38100" dir="2700000">
                  <a:srgbClr val="000000"/>
                </a:outerShdw>
              </a:effectLst>
              <a:latin typeface="Arial" panose="020B0604020202020204" pitchFamily="34" charset="0"/>
            </a:endParaRPr>
          </a:p>
        </p:txBody>
      </p:sp>
    </p:spTree>
  </p:cSld>
  <p:clrMapOvr>
    <a:masterClrMapping/>
  </p:clrMapOvr>
  <p:transition spd="slow">
    <p:pull dir="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effectLst>
                <a:outerShdw blurRad="38100" dist="38100" dir="2700000">
                  <a:srgbClr val="000000"/>
                </a:outerShdw>
              </a:effectLst>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effectLst>
                <a:outerShdw blurRad="38100" dist="38100" dir="2700000">
                  <a:srgbClr val="000000"/>
                </a:outerShdw>
              </a:effectLst>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effectLst>
                  <a:outerShdw blurRad="38100" dist="38100" dir="2700000">
                    <a:srgbClr val="000000"/>
                  </a:outerShdw>
                </a:effectLst>
                <a:latin typeface="Arial" panose="020B0604020202020204" pitchFamily="34" charset="0"/>
              </a:rPr>
            </a:fld>
            <a:endParaRPr lang="zh-CN" altLang="en-US" dirty="0">
              <a:effectLst>
                <a:outerShdw blurRad="38100" dist="38100" dir="2700000">
                  <a:srgbClr val="000000"/>
                </a:outerShdw>
              </a:effectLst>
              <a:latin typeface="Arial" panose="020B0604020202020204" pitchFamily="34" charset="0"/>
            </a:endParaRPr>
          </a:p>
        </p:txBody>
      </p:sp>
    </p:spTree>
  </p:cSld>
  <p:clrMapOvr>
    <a:masterClrMapping/>
  </p:clrMapOvr>
  <p:transition spd="slow">
    <p:pull dir="ru"/>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65218" name="任意多边形 265217"/>
          <p:cNvSpPr/>
          <p:nvPr/>
        </p:nvSpPr>
        <p:spPr>
          <a:xfrm>
            <a:off x="6627813" y="6429375"/>
            <a:ext cx="285750" cy="209550"/>
          </a:xfrm>
          <a:custGeom>
            <a:avLst/>
            <a:gdLst/>
            <a:ahLst/>
            <a:cxnLst/>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alpha val="100000"/>
                </a:schemeClr>
              </a:gs>
              <a:gs pos="100000">
                <a:schemeClr val="accent2">
                  <a:gamma/>
                  <a:shade val="87843"/>
                  <a:invGamma/>
                  <a:alpha val="100000"/>
                </a:schemeClr>
              </a:gs>
            </a:gsLst>
            <a:lin ang="18900000" scaled="1"/>
            <a:tileRect/>
          </a:gradFill>
          <a:ln w="9525">
            <a:noFill/>
          </a:ln>
        </p:spPr>
        <p:txBody>
          <a:bodyPr/>
          <a:p>
            <a:endParaRPr lang="zh-CN" altLang="en-US"/>
          </a:p>
        </p:txBody>
      </p:sp>
      <p:grpSp>
        <p:nvGrpSpPr>
          <p:cNvPr id="265219" name="组合 265218"/>
          <p:cNvGrpSpPr/>
          <p:nvPr/>
        </p:nvGrpSpPr>
        <p:grpSpPr>
          <a:xfrm>
            <a:off x="3175" y="4267200"/>
            <a:ext cx="9140825" cy="2590800"/>
            <a:chOff x="2" y="2688"/>
            <a:chExt cx="5758" cy="1632"/>
          </a:xfrm>
        </p:grpSpPr>
        <p:sp>
          <p:nvSpPr>
            <p:cNvPr id="265220" name="任意多边形 265219"/>
            <p:cNvSpPr/>
            <p:nvPr/>
          </p:nvSpPr>
          <p:spPr>
            <a:xfrm>
              <a:off x="2" y="2688"/>
              <a:ext cx="5758" cy="1632"/>
            </a:xfrm>
            <a:custGeom>
              <a:avLst/>
              <a:gdLst/>
              <a:ahLst/>
              <a:cxnLst/>
              <a:pathLst>
                <a:path w="5740" h="4316">
                  <a:moveTo>
                    <a:pt x="5740" y="4316"/>
                  </a:moveTo>
                  <a:lnTo>
                    <a:pt x="0" y="4316"/>
                  </a:lnTo>
                  <a:lnTo>
                    <a:pt x="0" y="0"/>
                  </a:lnTo>
                  <a:lnTo>
                    <a:pt x="5740" y="0"/>
                  </a:lnTo>
                  <a:lnTo>
                    <a:pt x="5740" y="4316"/>
                  </a:lnTo>
                  <a:lnTo>
                    <a:pt x="5740" y="4316"/>
                  </a:lnTo>
                  <a:close/>
                </a:path>
              </a:pathLst>
            </a:custGeom>
            <a:gradFill rotWithShape="0">
              <a:gsLst>
                <a:gs pos="0">
                  <a:schemeClr val="bg1">
                    <a:alpha val="100000"/>
                  </a:schemeClr>
                </a:gs>
                <a:gs pos="100000">
                  <a:schemeClr val="accent2">
                    <a:alpha val="100000"/>
                  </a:schemeClr>
                </a:gs>
              </a:gsLst>
              <a:lin ang="5400000" scaled="1"/>
              <a:tileRect/>
            </a:gradFill>
            <a:ln w="9525">
              <a:noFill/>
            </a:ln>
          </p:spPr>
          <p:txBody>
            <a:bodyPr/>
            <a:p>
              <a:endParaRPr lang="zh-CN" altLang="en-US"/>
            </a:p>
          </p:txBody>
        </p:sp>
        <p:grpSp>
          <p:nvGrpSpPr>
            <p:cNvPr id="265221" name="组合 265220"/>
            <p:cNvGrpSpPr/>
            <p:nvPr userDrawn="1"/>
          </p:nvGrpSpPr>
          <p:grpSpPr>
            <a:xfrm>
              <a:off x="3528" y="3715"/>
              <a:ext cx="792" cy="521"/>
              <a:chOff x="3527" y="3715"/>
              <a:chExt cx="792" cy="521"/>
            </a:xfrm>
          </p:grpSpPr>
          <p:sp>
            <p:nvSpPr>
              <p:cNvPr id="265222" name="椭圆 265221"/>
              <p:cNvSpPr/>
              <p:nvPr/>
            </p:nvSpPr>
            <p:spPr>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tileRect/>
              </a:gradFill>
              <a:ln w="9525">
                <a:noFill/>
              </a:ln>
            </p:spPr>
            <p:txBody>
              <a:bodyPr/>
              <a:p>
                <a:endParaRPr lang="zh-CN" altLang="en-US"/>
              </a:p>
            </p:txBody>
          </p:sp>
          <p:sp>
            <p:nvSpPr>
              <p:cNvPr id="265223" name="椭圆 265222"/>
              <p:cNvSpPr/>
              <p:nvPr/>
            </p:nvSpPr>
            <p:spPr>
              <a:xfrm>
                <a:off x="3726" y="3840"/>
                <a:ext cx="452" cy="275"/>
              </a:xfrm>
              <a:prstGeom prst="ellipse">
                <a:avLst/>
              </a:prstGeom>
              <a:gradFill rotWithShape="0">
                <a:gsLst>
                  <a:gs pos="0">
                    <a:schemeClr val="accent2">
                      <a:gamma/>
                      <a:shade val="90980"/>
                      <a:invGamma/>
                    </a:schemeClr>
                  </a:gs>
                  <a:gs pos="100000">
                    <a:schemeClr val="accent2"/>
                  </a:gs>
                </a:gsLst>
                <a:lin ang="5400000" scaled="1"/>
                <a:tileRect/>
              </a:gradFill>
              <a:ln w="9525">
                <a:noFill/>
              </a:ln>
            </p:spPr>
            <p:txBody>
              <a:bodyPr/>
              <a:p>
                <a:endParaRPr lang="zh-CN" altLang="en-US"/>
              </a:p>
            </p:txBody>
          </p:sp>
          <p:sp>
            <p:nvSpPr>
              <p:cNvPr id="265224" name="椭圆 265223"/>
              <p:cNvSpPr/>
              <p:nvPr/>
            </p:nvSpPr>
            <p:spPr>
              <a:xfrm>
                <a:off x="3782" y="3872"/>
                <a:ext cx="344" cy="207"/>
              </a:xfrm>
              <a:prstGeom prst="ellipse">
                <a:avLst/>
              </a:prstGeom>
              <a:gradFill rotWithShape="0">
                <a:gsLst>
                  <a:gs pos="0">
                    <a:schemeClr val="accent2"/>
                  </a:gs>
                  <a:gs pos="100000">
                    <a:schemeClr val="accent2">
                      <a:gamma/>
                      <a:shade val="94118"/>
                      <a:invGamma/>
                    </a:schemeClr>
                  </a:gs>
                </a:gsLst>
                <a:lin ang="5400000" scaled="1"/>
                <a:tileRect/>
              </a:gradFill>
              <a:ln w="9525">
                <a:noFill/>
              </a:ln>
            </p:spPr>
            <p:txBody>
              <a:bodyPr/>
              <a:p>
                <a:endParaRPr lang="zh-CN" altLang="en-US"/>
              </a:p>
            </p:txBody>
          </p:sp>
          <p:sp>
            <p:nvSpPr>
              <p:cNvPr id="265225" name="椭圆 265224"/>
              <p:cNvSpPr/>
              <p:nvPr/>
            </p:nvSpPr>
            <p:spPr>
              <a:xfrm>
                <a:off x="3822" y="3896"/>
                <a:ext cx="262" cy="159"/>
              </a:xfrm>
              <a:prstGeom prst="ellipse">
                <a:avLst/>
              </a:prstGeom>
              <a:gradFill rotWithShape="0">
                <a:gsLst>
                  <a:gs pos="0">
                    <a:schemeClr val="accent2">
                      <a:gamma/>
                      <a:shade val="96863"/>
                      <a:invGamma/>
                    </a:schemeClr>
                  </a:gs>
                  <a:gs pos="100000">
                    <a:schemeClr val="accent2"/>
                  </a:gs>
                </a:gsLst>
                <a:lin ang="5400000" scaled="1"/>
                <a:tileRect/>
              </a:gradFill>
              <a:ln w="9525">
                <a:noFill/>
              </a:ln>
            </p:spPr>
            <p:txBody>
              <a:bodyPr/>
              <a:p>
                <a:endParaRPr lang="zh-CN" altLang="en-US"/>
              </a:p>
            </p:txBody>
          </p:sp>
          <p:sp>
            <p:nvSpPr>
              <p:cNvPr id="265226" name="椭圆 265225"/>
              <p:cNvSpPr/>
              <p:nvPr/>
            </p:nvSpPr>
            <p:spPr>
              <a:xfrm>
                <a:off x="3856" y="3922"/>
                <a:ext cx="192" cy="107"/>
              </a:xfrm>
              <a:prstGeom prst="ellipse">
                <a:avLst/>
              </a:prstGeom>
              <a:gradFill rotWithShape="0">
                <a:gsLst>
                  <a:gs pos="0">
                    <a:schemeClr val="accent2"/>
                  </a:gs>
                  <a:gs pos="100000">
                    <a:schemeClr val="accent2">
                      <a:gamma/>
                      <a:shade val="94118"/>
                      <a:invGamma/>
                    </a:schemeClr>
                  </a:gs>
                </a:gsLst>
                <a:lin ang="5400000" scaled="1"/>
                <a:tileRect/>
              </a:gradFill>
              <a:ln w="9525">
                <a:noFill/>
              </a:ln>
            </p:spPr>
            <p:txBody>
              <a:bodyPr/>
              <a:p>
                <a:endParaRPr lang="zh-CN" altLang="en-US"/>
              </a:p>
            </p:txBody>
          </p:sp>
          <p:sp>
            <p:nvSpPr>
              <p:cNvPr id="265227" name="任意多边形 265226"/>
              <p:cNvSpPr/>
              <p:nvPr/>
            </p:nvSpPr>
            <p:spPr>
              <a:xfrm>
                <a:off x="3575" y="3715"/>
                <a:ext cx="383" cy="161"/>
              </a:xfrm>
              <a:custGeom>
                <a:avLst/>
                <a:gdLst/>
                <a:ahLst/>
                <a:cxnLst/>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alpha val="100000"/>
                    </a:schemeClr>
                  </a:gs>
                  <a:gs pos="100000">
                    <a:schemeClr val="accent2">
                      <a:alpha val="100000"/>
                    </a:schemeClr>
                  </a:gs>
                </a:gsLst>
                <a:lin ang="5400000" scaled="1"/>
                <a:tileRect/>
              </a:gradFill>
              <a:ln w="9525">
                <a:noFill/>
              </a:ln>
            </p:spPr>
            <p:txBody>
              <a:bodyPr/>
              <a:p>
                <a:endParaRPr lang="zh-CN" altLang="en-US"/>
              </a:p>
            </p:txBody>
          </p:sp>
          <p:sp>
            <p:nvSpPr>
              <p:cNvPr id="265228" name="任意多边形 265227"/>
              <p:cNvSpPr/>
              <p:nvPr/>
            </p:nvSpPr>
            <p:spPr>
              <a:xfrm>
                <a:off x="3695" y="4170"/>
                <a:ext cx="444" cy="66"/>
              </a:xfrm>
              <a:custGeom>
                <a:avLst/>
                <a:gdLst/>
                <a:ahLst/>
                <a:cxnLst/>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alpha val="100000"/>
                    </a:schemeClr>
                  </a:gs>
                  <a:gs pos="100000">
                    <a:schemeClr val="accent2">
                      <a:alpha val="100000"/>
                    </a:schemeClr>
                  </a:gs>
                </a:gsLst>
                <a:lin ang="18900000" scaled="1"/>
                <a:tileRect/>
              </a:gradFill>
              <a:ln w="9525">
                <a:noFill/>
              </a:ln>
            </p:spPr>
            <p:txBody>
              <a:bodyPr/>
              <a:p>
                <a:endParaRPr lang="zh-CN" altLang="en-US"/>
              </a:p>
            </p:txBody>
          </p:sp>
          <p:sp>
            <p:nvSpPr>
              <p:cNvPr id="265229" name="任意多边形 265228"/>
              <p:cNvSpPr/>
              <p:nvPr/>
            </p:nvSpPr>
            <p:spPr>
              <a:xfrm>
                <a:off x="3527" y="3906"/>
                <a:ext cx="89" cy="216"/>
              </a:xfrm>
              <a:custGeom>
                <a:avLst/>
                <a:gdLst/>
                <a:ahLst/>
                <a:cxnLst/>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alpha val="100000"/>
                    </a:schemeClr>
                  </a:gs>
                  <a:gs pos="100000">
                    <a:schemeClr val="accent2">
                      <a:gamma/>
                      <a:shade val="87843"/>
                      <a:invGamma/>
                      <a:alpha val="100000"/>
                    </a:schemeClr>
                  </a:gs>
                </a:gsLst>
                <a:lin ang="5400000" scaled="1"/>
                <a:tileRect/>
              </a:gradFill>
              <a:ln w="9525">
                <a:noFill/>
              </a:ln>
            </p:spPr>
            <p:txBody>
              <a:bodyPr/>
              <a:p>
                <a:endParaRPr lang="zh-CN" altLang="en-US"/>
              </a:p>
            </p:txBody>
          </p:sp>
          <p:sp>
            <p:nvSpPr>
              <p:cNvPr id="265230" name="任意多边形 265229"/>
              <p:cNvSpPr/>
              <p:nvPr/>
            </p:nvSpPr>
            <p:spPr>
              <a:xfrm>
                <a:off x="3569" y="3745"/>
                <a:ext cx="750" cy="461"/>
              </a:xfrm>
              <a:custGeom>
                <a:avLst/>
                <a:gdLst/>
                <a:ahLst/>
                <a:cxnLst/>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alpha val="100000"/>
                    </a:schemeClr>
                  </a:gs>
                  <a:gs pos="100000">
                    <a:schemeClr val="accent2">
                      <a:gamma/>
                      <a:shade val="90980"/>
                      <a:invGamma/>
                      <a:alpha val="100000"/>
                    </a:schemeClr>
                  </a:gs>
                </a:gsLst>
                <a:path path="shape">
                  <a:fillToRect l="50000" t="50000" r="50000" b="50000"/>
                </a:path>
                <a:tileRect/>
              </a:gradFill>
              <a:ln w="9525">
                <a:noFill/>
              </a:ln>
            </p:spPr>
            <p:txBody>
              <a:bodyPr/>
              <a:p>
                <a:endParaRPr lang="zh-CN" altLang="en-US"/>
              </a:p>
            </p:txBody>
          </p:sp>
          <p:sp>
            <p:nvSpPr>
              <p:cNvPr id="265231" name="任意多边形 265230"/>
              <p:cNvSpPr/>
              <p:nvPr/>
            </p:nvSpPr>
            <p:spPr>
              <a:xfrm>
                <a:off x="4037" y="3721"/>
                <a:ext cx="96" cy="30"/>
              </a:xfrm>
              <a:custGeom>
                <a:avLst/>
                <a:gdLst/>
                <a:ahLst/>
                <a:cxnLst/>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alpha val="100000"/>
                    </a:schemeClr>
                  </a:gs>
                  <a:gs pos="100000">
                    <a:schemeClr val="accent2">
                      <a:gamma/>
                      <a:shade val="87843"/>
                      <a:invGamma/>
                      <a:alpha val="100000"/>
                    </a:schemeClr>
                  </a:gs>
                </a:gsLst>
                <a:lin ang="0" scaled="1"/>
                <a:tileRect/>
              </a:gradFill>
              <a:ln w="9525">
                <a:noFill/>
              </a:ln>
            </p:spPr>
            <p:txBody>
              <a:bodyPr/>
              <a:p>
                <a:endParaRPr lang="zh-CN" altLang="en-US"/>
              </a:p>
            </p:txBody>
          </p:sp>
          <p:sp>
            <p:nvSpPr>
              <p:cNvPr id="265232" name="椭圆 265231"/>
              <p:cNvSpPr/>
              <p:nvPr/>
            </p:nvSpPr>
            <p:spPr>
              <a:xfrm>
                <a:off x="3910" y="3948"/>
                <a:ext cx="84" cy="53"/>
              </a:xfrm>
              <a:prstGeom prst="ellipse">
                <a:avLst/>
              </a:prstGeom>
              <a:gradFill rotWithShape="0">
                <a:gsLst>
                  <a:gs pos="0">
                    <a:schemeClr val="accent2">
                      <a:gamma/>
                      <a:shade val="94118"/>
                      <a:invGamma/>
                    </a:schemeClr>
                  </a:gs>
                  <a:gs pos="100000">
                    <a:schemeClr val="accent2"/>
                  </a:gs>
                </a:gsLst>
                <a:lin ang="5400000" scaled="1"/>
                <a:tileRect/>
              </a:gradFill>
              <a:ln w="9525">
                <a:noFill/>
              </a:ln>
            </p:spPr>
            <p:txBody>
              <a:bodyPr/>
              <a:p>
                <a:endParaRPr lang="zh-CN" altLang="en-US"/>
              </a:p>
            </p:txBody>
          </p:sp>
        </p:grpSp>
        <p:grpSp>
          <p:nvGrpSpPr>
            <p:cNvPr id="265233" name="组合 265232"/>
            <p:cNvGrpSpPr/>
            <p:nvPr userDrawn="1"/>
          </p:nvGrpSpPr>
          <p:grpSpPr>
            <a:xfrm>
              <a:off x="1776" y="3631"/>
              <a:ext cx="1626" cy="683"/>
              <a:chOff x="1776" y="3631"/>
              <a:chExt cx="1626" cy="683"/>
            </a:xfrm>
          </p:grpSpPr>
          <p:sp>
            <p:nvSpPr>
              <p:cNvPr id="265234" name="椭圆 265233"/>
              <p:cNvSpPr/>
              <p:nvPr/>
            </p:nvSpPr>
            <p:spPr>
              <a:xfrm>
                <a:off x="2268" y="3934"/>
                <a:ext cx="638" cy="377"/>
              </a:xfrm>
              <a:prstGeom prst="ellipse">
                <a:avLst/>
              </a:prstGeom>
              <a:gradFill rotWithShape="0">
                <a:gsLst>
                  <a:gs pos="0">
                    <a:schemeClr val="accent2">
                      <a:gamma/>
                      <a:shade val="87843"/>
                      <a:invGamma/>
                    </a:schemeClr>
                  </a:gs>
                  <a:gs pos="100000">
                    <a:schemeClr val="accent2"/>
                  </a:gs>
                </a:gsLst>
                <a:lin ang="2700000" scaled="1"/>
                <a:tileRect/>
              </a:gradFill>
              <a:ln w="9525">
                <a:noFill/>
              </a:ln>
            </p:spPr>
            <p:txBody>
              <a:bodyPr/>
              <a:p>
                <a:endParaRPr lang="zh-CN" altLang="en-US"/>
              </a:p>
            </p:txBody>
          </p:sp>
          <p:sp>
            <p:nvSpPr>
              <p:cNvPr id="265235" name="椭圆 265234"/>
              <p:cNvSpPr/>
              <p:nvPr/>
            </p:nvSpPr>
            <p:spPr>
              <a:xfrm>
                <a:off x="2314" y="3958"/>
                <a:ext cx="543" cy="332"/>
              </a:xfrm>
              <a:prstGeom prst="ellipse">
                <a:avLst/>
              </a:prstGeom>
              <a:gradFill rotWithShape="0">
                <a:gsLst>
                  <a:gs pos="0">
                    <a:schemeClr val="accent2"/>
                  </a:gs>
                  <a:gs pos="100000">
                    <a:schemeClr val="accent2">
                      <a:gamma/>
                      <a:shade val="87843"/>
                      <a:invGamma/>
                    </a:schemeClr>
                  </a:gs>
                </a:gsLst>
                <a:lin ang="2700000" scaled="1"/>
                <a:tileRect/>
              </a:gradFill>
              <a:ln w="9525">
                <a:noFill/>
              </a:ln>
            </p:spPr>
            <p:txBody>
              <a:bodyPr/>
              <a:p>
                <a:endParaRPr lang="zh-CN" altLang="en-US"/>
              </a:p>
            </p:txBody>
          </p:sp>
          <p:sp>
            <p:nvSpPr>
              <p:cNvPr id="265236" name="椭圆 265235"/>
              <p:cNvSpPr/>
              <p:nvPr/>
            </p:nvSpPr>
            <p:spPr>
              <a:xfrm>
                <a:off x="2341" y="3979"/>
                <a:ext cx="501" cy="299"/>
              </a:xfrm>
              <a:prstGeom prst="ellipse">
                <a:avLst/>
              </a:prstGeom>
              <a:gradFill rotWithShape="0">
                <a:gsLst>
                  <a:gs pos="0">
                    <a:schemeClr val="accent2">
                      <a:gamma/>
                      <a:shade val="90980"/>
                      <a:invGamma/>
                    </a:schemeClr>
                  </a:gs>
                  <a:gs pos="100000">
                    <a:schemeClr val="accent2"/>
                  </a:gs>
                </a:gsLst>
                <a:lin ang="2700000" scaled="1"/>
                <a:tileRect/>
              </a:gradFill>
              <a:ln w="9525">
                <a:noFill/>
              </a:ln>
            </p:spPr>
            <p:txBody>
              <a:bodyPr/>
              <a:p>
                <a:endParaRPr lang="zh-CN" altLang="en-US"/>
              </a:p>
            </p:txBody>
          </p:sp>
          <p:sp>
            <p:nvSpPr>
              <p:cNvPr id="265237" name="椭圆 265236"/>
              <p:cNvSpPr/>
              <p:nvPr/>
            </p:nvSpPr>
            <p:spPr>
              <a:xfrm>
                <a:off x="2368" y="3997"/>
                <a:ext cx="444" cy="258"/>
              </a:xfrm>
              <a:prstGeom prst="ellipse">
                <a:avLst/>
              </a:prstGeom>
              <a:gradFill rotWithShape="0">
                <a:gsLst>
                  <a:gs pos="0">
                    <a:schemeClr val="accent2">
                      <a:gamma/>
                      <a:shade val="87843"/>
                      <a:invGamma/>
                    </a:schemeClr>
                  </a:gs>
                  <a:gs pos="100000">
                    <a:schemeClr val="accent2"/>
                  </a:gs>
                </a:gsLst>
                <a:lin ang="5400000" scaled="1"/>
                <a:tileRect/>
              </a:gradFill>
              <a:ln w="9525">
                <a:noFill/>
              </a:ln>
            </p:spPr>
            <p:txBody>
              <a:bodyPr/>
              <a:p>
                <a:endParaRPr lang="zh-CN" altLang="en-US"/>
              </a:p>
            </p:txBody>
          </p:sp>
          <p:sp>
            <p:nvSpPr>
              <p:cNvPr id="265238" name="椭圆 265237"/>
              <p:cNvSpPr/>
              <p:nvPr/>
            </p:nvSpPr>
            <p:spPr>
              <a:xfrm>
                <a:off x="2385" y="4005"/>
                <a:ext cx="413" cy="240"/>
              </a:xfrm>
              <a:prstGeom prst="ellipse">
                <a:avLst/>
              </a:prstGeom>
              <a:gradFill rotWithShape="0">
                <a:gsLst>
                  <a:gs pos="0">
                    <a:schemeClr val="accent2">
                      <a:gamma/>
                      <a:shade val="94118"/>
                      <a:invGamma/>
                    </a:schemeClr>
                  </a:gs>
                  <a:gs pos="100000">
                    <a:schemeClr val="accent2"/>
                  </a:gs>
                </a:gsLst>
                <a:lin ang="5400000" scaled="1"/>
                <a:tileRect/>
              </a:gradFill>
              <a:ln w="9525">
                <a:noFill/>
              </a:ln>
            </p:spPr>
            <p:txBody>
              <a:bodyPr/>
              <a:p>
                <a:endParaRPr lang="zh-CN" altLang="en-US"/>
              </a:p>
            </p:txBody>
          </p:sp>
          <p:sp>
            <p:nvSpPr>
              <p:cNvPr id="265239" name="椭圆 265238"/>
              <p:cNvSpPr/>
              <p:nvPr/>
            </p:nvSpPr>
            <p:spPr>
              <a:xfrm>
                <a:off x="2437" y="4026"/>
                <a:ext cx="306" cy="192"/>
              </a:xfrm>
              <a:prstGeom prst="ellipse">
                <a:avLst/>
              </a:prstGeom>
              <a:gradFill rotWithShape="0">
                <a:gsLst>
                  <a:gs pos="0">
                    <a:schemeClr val="accent2">
                      <a:gamma/>
                      <a:shade val="87843"/>
                      <a:invGamma/>
                    </a:schemeClr>
                  </a:gs>
                  <a:gs pos="100000">
                    <a:schemeClr val="accent2"/>
                  </a:gs>
                </a:gsLst>
                <a:lin ang="5400000" scaled="1"/>
                <a:tileRect/>
              </a:gradFill>
              <a:ln w="9525">
                <a:noFill/>
              </a:ln>
            </p:spPr>
            <p:txBody>
              <a:bodyPr/>
              <a:p>
                <a:endParaRPr lang="zh-CN" altLang="en-US"/>
              </a:p>
            </p:txBody>
          </p:sp>
          <p:sp>
            <p:nvSpPr>
              <p:cNvPr id="265240" name="椭圆 265239"/>
              <p:cNvSpPr/>
              <p:nvPr/>
            </p:nvSpPr>
            <p:spPr>
              <a:xfrm>
                <a:off x="2476" y="4056"/>
                <a:ext cx="227" cy="135"/>
              </a:xfrm>
              <a:prstGeom prst="ellipse">
                <a:avLst/>
              </a:prstGeom>
              <a:gradFill rotWithShape="0">
                <a:gsLst>
                  <a:gs pos="0">
                    <a:schemeClr val="accent2"/>
                  </a:gs>
                  <a:gs pos="100000">
                    <a:schemeClr val="accent2">
                      <a:gamma/>
                      <a:shade val="90980"/>
                      <a:invGamma/>
                    </a:schemeClr>
                  </a:gs>
                </a:gsLst>
                <a:lin ang="2700000" scaled="1"/>
                <a:tileRect/>
              </a:gradFill>
              <a:ln w="9525">
                <a:noFill/>
              </a:ln>
            </p:spPr>
            <p:txBody>
              <a:bodyPr/>
              <a:p>
                <a:endParaRPr lang="zh-CN" altLang="en-US"/>
              </a:p>
            </p:txBody>
          </p:sp>
          <p:sp>
            <p:nvSpPr>
              <p:cNvPr id="265241" name="椭圆 265240"/>
              <p:cNvSpPr/>
              <p:nvPr/>
            </p:nvSpPr>
            <p:spPr>
              <a:xfrm>
                <a:off x="2542" y="4097"/>
                <a:ext cx="90" cy="60"/>
              </a:xfrm>
              <a:prstGeom prst="ellipse">
                <a:avLst/>
              </a:prstGeom>
              <a:gradFill rotWithShape="0">
                <a:gsLst>
                  <a:gs pos="0">
                    <a:schemeClr val="accent2"/>
                  </a:gs>
                  <a:gs pos="100000">
                    <a:schemeClr val="accent2">
                      <a:gamma/>
                      <a:shade val="90980"/>
                      <a:invGamma/>
                    </a:schemeClr>
                  </a:gs>
                </a:gsLst>
                <a:lin ang="0" scaled="1"/>
                <a:tileRect/>
              </a:gradFill>
              <a:ln w="9525">
                <a:noFill/>
              </a:ln>
            </p:spPr>
            <p:txBody>
              <a:bodyPr/>
              <a:p>
                <a:endParaRPr lang="zh-CN" altLang="en-US"/>
              </a:p>
            </p:txBody>
          </p:sp>
          <p:sp>
            <p:nvSpPr>
              <p:cNvPr id="265242" name="任意多边形 265241"/>
              <p:cNvSpPr/>
              <p:nvPr/>
            </p:nvSpPr>
            <p:spPr>
              <a:xfrm>
                <a:off x="2585" y="3822"/>
                <a:ext cx="449" cy="186"/>
              </a:xfrm>
              <a:custGeom>
                <a:avLst/>
                <a:gdLst/>
                <a:ahLst/>
                <a:cxnLst/>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alpha val="100000"/>
                    </a:schemeClr>
                  </a:gs>
                  <a:gs pos="100000">
                    <a:schemeClr val="accent2">
                      <a:alpha val="100000"/>
                    </a:schemeClr>
                  </a:gs>
                </a:gsLst>
                <a:lin ang="5400000" scaled="1"/>
                <a:tileRect/>
              </a:gradFill>
              <a:ln w="9525">
                <a:noFill/>
              </a:ln>
            </p:spPr>
            <p:txBody>
              <a:bodyPr/>
              <a:p>
                <a:endParaRPr lang="zh-CN" altLang="en-US"/>
              </a:p>
            </p:txBody>
          </p:sp>
          <p:sp>
            <p:nvSpPr>
              <p:cNvPr id="265243" name="任意多边形 265242"/>
              <p:cNvSpPr/>
              <p:nvPr/>
            </p:nvSpPr>
            <p:spPr>
              <a:xfrm>
                <a:off x="2142" y="3852"/>
                <a:ext cx="892" cy="462"/>
              </a:xfrm>
              <a:custGeom>
                <a:avLst/>
                <a:gdLst/>
                <a:ahLst/>
                <a:cxnLst/>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alpha val="100000"/>
                    </a:schemeClr>
                  </a:gs>
                  <a:gs pos="100000">
                    <a:schemeClr val="accent2">
                      <a:gamma/>
                      <a:shade val="84706"/>
                      <a:invGamma/>
                      <a:alpha val="100000"/>
                    </a:schemeClr>
                  </a:gs>
                </a:gsLst>
                <a:lin ang="2700000" scaled="1"/>
                <a:tileRect/>
              </a:gradFill>
              <a:ln w="9525">
                <a:noFill/>
              </a:ln>
            </p:spPr>
            <p:txBody>
              <a:bodyPr/>
              <a:p>
                <a:endParaRPr lang="zh-CN" altLang="en-US"/>
              </a:p>
            </p:txBody>
          </p:sp>
          <p:sp>
            <p:nvSpPr>
              <p:cNvPr id="265244" name="任意多边形 265243"/>
              <p:cNvSpPr/>
              <p:nvPr/>
            </p:nvSpPr>
            <p:spPr>
              <a:xfrm>
                <a:off x="2082" y="3828"/>
                <a:ext cx="407" cy="486"/>
              </a:xfrm>
              <a:custGeom>
                <a:avLst/>
                <a:gdLst/>
                <a:ahLst/>
                <a:cxnLst/>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alpha val="100000"/>
                    </a:schemeClr>
                  </a:gs>
                  <a:gs pos="100000">
                    <a:schemeClr val="accent2">
                      <a:gamma/>
                      <a:shade val="90980"/>
                      <a:invGamma/>
                      <a:alpha val="100000"/>
                    </a:schemeClr>
                  </a:gs>
                </a:gsLst>
                <a:lin ang="0" scaled="1"/>
                <a:tileRect/>
              </a:gradFill>
              <a:ln w="9525">
                <a:noFill/>
              </a:ln>
            </p:spPr>
            <p:txBody>
              <a:bodyPr/>
              <a:p>
                <a:endParaRPr lang="zh-CN" altLang="en-US"/>
              </a:p>
            </p:txBody>
          </p:sp>
          <p:sp>
            <p:nvSpPr>
              <p:cNvPr id="265245" name="任意多边形 265244"/>
              <p:cNvSpPr/>
              <p:nvPr/>
            </p:nvSpPr>
            <p:spPr>
              <a:xfrm>
                <a:off x="2987" y="4044"/>
                <a:ext cx="108" cy="252"/>
              </a:xfrm>
              <a:custGeom>
                <a:avLst/>
                <a:gdLst/>
                <a:ahLst/>
                <a:cxnLst/>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alpha val="100000"/>
                    </a:schemeClr>
                  </a:gs>
                  <a:gs pos="100000">
                    <a:schemeClr val="accent2">
                      <a:gamma/>
                      <a:shade val="81961"/>
                      <a:invGamma/>
                      <a:alpha val="100000"/>
                    </a:schemeClr>
                  </a:gs>
                </a:gsLst>
                <a:lin ang="5400000" scaled="1"/>
                <a:tileRect/>
              </a:gradFill>
              <a:ln w="9525">
                <a:noFill/>
              </a:ln>
            </p:spPr>
            <p:txBody>
              <a:bodyPr/>
              <a:p>
                <a:endParaRPr lang="zh-CN" altLang="en-US"/>
              </a:p>
            </p:txBody>
          </p:sp>
          <p:sp>
            <p:nvSpPr>
              <p:cNvPr id="265246" name="任意多边形 265245"/>
              <p:cNvSpPr/>
              <p:nvPr/>
            </p:nvSpPr>
            <p:spPr>
              <a:xfrm>
                <a:off x="2068" y="3685"/>
                <a:ext cx="835" cy="150"/>
              </a:xfrm>
              <a:custGeom>
                <a:avLst/>
                <a:gdLst/>
                <a:ahLst/>
                <a:cxnLst/>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alpha val="100000"/>
                </a:schemeClr>
              </a:solidFill>
              <a:ln w="9525">
                <a:noFill/>
              </a:ln>
            </p:spPr>
            <p:txBody>
              <a:bodyPr/>
              <a:p>
                <a:endParaRPr lang="zh-CN" altLang="en-US"/>
              </a:p>
            </p:txBody>
          </p:sp>
          <p:sp>
            <p:nvSpPr>
              <p:cNvPr id="265247" name="任意多边形 265246"/>
              <p:cNvSpPr/>
              <p:nvPr/>
            </p:nvSpPr>
            <p:spPr>
              <a:xfrm>
                <a:off x="1867" y="3853"/>
                <a:ext cx="171" cy="461"/>
              </a:xfrm>
              <a:custGeom>
                <a:avLst/>
                <a:gdLst/>
                <a:ahLst/>
                <a:cxnLst/>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alpha val="100000"/>
                </a:schemeClr>
              </a:solidFill>
              <a:ln w="9525">
                <a:noFill/>
              </a:ln>
            </p:spPr>
            <p:txBody>
              <a:bodyPr/>
              <a:p>
                <a:endParaRPr lang="zh-CN" altLang="en-US"/>
              </a:p>
            </p:txBody>
          </p:sp>
          <p:sp>
            <p:nvSpPr>
              <p:cNvPr id="265248" name="任意多边形 265247"/>
              <p:cNvSpPr/>
              <p:nvPr/>
            </p:nvSpPr>
            <p:spPr>
              <a:xfrm>
                <a:off x="2951" y="3751"/>
                <a:ext cx="360" cy="563"/>
              </a:xfrm>
              <a:custGeom>
                <a:avLst/>
                <a:gdLst/>
                <a:ahLst/>
                <a:cxnLst/>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alpha val="100000"/>
                    </a:schemeClr>
                  </a:gs>
                  <a:gs pos="100000">
                    <a:schemeClr val="accent2">
                      <a:gamma/>
                      <a:shade val="87843"/>
                      <a:invGamma/>
                      <a:alpha val="100000"/>
                    </a:schemeClr>
                  </a:gs>
                </a:gsLst>
                <a:lin ang="5400000" scaled="1"/>
                <a:tileRect/>
              </a:gradFill>
              <a:ln w="9525">
                <a:noFill/>
              </a:ln>
            </p:spPr>
            <p:txBody>
              <a:bodyPr/>
              <a:p>
                <a:endParaRPr lang="zh-CN" altLang="en-US"/>
              </a:p>
            </p:txBody>
          </p:sp>
          <p:sp>
            <p:nvSpPr>
              <p:cNvPr id="265249" name="任意多边形 265248"/>
              <p:cNvSpPr/>
              <p:nvPr/>
            </p:nvSpPr>
            <p:spPr>
              <a:xfrm>
                <a:off x="2318" y="3631"/>
                <a:ext cx="1078" cy="425"/>
              </a:xfrm>
              <a:custGeom>
                <a:avLst/>
                <a:gdLst/>
                <a:ahLst/>
                <a:cxnLst/>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alpha val="100000"/>
                    </a:schemeClr>
                  </a:gs>
                  <a:gs pos="100000">
                    <a:schemeClr val="accent2">
                      <a:gamma/>
                      <a:shade val="87843"/>
                      <a:invGamma/>
                      <a:alpha val="100000"/>
                    </a:schemeClr>
                  </a:gs>
                </a:gsLst>
                <a:lin ang="5400000" scaled="1"/>
                <a:tileRect/>
              </a:gradFill>
              <a:ln w="9525">
                <a:noFill/>
              </a:ln>
            </p:spPr>
            <p:txBody>
              <a:bodyPr/>
              <a:p>
                <a:endParaRPr lang="zh-CN" altLang="en-US"/>
              </a:p>
            </p:txBody>
          </p:sp>
          <p:sp>
            <p:nvSpPr>
              <p:cNvPr id="265250" name="任意多边形 265249"/>
              <p:cNvSpPr/>
              <p:nvPr/>
            </p:nvSpPr>
            <p:spPr>
              <a:xfrm>
                <a:off x="3304" y="4080"/>
                <a:ext cx="98" cy="234"/>
              </a:xfrm>
              <a:custGeom>
                <a:avLst/>
                <a:gdLst/>
                <a:ahLst/>
                <a:cxnLst/>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alpha val="100000"/>
                    </a:schemeClr>
                  </a:gs>
                  <a:gs pos="100000">
                    <a:schemeClr val="accent2">
                      <a:gamma/>
                      <a:shade val="87843"/>
                      <a:invGamma/>
                      <a:alpha val="100000"/>
                    </a:schemeClr>
                  </a:gs>
                </a:gsLst>
                <a:lin ang="5400000" scaled="1"/>
                <a:tileRect/>
              </a:gradFill>
              <a:ln w="9525">
                <a:noFill/>
              </a:ln>
            </p:spPr>
            <p:txBody>
              <a:bodyPr/>
              <a:p>
                <a:endParaRPr lang="zh-CN" altLang="en-US"/>
              </a:p>
            </p:txBody>
          </p:sp>
          <p:sp>
            <p:nvSpPr>
              <p:cNvPr id="265251" name="任意多边形 265250"/>
              <p:cNvSpPr/>
              <p:nvPr/>
            </p:nvSpPr>
            <p:spPr>
              <a:xfrm>
                <a:off x="1776" y="3673"/>
                <a:ext cx="481" cy="641"/>
              </a:xfrm>
              <a:custGeom>
                <a:avLst/>
                <a:gdLst/>
                <a:ahLst/>
                <a:cxnLst/>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alpha val="100000"/>
                </a:schemeClr>
              </a:solidFill>
              <a:ln w="9525">
                <a:noFill/>
              </a:ln>
            </p:spPr>
            <p:txBody>
              <a:bodyPr/>
              <a:p>
                <a:endParaRPr lang="zh-CN" altLang="en-US"/>
              </a:p>
            </p:txBody>
          </p:sp>
        </p:grpSp>
        <p:grpSp>
          <p:nvGrpSpPr>
            <p:cNvPr id="265252" name="组合 265251"/>
            <p:cNvGrpSpPr/>
            <p:nvPr userDrawn="1"/>
          </p:nvGrpSpPr>
          <p:grpSpPr>
            <a:xfrm>
              <a:off x="4128" y="3360"/>
              <a:ext cx="1351" cy="821"/>
              <a:chOff x="4128" y="3360"/>
              <a:chExt cx="1351" cy="821"/>
            </a:xfrm>
          </p:grpSpPr>
          <p:sp>
            <p:nvSpPr>
              <p:cNvPr id="265253" name="任意多边形 265252"/>
              <p:cNvSpPr>
                <a:spLocks noEditPoints="1"/>
              </p:cNvSpPr>
              <p:nvPr/>
            </p:nvSpPr>
            <p:spPr>
              <a:xfrm>
                <a:off x="4200" y="3402"/>
                <a:ext cx="1201" cy="731"/>
              </a:xfrm>
              <a:custGeom>
                <a:avLst/>
                <a:gdLst/>
                <a:ahLst/>
                <a:cxnLst/>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alpha val="100000"/>
                    </a:schemeClr>
                  </a:gs>
                  <a:gs pos="100000">
                    <a:schemeClr val="accent2">
                      <a:alpha val="100000"/>
                    </a:schemeClr>
                  </a:gs>
                </a:gsLst>
                <a:lin ang="5400000" scaled="1"/>
                <a:tileRect/>
              </a:gradFill>
              <a:ln w="9525">
                <a:noFill/>
              </a:ln>
            </p:spPr>
            <p:txBody>
              <a:bodyPr/>
              <a:p>
                <a:endParaRPr lang="zh-CN" altLang="en-US"/>
              </a:p>
            </p:txBody>
          </p:sp>
          <p:sp>
            <p:nvSpPr>
              <p:cNvPr id="265254" name="任意多边形 265253"/>
              <p:cNvSpPr/>
              <p:nvPr/>
            </p:nvSpPr>
            <p:spPr>
              <a:xfrm>
                <a:off x="4128" y="3366"/>
                <a:ext cx="544" cy="737"/>
              </a:xfrm>
              <a:custGeom>
                <a:avLst/>
                <a:gdLst/>
                <a:ahLst/>
                <a:cxnLst/>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alpha val="100000"/>
                    </a:schemeClr>
                  </a:gs>
                  <a:gs pos="100000">
                    <a:schemeClr val="accent2">
                      <a:alpha val="100000"/>
                    </a:schemeClr>
                  </a:gs>
                </a:gsLst>
                <a:lin ang="5400000" scaled="1"/>
                <a:tileRect/>
              </a:gradFill>
              <a:ln w="9525">
                <a:noFill/>
              </a:ln>
            </p:spPr>
            <p:txBody>
              <a:bodyPr/>
              <a:p>
                <a:endParaRPr lang="zh-CN" altLang="en-US"/>
              </a:p>
            </p:txBody>
          </p:sp>
          <p:sp>
            <p:nvSpPr>
              <p:cNvPr id="265255" name="任意多边形 265254"/>
              <p:cNvSpPr/>
              <p:nvPr/>
            </p:nvSpPr>
            <p:spPr>
              <a:xfrm>
                <a:off x="4792" y="3360"/>
                <a:ext cx="609" cy="252"/>
              </a:xfrm>
              <a:custGeom>
                <a:avLst/>
                <a:gdLst/>
                <a:ahLst/>
                <a:cxnLst/>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alpha val="100000"/>
                    </a:schemeClr>
                  </a:gs>
                  <a:gs pos="100000">
                    <a:schemeClr val="accent2">
                      <a:alpha val="100000"/>
                    </a:schemeClr>
                  </a:gs>
                </a:gsLst>
                <a:lin ang="5400000" scaled="1"/>
                <a:tileRect/>
              </a:gradFill>
              <a:ln w="9525">
                <a:noFill/>
              </a:ln>
            </p:spPr>
            <p:txBody>
              <a:bodyPr/>
              <a:p>
                <a:endParaRPr lang="zh-CN" altLang="en-US"/>
              </a:p>
            </p:txBody>
          </p:sp>
          <p:sp>
            <p:nvSpPr>
              <p:cNvPr id="265256" name="任意多边形 265255"/>
              <p:cNvSpPr/>
              <p:nvPr/>
            </p:nvSpPr>
            <p:spPr>
              <a:xfrm>
                <a:off x="5246" y="4007"/>
                <a:ext cx="72" cy="54"/>
              </a:xfrm>
              <a:custGeom>
                <a:avLst/>
                <a:gdLst/>
                <a:ahLst/>
                <a:cxnLst/>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alpha val="100000"/>
                    </a:schemeClr>
                  </a:gs>
                  <a:gs pos="100000">
                    <a:schemeClr val="accent2">
                      <a:gamma/>
                      <a:shade val="94118"/>
                      <a:invGamma/>
                      <a:alpha val="100000"/>
                    </a:schemeClr>
                  </a:gs>
                </a:gsLst>
                <a:lin ang="5400000" scaled="1"/>
                <a:tileRect/>
              </a:gradFill>
              <a:ln w="9525">
                <a:noFill/>
              </a:ln>
            </p:spPr>
            <p:txBody>
              <a:bodyPr/>
              <a:p>
                <a:endParaRPr lang="zh-CN" altLang="en-US"/>
              </a:p>
            </p:txBody>
          </p:sp>
          <p:sp>
            <p:nvSpPr>
              <p:cNvPr id="265257" name="任意多边形 265256"/>
              <p:cNvSpPr/>
              <p:nvPr/>
            </p:nvSpPr>
            <p:spPr>
              <a:xfrm>
                <a:off x="4505" y="4073"/>
                <a:ext cx="705" cy="108"/>
              </a:xfrm>
              <a:custGeom>
                <a:avLst/>
                <a:gdLst/>
                <a:ahLst/>
                <a:cxnLst/>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alpha val="100000"/>
                    </a:schemeClr>
                  </a:gs>
                  <a:gs pos="100000">
                    <a:schemeClr val="accent2">
                      <a:gamma/>
                      <a:shade val="94118"/>
                      <a:invGamma/>
                      <a:alpha val="100000"/>
                    </a:schemeClr>
                  </a:gs>
                </a:gsLst>
                <a:lin ang="5400000" scaled="1"/>
                <a:tileRect/>
              </a:gradFill>
              <a:ln w="9525">
                <a:noFill/>
              </a:ln>
            </p:spPr>
            <p:txBody>
              <a:bodyPr/>
              <a:p>
                <a:endParaRPr lang="zh-CN" altLang="en-US"/>
              </a:p>
            </p:txBody>
          </p:sp>
          <p:sp>
            <p:nvSpPr>
              <p:cNvPr id="265258" name="任意多边形 265257"/>
              <p:cNvSpPr/>
              <p:nvPr/>
            </p:nvSpPr>
            <p:spPr>
              <a:xfrm>
                <a:off x="5336" y="3654"/>
                <a:ext cx="143" cy="341"/>
              </a:xfrm>
              <a:custGeom>
                <a:avLst/>
                <a:gdLst/>
                <a:ahLst/>
                <a:cxnLst/>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alpha val="100000"/>
                    </a:schemeClr>
                  </a:gs>
                  <a:gs pos="100000">
                    <a:schemeClr val="accent2">
                      <a:gamma/>
                      <a:shade val="94118"/>
                      <a:invGamma/>
                      <a:alpha val="100000"/>
                    </a:schemeClr>
                  </a:gs>
                </a:gsLst>
                <a:lin ang="5400000" scaled="1"/>
                <a:tileRect/>
              </a:gradFill>
              <a:ln w="9525">
                <a:noFill/>
              </a:ln>
            </p:spPr>
            <p:txBody>
              <a:bodyPr/>
              <a:p>
                <a:endParaRPr lang="zh-CN" altLang="en-US"/>
              </a:p>
            </p:txBody>
          </p:sp>
          <p:sp>
            <p:nvSpPr>
              <p:cNvPr id="265259" name="任意多边形 265258"/>
              <p:cNvSpPr/>
              <p:nvPr/>
            </p:nvSpPr>
            <p:spPr>
              <a:xfrm>
                <a:off x="5061" y="3624"/>
                <a:ext cx="83" cy="90"/>
              </a:xfrm>
              <a:custGeom>
                <a:avLst/>
                <a:gdLst/>
                <a:ahLst/>
                <a:cxnLst/>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alpha val="100000"/>
                    </a:schemeClr>
                  </a:gs>
                  <a:gs pos="100000">
                    <a:schemeClr val="accent2">
                      <a:gamma/>
                      <a:shade val="94118"/>
                      <a:invGamma/>
                      <a:alpha val="100000"/>
                    </a:schemeClr>
                  </a:gs>
                </a:gsLst>
                <a:lin ang="5400000" scaled="1"/>
                <a:tileRect/>
              </a:gradFill>
              <a:ln w="9525">
                <a:noFill/>
              </a:ln>
            </p:spPr>
            <p:txBody>
              <a:bodyPr/>
              <a:p>
                <a:endParaRPr lang="zh-CN" altLang="en-US"/>
              </a:p>
            </p:txBody>
          </p:sp>
          <p:sp>
            <p:nvSpPr>
              <p:cNvPr id="265260" name="任意多边形 265259"/>
              <p:cNvSpPr/>
              <p:nvPr/>
            </p:nvSpPr>
            <p:spPr>
              <a:xfrm>
                <a:off x="4445" y="3552"/>
                <a:ext cx="717" cy="431"/>
              </a:xfrm>
              <a:custGeom>
                <a:avLst/>
                <a:gdLst/>
                <a:ahLst/>
                <a:cxnLst/>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alpha val="100000"/>
                </a:schemeClr>
              </a:solidFill>
              <a:ln w="9525">
                <a:noFill/>
              </a:ln>
            </p:spPr>
            <p:txBody>
              <a:bodyPr/>
              <a:p>
                <a:endParaRPr lang="zh-CN" altLang="en-US"/>
              </a:p>
            </p:txBody>
          </p:sp>
          <p:sp>
            <p:nvSpPr>
              <p:cNvPr id="265261" name="任意多边形 265260"/>
              <p:cNvSpPr/>
              <p:nvPr/>
            </p:nvSpPr>
            <p:spPr>
              <a:xfrm>
                <a:off x="4349" y="3510"/>
                <a:ext cx="909" cy="533"/>
              </a:xfrm>
              <a:custGeom>
                <a:avLst/>
                <a:gdLst/>
                <a:ahLst/>
                <a:cxnLst/>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alpha val="100000"/>
                    </a:schemeClr>
                  </a:gs>
                  <a:gs pos="100000">
                    <a:schemeClr val="accent2">
                      <a:alpha val="100000"/>
                    </a:schemeClr>
                  </a:gs>
                </a:gsLst>
                <a:lin ang="0" scaled="1"/>
                <a:tileRect/>
              </a:gradFill>
              <a:ln w="9525">
                <a:noFill/>
              </a:ln>
            </p:spPr>
            <p:txBody>
              <a:bodyPr/>
              <a:p>
                <a:endParaRPr lang="zh-CN" altLang="en-US"/>
              </a:p>
            </p:txBody>
          </p:sp>
          <p:sp>
            <p:nvSpPr>
              <p:cNvPr id="265262" name="任意多边形 265261"/>
              <p:cNvSpPr/>
              <p:nvPr/>
            </p:nvSpPr>
            <p:spPr>
              <a:xfrm>
                <a:off x="4564" y="3492"/>
                <a:ext cx="365" cy="66"/>
              </a:xfrm>
              <a:custGeom>
                <a:avLst/>
                <a:gdLst/>
                <a:ahLst/>
                <a:cxnLst/>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alpha val="100000"/>
                    </a:schemeClr>
                  </a:gs>
                  <a:gs pos="100000">
                    <a:schemeClr val="accent2">
                      <a:alpha val="100000"/>
                    </a:schemeClr>
                  </a:gs>
                </a:gsLst>
                <a:lin ang="5400000" scaled="1"/>
                <a:tileRect/>
              </a:gradFill>
              <a:ln w="9525">
                <a:noFill/>
              </a:ln>
            </p:spPr>
            <p:txBody>
              <a:bodyPr/>
              <a:p>
                <a:endParaRPr lang="zh-CN" altLang="en-US"/>
              </a:p>
            </p:txBody>
          </p:sp>
          <p:sp>
            <p:nvSpPr>
              <p:cNvPr id="265263" name="任意多边形 265262"/>
              <p:cNvSpPr/>
              <p:nvPr/>
            </p:nvSpPr>
            <p:spPr>
              <a:xfrm>
                <a:off x="4463" y="3558"/>
                <a:ext cx="66" cy="48"/>
              </a:xfrm>
              <a:custGeom>
                <a:avLst/>
                <a:gdLst/>
                <a:ahLst/>
                <a:cxnLst/>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alpha val="100000"/>
                    </a:schemeClr>
                  </a:gs>
                  <a:gs pos="100000">
                    <a:schemeClr val="accent2">
                      <a:alpha val="100000"/>
                    </a:schemeClr>
                  </a:gs>
                </a:gsLst>
                <a:lin ang="5400000" scaled="1"/>
                <a:tileRect/>
              </a:gradFill>
              <a:ln w="9525">
                <a:noFill/>
              </a:ln>
            </p:spPr>
            <p:txBody>
              <a:bodyPr/>
              <a:p>
                <a:endParaRPr lang="zh-CN" altLang="en-US"/>
              </a:p>
            </p:txBody>
          </p:sp>
          <p:sp>
            <p:nvSpPr>
              <p:cNvPr id="265264" name="椭圆 265263"/>
              <p:cNvSpPr/>
              <p:nvPr/>
            </p:nvSpPr>
            <p:spPr>
              <a:xfrm>
                <a:off x="4546" y="3608"/>
                <a:ext cx="518" cy="319"/>
              </a:xfrm>
              <a:prstGeom prst="ellipse">
                <a:avLst/>
              </a:prstGeom>
              <a:gradFill rotWithShape="0">
                <a:gsLst>
                  <a:gs pos="0">
                    <a:schemeClr val="accent2">
                      <a:gamma/>
                      <a:shade val="94118"/>
                      <a:invGamma/>
                    </a:schemeClr>
                  </a:gs>
                  <a:gs pos="100000">
                    <a:schemeClr val="accent2"/>
                  </a:gs>
                </a:gsLst>
                <a:lin ang="0" scaled="1"/>
                <a:tileRect/>
              </a:gradFill>
              <a:ln w="9525">
                <a:noFill/>
              </a:ln>
            </p:spPr>
            <p:txBody>
              <a:bodyPr/>
              <a:p>
                <a:endParaRPr lang="zh-CN" altLang="en-US"/>
              </a:p>
            </p:txBody>
          </p:sp>
          <p:sp>
            <p:nvSpPr>
              <p:cNvPr id="265265" name="椭圆 265264"/>
              <p:cNvSpPr/>
              <p:nvPr/>
            </p:nvSpPr>
            <p:spPr>
              <a:xfrm>
                <a:off x="4578" y="3630"/>
                <a:ext cx="446" cy="271"/>
              </a:xfrm>
              <a:prstGeom prst="ellipse">
                <a:avLst/>
              </a:prstGeom>
              <a:gradFill rotWithShape="0">
                <a:gsLst>
                  <a:gs pos="0">
                    <a:schemeClr val="accent2">
                      <a:gamma/>
                      <a:tint val="96863"/>
                      <a:invGamma/>
                    </a:schemeClr>
                  </a:gs>
                  <a:gs pos="100000">
                    <a:schemeClr val="accent2"/>
                  </a:gs>
                </a:gsLst>
                <a:lin ang="5400000" scaled="1"/>
                <a:tileRect/>
              </a:gradFill>
              <a:ln w="9525">
                <a:noFill/>
              </a:ln>
            </p:spPr>
            <p:txBody>
              <a:bodyPr/>
              <a:p>
                <a:endParaRPr lang="zh-CN" altLang="en-US"/>
              </a:p>
            </p:txBody>
          </p:sp>
          <p:sp>
            <p:nvSpPr>
              <p:cNvPr id="265266" name="椭圆 265265"/>
              <p:cNvSpPr/>
              <p:nvPr/>
            </p:nvSpPr>
            <p:spPr>
              <a:xfrm>
                <a:off x="4610" y="3650"/>
                <a:ext cx="386" cy="233"/>
              </a:xfrm>
              <a:prstGeom prst="ellipse">
                <a:avLst/>
              </a:prstGeom>
              <a:gradFill rotWithShape="0">
                <a:gsLst>
                  <a:gs pos="0">
                    <a:schemeClr val="accent2"/>
                  </a:gs>
                  <a:gs pos="100000">
                    <a:schemeClr val="accent2">
                      <a:gamma/>
                      <a:shade val="94118"/>
                      <a:invGamma/>
                    </a:schemeClr>
                  </a:gs>
                </a:gsLst>
                <a:lin ang="5400000" scaled="1"/>
                <a:tileRect/>
              </a:gradFill>
              <a:ln w="9525">
                <a:noFill/>
              </a:ln>
            </p:spPr>
            <p:txBody>
              <a:bodyPr/>
              <a:p>
                <a:endParaRPr lang="zh-CN" altLang="en-US"/>
              </a:p>
            </p:txBody>
          </p:sp>
          <p:sp>
            <p:nvSpPr>
              <p:cNvPr id="265267" name="椭圆 265266"/>
              <p:cNvSpPr/>
              <p:nvPr/>
            </p:nvSpPr>
            <p:spPr>
              <a:xfrm>
                <a:off x="4654" y="3678"/>
                <a:ext cx="298" cy="177"/>
              </a:xfrm>
              <a:prstGeom prst="ellipse">
                <a:avLst/>
              </a:prstGeom>
              <a:gradFill rotWithShape="0">
                <a:gsLst>
                  <a:gs pos="0">
                    <a:schemeClr val="accent2">
                      <a:gamma/>
                      <a:shade val="94118"/>
                      <a:invGamma/>
                    </a:schemeClr>
                  </a:gs>
                  <a:gs pos="100000">
                    <a:schemeClr val="accent2"/>
                  </a:gs>
                </a:gsLst>
                <a:lin ang="5400000" scaled="1"/>
                <a:tileRect/>
              </a:gradFill>
              <a:ln w="9525">
                <a:noFill/>
              </a:ln>
            </p:spPr>
            <p:txBody>
              <a:bodyPr/>
              <a:p>
                <a:endParaRPr lang="zh-CN" altLang="en-US"/>
              </a:p>
            </p:txBody>
          </p:sp>
          <p:sp>
            <p:nvSpPr>
              <p:cNvPr id="265268" name="椭圆 265267"/>
              <p:cNvSpPr/>
              <p:nvPr/>
            </p:nvSpPr>
            <p:spPr>
              <a:xfrm>
                <a:off x="4690" y="3698"/>
                <a:ext cx="222" cy="139"/>
              </a:xfrm>
              <a:prstGeom prst="ellipse">
                <a:avLst/>
              </a:prstGeom>
              <a:gradFill rotWithShape="0">
                <a:gsLst>
                  <a:gs pos="0">
                    <a:schemeClr val="accent2"/>
                  </a:gs>
                  <a:gs pos="100000">
                    <a:schemeClr val="accent2">
                      <a:gamma/>
                      <a:shade val="94118"/>
                      <a:invGamma/>
                    </a:schemeClr>
                  </a:gs>
                </a:gsLst>
                <a:lin ang="5400000" scaled="1"/>
                <a:tileRect/>
              </a:gradFill>
              <a:ln w="9525">
                <a:noFill/>
              </a:ln>
            </p:spPr>
            <p:txBody>
              <a:bodyPr/>
              <a:p>
                <a:endParaRPr lang="zh-CN" altLang="en-US"/>
              </a:p>
            </p:txBody>
          </p:sp>
          <p:sp>
            <p:nvSpPr>
              <p:cNvPr id="265269" name="椭圆 265268"/>
              <p:cNvSpPr/>
              <p:nvPr/>
            </p:nvSpPr>
            <p:spPr>
              <a:xfrm>
                <a:off x="4738" y="3728"/>
                <a:ext cx="126" cy="81"/>
              </a:xfrm>
              <a:prstGeom prst="ellipse">
                <a:avLst/>
              </a:prstGeom>
              <a:gradFill rotWithShape="0">
                <a:gsLst>
                  <a:gs pos="0">
                    <a:schemeClr val="accent2">
                      <a:gamma/>
                      <a:shade val="96863"/>
                      <a:invGamma/>
                    </a:schemeClr>
                  </a:gs>
                  <a:gs pos="100000">
                    <a:schemeClr val="accent2"/>
                  </a:gs>
                </a:gsLst>
                <a:lin ang="5400000" scaled="1"/>
                <a:tileRect/>
              </a:gradFill>
              <a:ln w="9525">
                <a:noFill/>
              </a:ln>
            </p:spPr>
            <p:txBody>
              <a:bodyPr/>
              <a:p>
                <a:endParaRPr lang="zh-CN" altLang="en-US"/>
              </a:p>
            </p:txBody>
          </p:sp>
        </p:grpSp>
        <p:grpSp>
          <p:nvGrpSpPr>
            <p:cNvPr id="265270" name="组合 265269"/>
            <p:cNvGrpSpPr/>
            <p:nvPr userDrawn="1"/>
          </p:nvGrpSpPr>
          <p:grpSpPr>
            <a:xfrm>
              <a:off x="5280" y="3024"/>
              <a:ext cx="425" cy="258"/>
              <a:chOff x="5280" y="3024"/>
              <a:chExt cx="425" cy="258"/>
            </a:xfrm>
          </p:grpSpPr>
          <p:sp>
            <p:nvSpPr>
              <p:cNvPr id="265271" name="任意多边形 265270"/>
              <p:cNvSpPr/>
              <p:nvPr/>
            </p:nvSpPr>
            <p:spPr>
              <a:xfrm>
                <a:off x="5280" y="3186"/>
                <a:ext cx="383" cy="96"/>
              </a:xfrm>
              <a:custGeom>
                <a:avLst/>
                <a:gdLst/>
                <a:ahLst/>
                <a:cxnLst/>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265272" name="任意多边形 265271"/>
              <p:cNvSpPr/>
              <p:nvPr/>
            </p:nvSpPr>
            <p:spPr>
              <a:xfrm>
                <a:off x="5315" y="3024"/>
                <a:ext cx="258" cy="54"/>
              </a:xfrm>
              <a:custGeom>
                <a:avLst/>
                <a:gdLst/>
                <a:ahLst/>
                <a:cxnLst/>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265273" name="任意多边形 265272"/>
              <p:cNvSpPr/>
              <p:nvPr/>
            </p:nvSpPr>
            <p:spPr>
              <a:xfrm>
                <a:off x="5645" y="3066"/>
                <a:ext cx="60" cy="156"/>
              </a:xfrm>
              <a:custGeom>
                <a:avLst/>
                <a:gdLst/>
                <a:ahLst/>
                <a:cxnLst/>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265274" name="任意多边形 265273"/>
              <p:cNvSpPr/>
              <p:nvPr/>
            </p:nvSpPr>
            <p:spPr>
              <a:xfrm>
                <a:off x="5375" y="3246"/>
                <a:ext cx="192" cy="18"/>
              </a:xfrm>
              <a:custGeom>
                <a:avLst/>
                <a:gdLst/>
                <a:ahLst/>
                <a:cxnLst/>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sp>
            <p:nvSpPr>
              <p:cNvPr id="265275" name="任意多边形 265274"/>
              <p:cNvSpPr/>
              <p:nvPr/>
            </p:nvSpPr>
            <p:spPr>
              <a:xfrm>
                <a:off x="5304" y="3042"/>
                <a:ext cx="161" cy="186"/>
              </a:xfrm>
              <a:custGeom>
                <a:avLst/>
                <a:gdLst/>
                <a:ahLst/>
                <a:cxnLst/>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alpha val="100000"/>
                    </a:schemeClr>
                  </a:gs>
                  <a:gs pos="100000">
                    <a:schemeClr val="accent2">
                      <a:alpha val="100000"/>
                    </a:schemeClr>
                  </a:gs>
                </a:gsLst>
                <a:lin ang="5400000" scaled="1"/>
                <a:tileRect/>
              </a:gradFill>
              <a:ln w="9525">
                <a:noFill/>
              </a:ln>
            </p:spPr>
            <p:txBody>
              <a:bodyPr/>
              <a:p>
                <a:endParaRPr lang="zh-CN" altLang="en-US"/>
              </a:p>
            </p:txBody>
          </p:sp>
          <p:sp>
            <p:nvSpPr>
              <p:cNvPr id="265276" name="任意多边形 265275"/>
              <p:cNvSpPr/>
              <p:nvPr/>
            </p:nvSpPr>
            <p:spPr>
              <a:xfrm>
                <a:off x="5489" y="3042"/>
                <a:ext cx="186" cy="210"/>
              </a:xfrm>
              <a:custGeom>
                <a:avLst/>
                <a:gdLst/>
                <a:ahLst/>
                <a:cxnLst/>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alpha val="100000"/>
                    </a:schemeClr>
                  </a:gs>
                  <a:gs pos="100000">
                    <a:schemeClr val="accent2">
                      <a:alpha val="100000"/>
                    </a:schemeClr>
                  </a:gs>
                </a:gsLst>
                <a:lin ang="5400000" scaled="1"/>
                <a:tileRect/>
              </a:gradFill>
              <a:ln w="9525">
                <a:noFill/>
              </a:ln>
            </p:spPr>
            <p:txBody>
              <a:bodyPr/>
              <a:p>
                <a:endParaRPr lang="zh-CN" altLang="en-US"/>
              </a:p>
            </p:txBody>
          </p:sp>
          <p:sp>
            <p:nvSpPr>
              <p:cNvPr id="265277" name="任意多边形 265276"/>
              <p:cNvSpPr>
                <a:spLocks noEditPoints="1"/>
              </p:cNvSpPr>
              <p:nvPr/>
            </p:nvSpPr>
            <p:spPr>
              <a:xfrm>
                <a:off x="5345" y="3058"/>
                <a:ext cx="299" cy="186"/>
              </a:xfrm>
              <a:custGeom>
                <a:avLst/>
                <a:gdLst/>
                <a:ahLst/>
                <a:cxnLst/>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alpha val="100000"/>
                    </a:schemeClr>
                  </a:gs>
                  <a:gs pos="100000">
                    <a:schemeClr val="bg1">
                      <a:alpha val="100000"/>
                    </a:schemeClr>
                  </a:gs>
                </a:gsLst>
                <a:lin ang="5400000" scaled="1"/>
                <a:tileRect/>
              </a:gradFill>
              <a:ln w="9525">
                <a:noFill/>
              </a:ln>
            </p:spPr>
            <p:txBody>
              <a:bodyPr/>
              <a:p>
                <a:endParaRPr lang="zh-CN" altLang="en-US"/>
              </a:p>
            </p:txBody>
          </p:sp>
          <p:grpSp>
            <p:nvGrpSpPr>
              <p:cNvPr id="265278" name="组合 265277"/>
              <p:cNvGrpSpPr/>
              <p:nvPr/>
            </p:nvGrpSpPr>
            <p:grpSpPr>
              <a:xfrm>
                <a:off x="5381" y="3085"/>
                <a:ext cx="227" cy="132"/>
                <a:chOff x="5381" y="3085"/>
                <a:chExt cx="227" cy="132"/>
              </a:xfrm>
            </p:grpSpPr>
            <p:sp>
              <p:nvSpPr>
                <p:cNvPr id="265279" name="椭圆 265278"/>
                <p:cNvSpPr/>
                <p:nvPr userDrawn="1"/>
              </p:nvSpPr>
              <p:spPr>
                <a:xfrm>
                  <a:off x="5381" y="3085"/>
                  <a:ext cx="227" cy="132"/>
                </a:xfrm>
                <a:prstGeom prst="ellipse">
                  <a:avLst/>
                </a:prstGeom>
                <a:gradFill rotWithShape="0">
                  <a:gsLst>
                    <a:gs pos="0">
                      <a:schemeClr val="bg1"/>
                    </a:gs>
                    <a:gs pos="100000">
                      <a:schemeClr val="accent2"/>
                    </a:gs>
                  </a:gsLst>
                  <a:lin ang="5400000" scaled="1"/>
                  <a:tileRect/>
                </a:gradFill>
                <a:ln w="9525">
                  <a:noFill/>
                </a:ln>
              </p:spPr>
              <p:txBody>
                <a:bodyPr/>
                <a:p>
                  <a:endParaRPr lang="zh-CN" altLang="en-US"/>
                </a:p>
              </p:txBody>
            </p:sp>
            <p:sp>
              <p:nvSpPr>
                <p:cNvPr id="265280" name="椭圆 265279"/>
                <p:cNvSpPr/>
                <p:nvPr userDrawn="1"/>
              </p:nvSpPr>
              <p:spPr>
                <a:xfrm>
                  <a:off x="5403" y="3099"/>
                  <a:ext cx="182" cy="102"/>
                </a:xfrm>
                <a:prstGeom prst="ellipse">
                  <a:avLst/>
                </a:prstGeom>
                <a:gradFill rotWithShape="0">
                  <a:gsLst>
                    <a:gs pos="0">
                      <a:schemeClr val="accent2"/>
                    </a:gs>
                    <a:gs pos="100000">
                      <a:schemeClr val="bg1"/>
                    </a:gs>
                  </a:gsLst>
                  <a:lin ang="5400000" scaled="1"/>
                  <a:tileRect/>
                </a:gradFill>
                <a:ln w="9525">
                  <a:noFill/>
                </a:ln>
              </p:spPr>
              <p:txBody>
                <a:bodyPr/>
                <a:p>
                  <a:endParaRPr lang="zh-CN" altLang="en-US"/>
                </a:p>
              </p:txBody>
            </p:sp>
            <p:sp>
              <p:nvSpPr>
                <p:cNvPr id="265281" name="椭圆 265280"/>
                <p:cNvSpPr/>
                <p:nvPr userDrawn="1"/>
              </p:nvSpPr>
              <p:spPr>
                <a:xfrm>
                  <a:off x="5431" y="3109"/>
                  <a:ext cx="125" cy="82"/>
                </a:xfrm>
                <a:prstGeom prst="ellipse">
                  <a:avLst/>
                </a:prstGeom>
                <a:gradFill rotWithShape="0">
                  <a:gsLst>
                    <a:gs pos="0">
                      <a:schemeClr val="bg1"/>
                    </a:gs>
                    <a:gs pos="100000">
                      <a:schemeClr val="accent2"/>
                    </a:gs>
                  </a:gsLst>
                  <a:lin ang="5400000" scaled="1"/>
                  <a:tileRect/>
                </a:gradFill>
                <a:ln w="9525">
                  <a:noFill/>
                </a:ln>
              </p:spPr>
              <p:txBody>
                <a:bodyPr/>
                <a:p>
                  <a:endParaRPr lang="zh-CN" altLang="en-US"/>
                </a:p>
              </p:txBody>
            </p:sp>
            <p:sp>
              <p:nvSpPr>
                <p:cNvPr id="265282" name="椭圆 265281"/>
                <p:cNvSpPr/>
                <p:nvPr userDrawn="1"/>
              </p:nvSpPr>
              <p:spPr>
                <a:xfrm>
                  <a:off x="5458" y="3125"/>
                  <a:ext cx="73" cy="47"/>
                </a:xfrm>
                <a:prstGeom prst="ellipse">
                  <a:avLst/>
                </a:prstGeom>
                <a:gradFill rotWithShape="0">
                  <a:gsLst>
                    <a:gs pos="0">
                      <a:schemeClr val="accent2"/>
                    </a:gs>
                    <a:gs pos="100000">
                      <a:schemeClr val="bg1"/>
                    </a:gs>
                  </a:gsLst>
                  <a:lin ang="5400000" scaled="1"/>
                  <a:tileRect/>
                </a:gradFill>
                <a:ln w="9525">
                  <a:noFill/>
                </a:ln>
              </p:spPr>
              <p:txBody>
                <a:bodyPr/>
                <a:p>
                  <a:endParaRPr lang="zh-CN" altLang="en-US"/>
                </a:p>
              </p:txBody>
            </p:sp>
          </p:grpSp>
        </p:grpSp>
      </p:grpSp>
      <p:sp>
        <p:nvSpPr>
          <p:cNvPr id="265283" name="标题 265282"/>
          <p:cNvSpPr>
            <a:spLocks noGrp="1"/>
          </p:cNvSpPr>
          <p:nvPr>
            <p:ph type="title"/>
          </p:nvPr>
        </p:nvSpPr>
        <p:spPr>
          <a:xfrm>
            <a:off x="457200" y="277813"/>
            <a:ext cx="8229600" cy="1139825"/>
          </a:xfrm>
          <a:prstGeom prst="rect">
            <a:avLst/>
          </a:prstGeom>
          <a:noFill/>
          <a:ln w="9525">
            <a:noFill/>
          </a:ln>
        </p:spPr>
        <p:txBody>
          <a:bodyPr anchor="ctr" anchorCtr="1"/>
          <a:p>
            <a:pPr lvl="0"/>
            <a:r>
              <a:rPr lang="zh-CN" altLang="en-US" dirty="0"/>
              <a:t>单击此处编辑母版标题样式</a:t>
            </a:r>
            <a:endParaRPr lang="zh-CN" altLang="en-US" dirty="0"/>
          </a:p>
        </p:txBody>
      </p:sp>
      <p:sp>
        <p:nvSpPr>
          <p:cNvPr id="265284" name="文本占位符 265283"/>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265285" name="日期占位符 265284"/>
          <p:cNvSpPr>
            <a:spLocks noGrp="1"/>
          </p:cNvSpPr>
          <p:nvPr>
            <p:ph type="dt" sz="half" idx="2"/>
          </p:nvPr>
        </p:nvSpPr>
        <p:spPr>
          <a:xfrm>
            <a:off x="457200" y="6245225"/>
            <a:ext cx="2133600" cy="476250"/>
          </a:xfrm>
          <a:prstGeom prst="rect">
            <a:avLst/>
          </a:prstGeom>
          <a:noFill/>
          <a:ln w="9525">
            <a:noFill/>
          </a:ln>
        </p:spPr>
        <p:txBody>
          <a:bodyPr anchor="b"/>
          <a:lstStyle>
            <a:lvl1pPr>
              <a:defRPr sz="1400"/>
            </a:lvl1pPr>
          </a:lstStyle>
          <a:p>
            <a:pPr lvl="0"/>
            <a:endParaRPr lang="zh-CN" altLang="en-US" dirty="0">
              <a:effectLst>
                <a:outerShdw blurRad="38100" dist="38100" dir="2700000">
                  <a:srgbClr val="000000"/>
                </a:outerShdw>
              </a:effectLst>
              <a:latin typeface="Arial" panose="020B0604020202020204" pitchFamily="34" charset="0"/>
            </a:endParaRPr>
          </a:p>
        </p:txBody>
      </p:sp>
      <p:sp>
        <p:nvSpPr>
          <p:cNvPr id="265286" name="页脚占位符 265285"/>
          <p:cNvSpPr>
            <a:spLocks noGrp="1"/>
          </p:cNvSpPr>
          <p:nvPr>
            <p:ph type="ftr" sz="quarter" idx="3"/>
          </p:nvPr>
        </p:nvSpPr>
        <p:spPr>
          <a:xfrm>
            <a:off x="3124200" y="6245225"/>
            <a:ext cx="2895600" cy="476250"/>
          </a:xfrm>
          <a:prstGeom prst="rect">
            <a:avLst/>
          </a:prstGeom>
          <a:noFill/>
          <a:ln w="9525">
            <a:noFill/>
          </a:ln>
        </p:spPr>
        <p:txBody>
          <a:bodyPr anchor="b"/>
          <a:lstStyle>
            <a:lvl1pPr algn="ctr">
              <a:defRPr sz="1400"/>
            </a:lvl1pPr>
          </a:lstStyle>
          <a:p>
            <a:pPr lvl="0"/>
            <a:endParaRPr lang="zh-CN" altLang="en-US" dirty="0">
              <a:effectLst>
                <a:outerShdw blurRad="38100" dist="38100" dir="2700000">
                  <a:srgbClr val="000000"/>
                </a:outerShdw>
              </a:effectLst>
              <a:latin typeface="Arial" panose="020B0604020202020204" pitchFamily="34" charset="0"/>
            </a:endParaRPr>
          </a:p>
        </p:txBody>
      </p:sp>
      <p:sp>
        <p:nvSpPr>
          <p:cNvPr id="265287" name="灯片编号占位符 265286"/>
          <p:cNvSpPr>
            <a:spLocks noGrp="1"/>
          </p:cNvSpPr>
          <p:nvPr>
            <p:ph type="sldNum" sz="quarter" idx="4"/>
          </p:nvPr>
        </p:nvSpPr>
        <p:spPr>
          <a:xfrm>
            <a:off x="6553200" y="6245225"/>
            <a:ext cx="2133600" cy="476250"/>
          </a:xfrm>
          <a:prstGeom prst="rect">
            <a:avLst/>
          </a:prstGeom>
          <a:noFill/>
          <a:ln w="9525">
            <a:noFill/>
          </a:ln>
        </p:spPr>
        <p:txBody>
          <a:bodyPr anchor="b"/>
          <a:lstStyle>
            <a:lvl1pPr algn="r">
              <a:defRPr sz="1400"/>
            </a:lvl1pPr>
          </a:lstStyle>
          <a:p>
            <a:pPr lvl="0"/>
            <a:fld id="{9A0DB2DC-4C9A-4742-B13C-FB6460FD3503}" type="slidenum">
              <a:rPr lang="zh-CN" altLang="en-US" dirty="0">
                <a:effectLst>
                  <a:outerShdw blurRad="38100" dist="38100" dir="2700000">
                    <a:srgbClr val="000000"/>
                  </a:outerShdw>
                </a:effectLst>
                <a:latin typeface="Arial" panose="020B0604020202020204" pitchFamily="34" charset="0"/>
              </a:rPr>
            </a:fld>
            <a:endParaRPr lang="zh-CN" altLang="en-US" dirty="0">
              <a:effectLst>
                <a:outerShdw blurRad="38100" dist="38100" dir="2700000">
                  <a:srgbClr val="000000"/>
                </a:outerShdw>
              </a:effectLst>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ll dir="ru"/>
  </p:transition>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effectLst>
            <a:outerShdw blurRad="38100" dist="38100" dir="2700000">
              <a:srgbClr val="000000"/>
            </a:outerShdw>
          </a:effectLst>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Ø"/>
        <a:defRPr sz="3200" b="0" i="0" u="none" kern="1200" baseline="0">
          <a:solidFill>
            <a:schemeClr val="tx1"/>
          </a:solidFill>
          <a:effectLst>
            <a:outerShdw blurRad="38100" dist="38100" dir="2700000">
              <a:srgbClr val="000000"/>
            </a:outerShdw>
          </a:effectLst>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tx2"/>
        </a:buClr>
        <a:buSzPct val="50000"/>
        <a:buFont typeface="Wingdings" panose="05000000000000000000" pitchFamily="2" charset="2"/>
        <a:buChar char="l"/>
        <a:defRPr sz="2800" b="0" i="0" u="none" kern="1200" baseline="0">
          <a:solidFill>
            <a:schemeClr val="tx1"/>
          </a:solidFill>
          <a:effectLst>
            <a:outerShdw blurRad="38100" dist="38100" dir="2700000">
              <a:srgbClr val="000000"/>
            </a:outerShdw>
          </a:effectLst>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accent2"/>
        </a:buClr>
        <a:buSzTx/>
        <a:buFontTx/>
        <a:buChar char="•"/>
        <a:defRPr sz="2400" b="0" i="0" u="none" kern="1200" baseline="0">
          <a:solidFill>
            <a:schemeClr val="tx1"/>
          </a:solidFill>
          <a:effectLst>
            <a:outerShdw blurRad="38100" dist="38100" dir="2700000">
              <a:srgbClr val="000000"/>
            </a:outerShdw>
          </a:effectLst>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l"/>
        <a:defRPr sz="2000" b="0" i="0" u="none" kern="1200" baseline="0">
          <a:solidFill>
            <a:schemeClr val="tx1"/>
          </a:solidFill>
          <a:effectLst>
            <a:outerShdw blurRad="38100" dist="38100" dir="2700000">
              <a:srgbClr val="000000"/>
            </a:outerShdw>
          </a:effectLst>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hlink"/>
        </a:buClr>
        <a:buSzTx/>
        <a:buFontTx/>
        <a:buChar char="•"/>
        <a:defRPr sz="2000" b="0" i="0" u="none" kern="1200" baseline="0">
          <a:solidFill>
            <a:schemeClr val="tx1"/>
          </a:solidFill>
          <a:effectLst>
            <a:outerShdw blurRad="38100" dist="38100" dir="2700000">
              <a:srgbClr val="000000"/>
            </a:outerShdw>
          </a:effectLst>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hlink"/>
        </a:buClr>
        <a:buSzTx/>
        <a:buFontTx/>
        <a:buChar char="•"/>
        <a:defRPr sz="2000" b="0" i="0" u="none" kern="1200" baseline="0">
          <a:solidFill>
            <a:schemeClr val="tx1"/>
          </a:solidFill>
          <a:effectLst>
            <a:outerShdw blurRad="38100" dist="38100" dir="2700000">
              <a:srgbClr val="000000"/>
            </a:outerShdw>
          </a:effectLst>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hlink"/>
        </a:buClr>
        <a:buSzTx/>
        <a:buFontTx/>
        <a:buChar char="•"/>
        <a:defRPr sz="2000" b="0" i="0" u="none" kern="1200" baseline="0">
          <a:solidFill>
            <a:schemeClr val="tx1"/>
          </a:solidFill>
          <a:effectLst>
            <a:outerShdw blurRad="38100" dist="38100" dir="2700000">
              <a:srgbClr val="000000"/>
            </a:outerShdw>
          </a:effectLst>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hlink"/>
        </a:buClr>
        <a:buSzTx/>
        <a:buFontTx/>
        <a:buChar char="•"/>
        <a:defRPr sz="2000" b="0" i="0" u="none" kern="1200" baseline="0">
          <a:solidFill>
            <a:schemeClr val="tx1"/>
          </a:solidFill>
          <a:effectLst>
            <a:outerShdw blurRad="38100" dist="38100" dir="2700000">
              <a:srgbClr val="000000"/>
            </a:outerShdw>
          </a:effectLst>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hlink"/>
        </a:buClr>
        <a:buSzTx/>
        <a:buFontTx/>
        <a:buChar char="•"/>
        <a:defRPr sz="2000" b="0" i="0" u="none" kern="1200" baseline="0">
          <a:solidFill>
            <a:schemeClr val="tx1"/>
          </a:solidFill>
          <a:effectLst>
            <a:outerShdw blurRad="38100" dist="38100" dir="2700000">
              <a:srgbClr val="000000"/>
            </a:outerShdw>
          </a:effectLst>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2.xml"/><Relationship Id="rId2" Type="http://schemas.openxmlformats.org/officeDocument/2006/relationships/slide" Target="slide9.xml"/><Relationship Id="rId1" Type="http://schemas.openxmlformats.org/officeDocument/2006/relationships/slide" Target="slide11.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slide" Target="slide10.xml"/><Relationship Id="rId1" Type="http://schemas.openxmlformats.org/officeDocument/2006/relationships/slide" Target="slide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slide" Target="sl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slide" Target="slide10.xml"/></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2.xml"/><Relationship Id="rId4" Type="http://schemas.openxmlformats.org/officeDocument/2006/relationships/slide" Target="slide9.xml"/><Relationship Id="rId3" Type="http://schemas.openxmlformats.org/officeDocument/2006/relationships/slide" Target="slide17.xml"/><Relationship Id="rId2" Type="http://schemas.openxmlformats.org/officeDocument/2006/relationships/slide" Target="slide16.xml"/><Relationship Id="rId1" Type="http://schemas.openxmlformats.org/officeDocument/2006/relationships/slide" Target="slide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slide" Target="slide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slide" Target="slide1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slide" Target="slide9.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slide" Target="slide9.xml"/></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9.xml"/><Relationship Id="rId6" Type="http://schemas.openxmlformats.org/officeDocument/2006/relationships/slideLayout" Target="../slideLayouts/slideLayout2.xml"/><Relationship Id="rId5" Type="http://schemas.openxmlformats.org/officeDocument/2006/relationships/slide" Target="slide9.xml"/><Relationship Id="rId4" Type="http://schemas.openxmlformats.org/officeDocument/2006/relationships/slide" Target="slide23.xml"/><Relationship Id="rId3" Type="http://schemas.openxmlformats.org/officeDocument/2006/relationships/slide" Target="slide22.xml"/><Relationship Id="rId2" Type="http://schemas.openxmlformats.org/officeDocument/2006/relationships/slide" Target="slide21.xml"/><Relationship Id="rId1" Type="http://schemas.openxmlformats.org/officeDocument/2006/relationships/slide" Target="slide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slide" Target="slide1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slide" Target="slide19.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slide" Target="slide19.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slide" Target="slide19.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slide" Target="slide19.xml"/></Relationships>
</file>

<file path=ppt/slides/_rels/slide25.xml.rels><?xml version="1.0" encoding="UTF-8" standalone="yes"?>
<Relationships xmlns="http://schemas.openxmlformats.org/package/2006/relationships"><Relationship Id="rId8" Type="http://schemas.openxmlformats.org/officeDocument/2006/relationships/notesSlide" Target="../notesSlides/notesSlide25.xml"/><Relationship Id="rId7"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slide" Target="slide30.xml"/><Relationship Id="rId4" Type="http://schemas.openxmlformats.org/officeDocument/2006/relationships/slide" Target="slide29.xml"/><Relationship Id="rId3" Type="http://schemas.openxmlformats.org/officeDocument/2006/relationships/slide" Target="slide28.xml"/><Relationship Id="rId2" Type="http://schemas.openxmlformats.org/officeDocument/2006/relationships/slide" Target="slide27.xml"/><Relationship Id="rId1" Type="http://schemas.openxmlformats.org/officeDocument/2006/relationships/slide" Target="slide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slide" Target="slide2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slide" Target="slide25.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slide" Target="slide25.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slide" Target="slide2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slide" Target="slide25.xml"/></Relationships>
</file>

<file path=ppt/slides/_rels/slide31.xml.rels><?xml version="1.0" encoding="UTF-8" standalone="yes"?>
<Relationships xmlns="http://schemas.openxmlformats.org/package/2006/relationships"><Relationship Id="rId6" Type="http://schemas.openxmlformats.org/officeDocument/2006/relationships/notesSlide" Target="../notesSlides/notesSlide31.xml"/><Relationship Id="rId5" Type="http://schemas.openxmlformats.org/officeDocument/2006/relationships/slideLayout" Target="../slideLayouts/slideLayout2.xml"/><Relationship Id="rId4" Type="http://schemas.openxmlformats.org/officeDocument/2006/relationships/slide" Target="slide8.xml"/><Relationship Id="rId3" Type="http://schemas.openxmlformats.org/officeDocument/2006/relationships/slide" Target="slide44.xml"/><Relationship Id="rId2" Type="http://schemas.openxmlformats.org/officeDocument/2006/relationships/slide" Target="slide37.xml"/><Relationship Id="rId1" Type="http://schemas.openxmlformats.org/officeDocument/2006/relationships/slide" Target="slide32.xml"/></Relationships>
</file>

<file path=ppt/slides/_rels/slide32.xml.rels><?xml version="1.0" encoding="UTF-8" standalone="yes"?>
<Relationships xmlns="http://schemas.openxmlformats.org/package/2006/relationships"><Relationship Id="rId7" Type="http://schemas.openxmlformats.org/officeDocument/2006/relationships/notesSlide" Target="../notesSlides/notesSlide32.xml"/><Relationship Id="rId6" Type="http://schemas.openxmlformats.org/officeDocument/2006/relationships/slideLayout" Target="../slideLayouts/slideLayout2.xml"/><Relationship Id="rId5" Type="http://schemas.openxmlformats.org/officeDocument/2006/relationships/slide" Target="slide31.xml"/><Relationship Id="rId4" Type="http://schemas.openxmlformats.org/officeDocument/2006/relationships/slide" Target="slide36.xml"/><Relationship Id="rId3" Type="http://schemas.openxmlformats.org/officeDocument/2006/relationships/slide" Target="slide35.xml"/><Relationship Id="rId2" Type="http://schemas.openxmlformats.org/officeDocument/2006/relationships/slide" Target="slide34.xml"/><Relationship Id="rId1" Type="http://schemas.openxmlformats.org/officeDocument/2006/relationships/slide" Target="slide33.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slide" Target="slide3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slide" Target="slide3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slide" Target="slide3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slide" Target="slide32.xml"/></Relationships>
</file>

<file path=ppt/slides/_rels/slide37.xml.rels><?xml version="1.0" encoding="UTF-8" standalone="yes"?>
<Relationships xmlns="http://schemas.openxmlformats.org/package/2006/relationships"><Relationship Id="rId7" Type="http://schemas.openxmlformats.org/officeDocument/2006/relationships/notesSlide" Target="../notesSlides/notesSlide37.xml"/><Relationship Id="rId6" Type="http://schemas.openxmlformats.org/officeDocument/2006/relationships/slideLayout" Target="../slideLayouts/slideLayout2.xml"/><Relationship Id="rId5" Type="http://schemas.openxmlformats.org/officeDocument/2006/relationships/slide" Target="slide31.xml"/><Relationship Id="rId4" Type="http://schemas.openxmlformats.org/officeDocument/2006/relationships/slide" Target="slide43.xml"/><Relationship Id="rId3" Type="http://schemas.openxmlformats.org/officeDocument/2006/relationships/slide" Target="slide42.xml"/><Relationship Id="rId2" Type="http://schemas.openxmlformats.org/officeDocument/2006/relationships/slide" Target="slide41.xml"/><Relationship Id="rId1" Type="http://schemas.openxmlformats.org/officeDocument/2006/relationships/slide" Target="slide38.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slide" Target="slide37.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slide" Target="slide3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slide" Target="slide37.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slide" Target="slide37.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slide" Target="slide37.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slide" Target="slide37.xml"/></Relationships>
</file>

<file path=ppt/slides/_rels/slide44.xml.rels><?xml version="1.0" encoding="UTF-8" standalone="yes"?>
<Relationships xmlns="http://schemas.openxmlformats.org/package/2006/relationships"><Relationship Id="rId6" Type="http://schemas.openxmlformats.org/officeDocument/2006/relationships/notesSlide" Target="../notesSlides/notesSlide44.xml"/><Relationship Id="rId5" Type="http://schemas.openxmlformats.org/officeDocument/2006/relationships/slideLayout" Target="../slideLayouts/slideLayout2.xml"/><Relationship Id="rId4" Type="http://schemas.openxmlformats.org/officeDocument/2006/relationships/slide" Target="slide49.xml"/><Relationship Id="rId3" Type="http://schemas.openxmlformats.org/officeDocument/2006/relationships/slide" Target="slide48.xml"/><Relationship Id="rId2" Type="http://schemas.openxmlformats.org/officeDocument/2006/relationships/slide" Target="slide47.xml"/><Relationship Id="rId1" Type="http://schemas.openxmlformats.org/officeDocument/2006/relationships/slide" Target="slide45.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slide" Target="slide44.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2.xml"/><Relationship Id="rId1" Type="http://schemas.openxmlformats.org/officeDocument/2006/relationships/slide" Target="slide44.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2.xml"/><Relationship Id="rId1" Type="http://schemas.openxmlformats.org/officeDocument/2006/relationships/slide" Target="slide44.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2.xml"/><Relationship Id="rId1" Type="http://schemas.openxmlformats.org/officeDocument/2006/relationships/slide" Target="slide44.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2.xml"/><Relationship Id="rId1" Type="http://schemas.openxmlformats.org/officeDocument/2006/relationships/slide" Target="slide5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2.xml"/><Relationship Id="rId1" Type="http://schemas.openxmlformats.org/officeDocument/2006/relationships/slide" Target="slide1.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2.xml"/><Relationship Id="rId1" Type="http://schemas.openxmlformats.org/officeDocument/2006/relationships/slide" Target="slide1.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2.xml"/><Relationship Id="rId1" Type="http://schemas.openxmlformats.org/officeDocument/2006/relationships/slide" Target="slide1.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2.xml"/><Relationship Id="rId1" Type="http://schemas.openxmlformats.org/officeDocument/2006/relationships/slide" Target="slide1.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2.xml"/><Relationship Id="rId1" Type="http://schemas.openxmlformats.org/officeDocument/2006/relationships/slide" Target="slide1.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2.xml"/><Relationship Id="rId1" Type="http://schemas.openxmlformats.org/officeDocument/2006/relationships/slide" Target="slide1.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2.xml"/><Relationship Id="rId1" Type="http://schemas.openxmlformats.org/officeDocument/2006/relationships/slide" Target="slide1.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2.xml"/><Relationship Id="rId1" Type="http://schemas.openxmlformats.org/officeDocument/2006/relationships/slide" Target="slide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xml"/><Relationship Id="rId3" Type="http://schemas.openxmlformats.org/officeDocument/2006/relationships/slide" Target="slide31.xml"/><Relationship Id="rId2" Type="http://schemas.openxmlformats.org/officeDocument/2006/relationships/slide" Target="slide25.xml"/><Relationship Id="rId1" Type="http://schemas.openxmlformats.org/officeDocument/2006/relationships/slide" Target="slide9.xml"/></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2.xml"/><Relationship Id="rId4" Type="http://schemas.openxmlformats.org/officeDocument/2006/relationships/slide" Target="slide8.xml"/><Relationship Id="rId3" Type="http://schemas.openxmlformats.org/officeDocument/2006/relationships/slide" Target="slide19.xml"/><Relationship Id="rId2" Type="http://schemas.openxmlformats.org/officeDocument/2006/relationships/slide" Target="slide14.xml"/><Relationship Id="rId1" Type="http://schemas.openxmlformats.org/officeDocument/2006/relationships/slide" Target="slide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标题 5121"/>
          <p:cNvSpPr>
            <a:spLocks noGrp="1"/>
          </p:cNvSpPr>
          <p:nvPr>
            <p:ph type="ctrTitle"/>
          </p:nvPr>
        </p:nvSpPr>
        <p:spPr>
          <a:xfrm>
            <a:off x="457200" y="1600200"/>
            <a:ext cx="8382000" cy="1560513"/>
          </a:xfrm>
          <a:ln/>
        </p:spPr>
        <p:txBody>
          <a:bodyPr anchor="b" anchorCtr="1"/>
          <a:p>
            <a:pPr defTabSz="914400">
              <a:buSzTx/>
            </a:pPr>
            <a:r>
              <a:rPr lang="zh-CN" altLang="en-US" sz="4800" b="1" kern="1200" baseline="0" dirty="0">
                <a:solidFill>
                  <a:srgbClr val="FFFF00"/>
                </a:solidFill>
                <a:latin typeface="Arial" panose="020B0604020202020204" pitchFamily="34" charset="0"/>
                <a:ea typeface="华文隶书" pitchFamily="2" charset="-122"/>
              </a:rPr>
              <a:t>谈一谈中国共产党人的“心学”</a:t>
            </a:r>
            <a:endParaRPr lang="zh-CN" altLang="en-US" sz="4800" b="1" kern="1200" baseline="0" dirty="0">
              <a:solidFill>
                <a:srgbClr val="FFFF00"/>
              </a:solidFill>
              <a:latin typeface="Arial" panose="020B0604020202020204" pitchFamily="34" charset="0"/>
              <a:ea typeface="华文隶书" pitchFamily="2" charset="-122"/>
            </a:endParaRPr>
          </a:p>
        </p:txBody>
      </p:sp>
      <p:sp>
        <p:nvSpPr>
          <p:cNvPr id="5123" name="副标题 5122"/>
          <p:cNvSpPr>
            <a:spLocks noGrp="1"/>
          </p:cNvSpPr>
          <p:nvPr>
            <p:ph type="subTitle" idx="1"/>
          </p:nvPr>
        </p:nvSpPr>
        <p:spPr>
          <a:xfrm>
            <a:off x="1447800" y="3429000"/>
            <a:ext cx="6248400" cy="1524000"/>
          </a:xfrm>
          <a:ln/>
        </p:spPr>
        <p:txBody>
          <a:bodyPr anchor="t"/>
          <a:p>
            <a:pPr defTabSz="914400">
              <a:buSzPct val="80000"/>
            </a:pPr>
            <a:r>
              <a:rPr lang="zh-CN" altLang="en-US" kern="1200" baseline="0" dirty="0">
                <a:latin typeface="Arial" panose="020B0604020202020204" pitchFamily="34" charset="0"/>
                <a:ea typeface="隶书" pitchFamily="49" charset="-122"/>
              </a:rPr>
              <a:t>新时期加强领导干部党性修养的意义、内容与方法</a:t>
            </a:r>
            <a:endParaRPr lang="zh-CN" altLang="en-US" kern="1200" baseline="0">
              <a:latin typeface="Arial" panose="020B0604020202020204" pitchFamily="34" charset="0"/>
              <a:ea typeface="隶书" pitchFamily="49" charset="-122"/>
            </a:endParaRPr>
          </a:p>
        </p:txBody>
      </p:sp>
    </p:spTree>
  </p:cSld>
  <p:clrMapOvr>
    <a:masterClrMapping/>
  </p:clrMapOvr>
  <p:transition spd="slow">
    <p:pull dir="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2386" name="标题 272385"/>
          <p:cNvSpPr>
            <a:spLocks noGrp="1"/>
          </p:cNvSpPr>
          <p:nvPr>
            <p:ph type="title"/>
          </p:nvPr>
        </p:nvSpPr>
        <p:spPr>
          <a:xfrm>
            <a:off x="457200" y="277813"/>
            <a:ext cx="7620000" cy="1139825"/>
          </a:xfrm>
          <a:ln/>
        </p:spPr>
        <p:txBody>
          <a:bodyPr anchor="ctr" anchorCtr="1"/>
          <a:p>
            <a:r>
              <a:rPr lang="zh-CN" altLang="en-US" sz="3600" b="1" dirty="0">
                <a:solidFill>
                  <a:srgbClr val="FFFF00"/>
                </a:solidFill>
                <a:ea typeface="隶书" pitchFamily="49" charset="-122"/>
              </a:rPr>
              <a:t>（一）党性修养及其认识误区</a:t>
            </a:r>
            <a:r>
              <a:rPr lang="zh-CN" altLang="en-US" dirty="0"/>
              <a:t> </a:t>
            </a:r>
            <a:endParaRPr lang="zh-CN" altLang="en-US" dirty="0"/>
          </a:p>
        </p:txBody>
      </p:sp>
      <p:sp>
        <p:nvSpPr>
          <p:cNvPr id="272387" name="文本占位符 272386"/>
          <p:cNvSpPr>
            <a:spLocks noGrp="1"/>
          </p:cNvSpPr>
          <p:nvPr>
            <p:ph type="body" idx="1"/>
          </p:nvPr>
        </p:nvSpPr>
        <p:spPr>
          <a:xfrm>
            <a:off x="1143000" y="1981200"/>
            <a:ext cx="7315200" cy="2971800"/>
          </a:xfrm>
          <a:ln/>
        </p:spPr>
        <p:txBody>
          <a:bodyPr/>
          <a:p>
            <a:pPr>
              <a:spcAft>
                <a:spcPct val="25000"/>
              </a:spcAft>
            </a:pPr>
            <a:r>
              <a:rPr lang="zh-CN" altLang="en-US" dirty="0">
                <a:latin typeface="宋体" panose="02010600030101010101" pitchFamily="2" charset="-122"/>
              </a:rPr>
              <a:t>什么是</a:t>
            </a:r>
            <a:r>
              <a:rPr lang="zh-CN" altLang="en-US" dirty="0">
                <a:latin typeface="宋体" panose="02010600030101010101" pitchFamily="2" charset="-122"/>
                <a:hlinkClick r:id="rId1" action="ppaction://hlinksldjump"/>
              </a:rPr>
              <a:t>党性修养</a:t>
            </a:r>
            <a:r>
              <a:rPr lang="zh-CN" altLang="en-US" dirty="0">
                <a:latin typeface="宋体" panose="02010600030101010101" pitchFamily="2" charset="-122"/>
              </a:rPr>
              <a:t>？</a:t>
            </a:r>
            <a:endParaRPr lang="zh-CN" altLang="en-US" dirty="0">
              <a:latin typeface="宋体" panose="02010600030101010101" pitchFamily="2" charset="-122"/>
            </a:endParaRPr>
          </a:p>
          <a:p>
            <a:pPr>
              <a:spcAft>
                <a:spcPct val="25000"/>
              </a:spcAft>
            </a:pPr>
            <a:r>
              <a:rPr lang="zh-CN" altLang="en-US" dirty="0">
                <a:latin typeface="宋体" panose="02010600030101010101" pitchFamily="2" charset="-122"/>
              </a:rPr>
              <a:t>从物质的角度：过时、无用、吃亏？</a:t>
            </a:r>
            <a:endParaRPr lang="zh-CN" altLang="en-US">
              <a:latin typeface="宋体" panose="02010600030101010101" pitchFamily="2" charset="-122"/>
            </a:endParaRPr>
          </a:p>
          <a:p>
            <a:pPr>
              <a:spcAft>
                <a:spcPct val="25000"/>
              </a:spcAft>
              <a:buNone/>
            </a:pPr>
            <a:r>
              <a:rPr lang="zh-CN" altLang="en-US" dirty="0">
                <a:latin typeface="宋体" panose="02010600030101010101" pitchFamily="2" charset="-122"/>
              </a:rPr>
              <a:t>  从精神的角度：拘束、枯燥、缥缈？</a:t>
            </a:r>
            <a:endParaRPr lang="zh-CN" altLang="en-US" dirty="0">
              <a:latin typeface="宋体" panose="02010600030101010101" pitchFamily="2" charset="-122"/>
            </a:endParaRPr>
          </a:p>
          <a:p>
            <a:pPr>
              <a:spcAft>
                <a:spcPct val="25000"/>
              </a:spcAft>
            </a:pPr>
            <a:r>
              <a:rPr lang="zh-CN" altLang="en-US" dirty="0">
                <a:latin typeface="宋体" panose="02010600030101010101" pitchFamily="2" charset="-122"/>
              </a:rPr>
              <a:t>党性修养是德与福的统一</a:t>
            </a:r>
            <a:endParaRPr lang="zh-CN" altLang="en-US" dirty="0">
              <a:latin typeface="宋体" panose="02010600030101010101" pitchFamily="2" charset="-122"/>
            </a:endParaRPr>
          </a:p>
        </p:txBody>
      </p:sp>
      <p:sp>
        <p:nvSpPr>
          <p:cNvPr id="272388" name="动作按钮: 后退或前一项 272387">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72389" name="动作按钮: 前进或下一项 272388">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72390" name="动作按钮: 上一张 272389">
            <a:hlinkClick r:id="rId2"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5458" name="标题 275457"/>
          <p:cNvSpPr>
            <a:spLocks noGrp="1"/>
          </p:cNvSpPr>
          <p:nvPr>
            <p:ph type="title"/>
          </p:nvPr>
        </p:nvSpPr>
        <p:spPr>
          <a:xfrm>
            <a:off x="533400" y="152400"/>
            <a:ext cx="8229600" cy="1139825"/>
          </a:xfrm>
          <a:ln/>
        </p:spPr>
        <p:txBody>
          <a:bodyPr anchor="ctr" anchorCtr="1"/>
          <a:p>
            <a:r>
              <a:rPr lang="zh-CN" altLang="en-US" sz="4000" dirty="0">
                <a:solidFill>
                  <a:srgbClr val="FFFF00"/>
                </a:solidFill>
                <a:latin typeface="隶书" pitchFamily="49" charset="-122"/>
                <a:ea typeface="隶书" pitchFamily="49" charset="-122"/>
              </a:rPr>
              <a:t>何为党性修养</a:t>
            </a:r>
            <a:r>
              <a:rPr lang="en-US" altLang="zh-CN" sz="4000" dirty="0">
                <a:solidFill>
                  <a:srgbClr val="FFFF00"/>
                </a:solidFill>
                <a:latin typeface="隶书" pitchFamily="49" charset="-122"/>
                <a:ea typeface="隶书" pitchFamily="49" charset="-122"/>
              </a:rPr>
              <a:t>?</a:t>
            </a:r>
            <a:r>
              <a:rPr lang="zh-CN" altLang="en-US" sz="4000" dirty="0">
                <a:solidFill>
                  <a:srgbClr val="FFFF00"/>
                </a:solidFill>
                <a:latin typeface="隶书" pitchFamily="49" charset="-122"/>
                <a:ea typeface="隶书" pitchFamily="49" charset="-122"/>
              </a:rPr>
              <a:t>（一）</a:t>
            </a:r>
            <a:endParaRPr lang="zh-CN" altLang="en-US" sz="4000" dirty="0">
              <a:solidFill>
                <a:srgbClr val="FFFF00"/>
              </a:solidFill>
              <a:latin typeface="隶书" pitchFamily="49" charset="-122"/>
              <a:ea typeface="隶书" pitchFamily="49" charset="-122"/>
            </a:endParaRPr>
          </a:p>
        </p:txBody>
      </p:sp>
      <p:sp>
        <p:nvSpPr>
          <p:cNvPr id="275459" name="文本占位符 275458"/>
          <p:cNvSpPr>
            <a:spLocks noGrp="1"/>
          </p:cNvSpPr>
          <p:nvPr>
            <p:ph type="body" idx="1"/>
          </p:nvPr>
        </p:nvSpPr>
        <p:spPr>
          <a:xfrm>
            <a:off x="533400" y="1219200"/>
            <a:ext cx="8229600" cy="5181600"/>
          </a:xfrm>
          <a:ln/>
        </p:spPr>
        <p:txBody>
          <a:bodyPr/>
          <a:p>
            <a:r>
              <a:rPr lang="zh-CN" altLang="en-US" sz="2400" b="1" dirty="0">
                <a:latin typeface="宋体" panose="02010600030101010101" pitchFamily="2" charset="-122"/>
              </a:rPr>
              <a:t>共产党员的党性，就是无产者阶级性最高而集中的表现，就是无产阶级利益最高而集中的表现。 </a:t>
            </a:r>
            <a:endParaRPr lang="zh-CN" altLang="en-US" sz="2400" b="1" dirty="0">
              <a:latin typeface="宋体" panose="02010600030101010101" pitchFamily="2" charset="-122"/>
            </a:endParaRPr>
          </a:p>
          <a:p>
            <a:r>
              <a:rPr lang="zh-CN" altLang="en-US" sz="2400" b="1" dirty="0">
                <a:latin typeface="宋体" panose="02010600030101010101" pitchFamily="2" charset="-122"/>
                <a:hlinkClick r:id="rId1" action="ppaction://hlinksldjump"/>
              </a:rPr>
              <a:t>党性</a:t>
            </a:r>
            <a:r>
              <a:rPr lang="zh-CN" altLang="en-US" sz="2400" b="1" dirty="0">
                <a:latin typeface="宋体" panose="02010600030101010101" pitchFamily="2" charset="-122"/>
              </a:rPr>
              <a:t>的核心是全</a:t>
            </a:r>
            <a:r>
              <a:rPr lang="zh-CN" altLang="en-US" sz="2400" b="1" dirty="0">
                <a:solidFill>
                  <a:srgbClr val="FFFF00"/>
                </a:solidFill>
                <a:latin typeface="宋体" panose="02010600030101010101" pitchFamily="2" charset="-122"/>
              </a:rPr>
              <a:t>心</a:t>
            </a:r>
            <a:r>
              <a:rPr lang="zh-CN" altLang="en-US" sz="2400" b="1" dirty="0">
                <a:latin typeface="宋体" panose="02010600030101010101" pitchFamily="2" charset="-122"/>
              </a:rPr>
              <a:t>全意为</a:t>
            </a:r>
            <a:r>
              <a:rPr lang="zh-CN" altLang="en-US" sz="2400" b="1" dirty="0">
                <a:solidFill>
                  <a:srgbClr val="FFFF00"/>
                </a:solidFill>
                <a:latin typeface="宋体" panose="02010600030101010101" pitchFamily="2" charset="-122"/>
              </a:rPr>
              <a:t>人民</a:t>
            </a:r>
            <a:r>
              <a:rPr lang="zh-CN" altLang="en-US" sz="2400" b="1" dirty="0">
                <a:latin typeface="宋体" panose="02010600030101010101" pitchFamily="2" charset="-122"/>
              </a:rPr>
              <a:t>服务，包括以下几个方面：</a:t>
            </a:r>
            <a:r>
              <a:rPr lang="en-US" altLang="zh-CN" sz="2400" b="1" dirty="0">
                <a:latin typeface="宋体" panose="02010600030101010101" pitchFamily="2" charset="-122"/>
              </a:rPr>
              <a:t>(l)</a:t>
            </a:r>
            <a:r>
              <a:rPr lang="zh-CN" altLang="en-US" sz="2400" b="1" dirty="0">
                <a:latin typeface="宋体" panose="02010600030101010101" pitchFamily="2" charset="-122"/>
              </a:rPr>
              <a:t>以马列主义、毛泽东思想和中国特色社会主义理论体系作为自己行动的指南；</a:t>
            </a:r>
            <a:r>
              <a:rPr lang="en-US" altLang="zh-CN" sz="2400" b="1" dirty="0">
                <a:latin typeface="宋体" panose="02010600030101010101" pitchFamily="2" charset="-122"/>
              </a:rPr>
              <a:t>(2)</a:t>
            </a:r>
            <a:r>
              <a:rPr lang="zh-CN" altLang="en-US" sz="2400" b="1" dirty="0">
                <a:latin typeface="宋体" panose="02010600030101010101" pitchFamily="2" charset="-122"/>
              </a:rPr>
              <a:t>坚持党的最高纲领，愿意为共产主义奋斗到底；</a:t>
            </a:r>
            <a:r>
              <a:rPr lang="en-US" altLang="zh-CN" sz="2400" b="1" dirty="0">
                <a:latin typeface="宋体" panose="02010600030101010101" pitchFamily="2" charset="-122"/>
              </a:rPr>
              <a:t>(3)</a:t>
            </a:r>
            <a:r>
              <a:rPr lang="zh-CN" altLang="en-US" sz="2400" b="1" dirty="0">
                <a:latin typeface="宋体" panose="02010600030101010101" pitchFamily="2" charset="-122"/>
              </a:rPr>
              <a:t>大公无私，全心全意为人民服务；</a:t>
            </a:r>
            <a:r>
              <a:rPr lang="en-US" altLang="zh-CN" sz="2400" b="1" dirty="0">
                <a:latin typeface="宋体" panose="02010600030101010101" pitchFamily="2" charset="-122"/>
              </a:rPr>
              <a:t>(4)</a:t>
            </a:r>
            <a:r>
              <a:rPr lang="zh-CN" altLang="en-US" sz="2400" b="1" dirty="0">
                <a:latin typeface="宋体" panose="02010600030101010101" pitchFamily="2" charset="-122"/>
              </a:rPr>
              <a:t>具有严格的组织性，纪律性、保持思想上政治上的高度一致，维护党的团结和统一；</a:t>
            </a:r>
            <a:r>
              <a:rPr lang="en-US" altLang="zh-CN" sz="2400" b="1" dirty="0">
                <a:latin typeface="宋体" panose="02010600030101010101" pitchFamily="2" charset="-122"/>
              </a:rPr>
              <a:t>(5)</a:t>
            </a:r>
            <a:r>
              <a:rPr lang="zh-CN" altLang="en-US" sz="2400" b="1" dirty="0">
                <a:latin typeface="宋体" panose="02010600030101010101" pitchFamily="2" charset="-122"/>
              </a:rPr>
              <a:t>密切联系群众，坚持群众路线；</a:t>
            </a:r>
            <a:r>
              <a:rPr lang="en-US" altLang="zh-CN" sz="2400" b="1" dirty="0">
                <a:latin typeface="宋体" panose="02010600030101010101" pitchFamily="2" charset="-122"/>
              </a:rPr>
              <a:t>(6)</a:t>
            </a:r>
            <a:r>
              <a:rPr lang="zh-CN" altLang="en-US" sz="2400" b="1" dirty="0">
                <a:latin typeface="宋体" panose="02010600030101010101" pitchFamily="2" charset="-122"/>
              </a:rPr>
              <a:t>认真开展批评与自我批评，勇于承认和改正自己的缺点和错误。（</a:t>
            </a:r>
            <a:r>
              <a:rPr lang="zh-CN" altLang="en-US" sz="2400" b="1" dirty="0">
                <a:solidFill>
                  <a:srgbClr val="FFFF00"/>
                </a:solidFill>
                <a:latin typeface="宋体" panose="02010600030101010101" pitchFamily="2" charset="-122"/>
              </a:rPr>
              <a:t>自明、自净。心与尘</a:t>
            </a:r>
            <a:r>
              <a:rPr lang="zh-CN" altLang="en-US" sz="2400" b="1" dirty="0">
                <a:latin typeface="宋体" panose="02010600030101010101" pitchFamily="2" charset="-122"/>
              </a:rPr>
              <a:t>）</a:t>
            </a:r>
            <a:endParaRPr lang="zh-CN" altLang="en-US" sz="2400" b="1" dirty="0">
              <a:latin typeface="宋体" panose="02010600030101010101" pitchFamily="2" charset="-122"/>
            </a:endParaRPr>
          </a:p>
          <a:p>
            <a:r>
              <a:rPr lang="zh-CN" altLang="en-US" sz="2400" b="1" dirty="0">
                <a:latin typeface="宋体" panose="02010600030101010101" pitchFamily="2" charset="-122"/>
              </a:rPr>
              <a:t>修养就是个人认识、情感、意志、信念、言行和习惯的修炼和涵养。核心目标是提高认识和觉悟，人格升华，提升人生精神境界。</a:t>
            </a:r>
            <a:r>
              <a:rPr lang="zh-CN" altLang="en-US" sz="2800" dirty="0"/>
              <a:t> </a:t>
            </a:r>
            <a:endParaRPr lang="zh-CN" altLang="en-US" sz="2800" dirty="0"/>
          </a:p>
        </p:txBody>
      </p:sp>
      <p:sp>
        <p:nvSpPr>
          <p:cNvPr id="275460" name="动作按钮: 后退或前一项 275459">
            <a:hlinkClick r:id="" action="ppaction://hlinkshowjump?jump=previousslide"/>
          </p:cNvPr>
          <p:cNvSpPr/>
          <p:nvPr/>
        </p:nvSpPr>
        <p:spPr>
          <a:xfrm>
            <a:off x="6400800" y="61722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75461" name="动作按钮: 前进或下一项 275460">
            <a:hlinkClick r:id="" action="ppaction://hlinkshowjump?jump=nextslide"/>
          </p:cNvPr>
          <p:cNvSpPr/>
          <p:nvPr/>
        </p:nvSpPr>
        <p:spPr>
          <a:xfrm>
            <a:off x="6934200" y="61722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75462" name="动作按钮: 上一张 275461">
            <a:hlinkClick r:id="rId2" action="ppaction://hlinksldjump"/>
          </p:cNvPr>
          <p:cNvSpPr/>
          <p:nvPr/>
        </p:nvSpPr>
        <p:spPr>
          <a:xfrm>
            <a:off x="7467600" y="61722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2194" name="标题 392193"/>
          <p:cNvSpPr>
            <a:spLocks noGrp="1"/>
          </p:cNvSpPr>
          <p:nvPr>
            <p:ph type="title"/>
          </p:nvPr>
        </p:nvSpPr>
        <p:spPr>
          <a:xfrm>
            <a:off x="533400" y="152400"/>
            <a:ext cx="8229600" cy="1139825"/>
          </a:xfrm>
          <a:ln/>
        </p:spPr>
        <p:txBody>
          <a:bodyPr anchor="ctr" anchorCtr="1"/>
          <a:p>
            <a:r>
              <a:rPr lang="en-US" altLang="zh-CN" sz="4000" dirty="0">
                <a:solidFill>
                  <a:srgbClr val="FFFF00"/>
                </a:solidFill>
                <a:latin typeface="隶书" pitchFamily="49" charset="-122"/>
                <a:ea typeface="隶书" pitchFamily="49" charset="-122"/>
              </a:rPr>
              <a:t>“</a:t>
            </a:r>
            <a:r>
              <a:rPr lang="zh-CN" altLang="en-US" sz="4000" dirty="0">
                <a:solidFill>
                  <a:srgbClr val="FFFF00"/>
                </a:solidFill>
                <a:latin typeface="隶书" pitchFamily="49" charset="-122"/>
                <a:ea typeface="隶书" pitchFamily="49" charset="-122"/>
              </a:rPr>
              <a:t>党性”近似于“德性”和“佛性”</a:t>
            </a:r>
            <a:endParaRPr lang="zh-CN" altLang="en-US" sz="4000" dirty="0">
              <a:solidFill>
                <a:srgbClr val="FFFF00"/>
              </a:solidFill>
              <a:latin typeface="隶书" pitchFamily="49" charset="-122"/>
              <a:ea typeface="隶书" pitchFamily="49" charset="-122"/>
            </a:endParaRPr>
          </a:p>
        </p:txBody>
      </p:sp>
      <p:sp>
        <p:nvSpPr>
          <p:cNvPr id="392195" name="文本占位符 392194"/>
          <p:cNvSpPr>
            <a:spLocks noGrp="1"/>
          </p:cNvSpPr>
          <p:nvPr>
            <p:ph type="body" idx="1"/>
          </p:nvPr>
        </p:nvSpPr>
        <p:spPr>
          <a:xfrm>
            <a:off x="762000" y="1600200"/>
            <a:ext cx="7696200" cy="4038600"/>
          </a:xfrm>
          <a:ln/>
        </p:spPr>
        <p:txBody>
          <a:bodyPr/>
          <a:p>
            <a:pPr>
              <a:lnSpc>
                <a:spcPct val="80000"/>
              </a:lnSpc>
            </a:pPr>
            <a:r>
              <a:rPr lang="zh-CN" altLang="en-US" sz="2800" b="1" dirty="0">
                <a:latin typeface="宋体" panose="02010600030101010101" pitchFamily="2" charset="-122"/>
              </a:rPr>
              <a:t>这个本性“本自清净”，是纯洁的，脱离低级趣味的，有益于人民的。</a:t>
            </a:r>
            <a:r>
              <a:rPr lang="zh-CN" altLang="en-US" sz="2800" dirty="0"/>
              <a:t> </a:t>
            </a:r>
            <a:endParaRPr lang="zh-CN" altLang="en-US" sz="2800" dirty="0"/>
          </a:p>
          <a:p>
            <a:pPr>
              <a:lnSpc>
                <a:spcPct val="80000"/>
              </a:lnSpc>
            </a:pPr>
            <a:r>
              <a:rPr lang="zh-CN" altLang="en-US" sz="2800" b="1" dirty="0">
                <a:latin typeface="宋体" panose="02010600030101010101" pitchFamily="2" charset="-122"/>
              </a:rPr>
              <a:t>这个本性“本自俱足”，每个社会人的生命里都会有。</a:t>
            </a:r>
            <a:endParaRPr lang="zh-CN" altLang="en-US" sz="2800" b="1" dirty="0">
              <a:latin typeface="宋体" panose="02010600030101010101" pitchFamily="2" charset="-122"/>
            </a:endParaRPr>
          </a:p>
          <a:p>
            <a:pPr>
              <a:lnSpc>
                <a:spcPct val="80000"/>
              </a:lnSpc>
            </a:pPr>
            <a:r>
              <a:rPr lang="zh-CN" altLang="en-US" sz="2800" b="1" dirty="0">
                <a:latin typeface="宋体" panose="02010600030101010101" pitchFamily="2" charset="-122"/>
              </a:rPr>
              <a:t>这个本性“本不动摇”，淡定从容，不受外在事物的影响和干扰。</a:t>
            </a:r>
            <a:endParaRPr lang="zh-CN" altLang="en-US" sz="2800" b="1" dirty="0">
              <a:latin typeface="宋体" panose="02010600030101010101" pitchFamily="2" charset="-122"/>
            </a:endParaRPr>
          </a:p>
          <a:p>
            <a:pPr>
              <a:lnSpc>
                <a:spcPct val="80000"/>
              </a:lnSpc>
            </a:pPr>
            <a:r>
              <a:rPr lang="zh-CN" altLang="en-US" sz="2800" b="1" dirty="0">
                <a:latin typeface="宋体" panose="02010600030101010101" pitchFamily="2" charset="-122"/>
              </a:rPr>
              <a:t>这个本性“能生万法”，能创造出这个世界上一切最为美好的东西。</a:t>
            </a:r>
            <a:endParaRPr lang="zh-CN" altLang="en-US" sz="2800" b="1" dirty="0">
              <a:latin typeface="宋体" panose="02010600030101010101" pitchFamily="2" charset="-122"/>
            </a:endParaRPr>
          </a:p>
          <a:p>
            <a:pPr>
              <a:lnSpc>
                <a:spcPct val="80000"/>
              </a:lnSpc>
            </a:pPr>
            <a:r>
              <a:rPr lang="zh-CN" altLang="en-US" sz="2800" b="1" dirty="0"/>
              <a:t>大学之道，大明明德，在亲民，在止于至善。</a:t>
            </a:r>
            <a:r>
              <a:rPr lang="zh-CN" altLang="en-US" sz="2800" dirty="0"/>
              <a:t> </a:t>
            </a:r>
            <a:endParaRPr lang="zh-CN" altLang="en-US" sz="2800" b="1" dirty="0">
              <a:latin typeface="宋体" panose="02010600030101010101" pitchFamily="2" charset="-122"/>
            </a:endParaRPr>
          </a:p>
          <a:p>
            <a:pPr>
              <a:lnSpc>
                <a:spcPct val="80000"/>
              </a:lnSpc>
              <a:buNone/>
            </a:pPr>
            <a:endParaRPr lang="zh-CN" altLang="en-US" sz="2800" b="1" dirty="0">
              <a:latin typeface="宋体" panose="02010600030101010101" pitchFamily="2" charset="-122"/>
            </a:endParaRPr>
          </a:p>
        </p:txBody>
      </p:sp>
      <p:sp>
        <p:nvSpPr>
          <p:cNvPr id="392196" name="动作按钮: 后退或前一项 392195">
            <a:hlinkClick r:id="" action="ppaction://hlinkshowjump?jump=previousslide"/>
          </p:cNvPr>
          <p:cNvSpPr/>
          <p:nvPr/>
        </p:nvSpPr>
        <p:spPr>
          <a:xfrm>
            <a:off x="6400800" y="61722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92197" name="动作按钮: 前进或下一项 392196">
            <a:hlinkClick r:id="" action="ppaction://hlinkshowjump?jump=nextslide"/>
          </p:cNvPr>
          <p:cNvSpPr/>
          <p:nvPr/>
        </p:nvSpPr>
        <p:spPr>
          <a:xfrm>
            <a:off x="6934200" y="61722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92198" name="动作按钮: 上一张 392197">
            <a:hlinkClick r:id="rId1" action="ppaction://hlinksldjump"/>
          </p:cNvPr>
          <p:cNvSpPr/>
          <p:nvPr/>
        </p:nvSpPr>
        <p:spPr>
          <a:xfrm>
            <a:off x="7467600" y="61722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42" name="标题 317441"/>
          <p:cNvSpPr>
            <a:spLocks noGrp="1"/>
          </p:cNvSpPr>
          <p:nvPr>
            <p:ph type="title"/>
          </p:nvPr>
        </p:nvSpPr>
        <p:spPr>
          <a:xfrm>
            <a:off x="533400" y="152400"/>
            <a:ext cx="8229600" cy="1139825"/>
          </a:xfrm>
          <a:ln/>
        </p:spPr>
        <p:txBody>
          <a:bodyPr anchor="ctr" anchorCtr="1"/>
          <a:p>
            <a:r>
              <a:rPr lang="zh-CN" altLang="en-US" sz="4000" dirty="0">
                <a:solidFill>
                  <a:srgbClr val="FFFF00"/>
                </a:solidFill>
                <a:latin typeface="隶书" pitchFamily="49" charset="-122"/>
                <a:ea typeface="隶书" pitchFamily="49" charset="-122"/>
              </a:rPr>
              <a:t>何为党性修养</a:t>
            </a:r>
            <a:r>
              <a:rPr lang="en-US" altLang="zh-CN" sz="4000" dirty="0">
                <a:solidFill>
                  <a:srgbClr val="FFFF00"/>
                </a:solidFill>
                <a:latin typeface="隶书" pitchFamily="49" charset="-122"/>
                <a:ea typeface="隶书" pitchFamily="49" charset="-122"/>
              </a:rPr>
              <a:t>?</a:t>
            </a:r>
            <a:r>
              <a:rPr lang="zh-CN" altLang="en-US" sz="4000" dirty="0">
                <a:solidFill>
                  <a:srgbClr val="FFFF00"/>
                </a:solidFill>
                <a:latin typeface="隶书" pitchFamily="49" charset="-122"/>
                <a:ea typeface="隶书" pitchFamily="49" charset="-122"/>
              </a:rPr>
              <a:t>（二）</a:t>
            </a:r>
            <a:endParaRPr lang="zh-CN" altLang="en-US" sz="4000" dirty="0">
              <a:solidFill>
                <a:srgbClr val="FFFF00"/>
              </a:solidFill>
              <a:latin typeface="隶书" pitchFamily="49" charset="-122"/>
              <a:ea typeface="隶书" pitchFamily="49" charset="-122"/>
            </a:endParaRPr>
          </a:p>
        </p:txBody>
      </p:sp>
      <p:sp>
        <p:nvSpPr>
          <p:cNvPr id="317443" name="文本占位符 317442"/>
          <p:cNvSpPr>
            <a:spLocks noGrp="1"/>
          </p:cNvSpPr>
          <p:nvPr>
            <p:ph type="body" idx="1"/>
          </p:nvPr>
        </p:nvSpPr>
        <p:spPr>
          <a:xfrm>
            <a:off x="533400" y="1295400"/>
            <a:ext cx="8229600" cy="4267200"/>
          </a:xfrm>
          <a:ln/>
        </p:spPr>
        <p:txBody>
          <a:bodyPr/>
          <a:p>
            <a:pPr>
              <a:lnSpc>
                <a:spcPct val="115000"/>
              </a:lnSpc>
              <a:spcAft>
                <a:spcPct val="25000"/>
              </a:spcAft>
            </a:pPr>
            <a:r>
              <a:rPr lang="zh-CN" altLang="en-US" sz="2800" b="1" dirty="0"/>
              <a:t>党性修养即党性锻炼。是党员的自我教育、自我改造（修炼）和自我完善；是对共产党的本质属性（党性）的深刻理解、内化和践行；是党员在改造客观世界、推动社会全面进步中自觉改造主观世界，实现主客观（天与人）的统一；是党员自强和自律的统一。</a:t>
            </a:r>
            <a:endParaRPr lang="zh-CN" altLang="en-US" sz="2800" b="1" dirty="0"/>
          </a:p>
          <a:p>
            <a:pPr>
              <a:lnSpc>
                <a:spcPct val="115000"/>
              </a:lnSpc>
              <a:spcAft>
                <a:spcPct val="25000"/>
              </a:spcAft>
            </a:pPr>
            <a:r>
              <a:rPr lang="zh-CN" altLang="en-US" sz="2800" b="1" dirty="0"/>
              <a:t>党性修养的目的，是使党员始终站在时代前代，保持共产党员的先进性和纯洁性（行天道）。</a:t>
            </a:r>
            <a:endParaRPr lang="zh-CN" altLang="en-US" sz="2800" b="1" dirty="0"/>
          </a:p>
          <a:p>
            <a:pPr>
              <a:lnSpc>
                <a:spcPct val="90000"/>
              </a:lnSpc>
            </a:pPr>
            <a:endParaRPr lang="zh-CN" altLang="en-US" sz="2800" dirty="0"/>
          </a:p>
        </p:txBody>
      </p:sp>
      <p:sp>
        <p:nvSpPr>
          <p:cNvPr id="317444" name="动作按钮: 后退或前一项 317443">
            <a:hlinkClick r:id="" action="ppaction://hlinkshowjump?jump=previousslide"/>
          </p:cNvPr>
          <p:cNvSpPr/>
          <p:nvPr/>
        </p:nvSpPr>
        <p:spPr>
          <a:xfrm>
            <a:off x="6400800" y="61722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17445" name="动作按钮: 前进或下一项 317444">
            <a:hlinkClick r:id="" action="ppaction://hlinkshowjump?jump=nextslide"/>
          </p:cNvPr>
          <p:cNvSpPr/>
          <p:nvPr/>
        </p:nvSpPr>
        <p:spPr>
          <a:xfrm>
            <a:off x="6934200" y="61722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17446" name="动作按钮: 上一张 317445">
            <a:hlinkClick r:id="rId1" action="ppaction://hlinksldjump"/>
          </p:cNvPr>
          <p:cNvSpPr/>
          <p:nvPr/>
        </p:nvSpPr>
        <p:spPr>
          <a:xfrm>
            <a:off x="7467600" y="61722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3410" name="标题 273409"/>
          <p:cNvSpPr>
            <a:spLocks noGrp="1"/>
          </p:cNvSpPr>
          <p:nvPr>
            <p:ph type="title"/>
          </p:nvPr>
        </p:nvSpPr>
        <p:spPr>
          <a:xfrm>
            <a:off x="0" y="304800"/>
            <a:ext cx="8915400" cy="1139825"/>
          </a:xfrm>
          <a:ln/>
        </p:spPr>
        <p:txBody>
          <a:bodyPr anchor="ctr" anchorCtr="1"/>
          <a:p>
            <a:r>
              <a:rPr lang="zh-CN" altLang="en-US" sz="3600" dirty="0">
                <a:solidFill>
                  <a:srgbClr val="FFFF00"/>
                </a:solidFill>
                <a:ea typeface="隶书" pitchFamily="49" charset="-122"/>
              </a:rPr>
              <a:t>（二）党性修养理论的精神实质和理论价值</a:t>
            </a:r>
            <a:br>
              <a:rPr lang="zh-CN" altLang="en-US" sz="3600" dirty="0">
                <a:solidFill>
                  <a:srgbClr val="FFFF00"/>
                </a:solidFill>
                <a:ea typeface="隶书" pitchFamily="49" charset="-122"/>
              </a:rPr>
            </a:br>
            <a:r>
              <a:rPr lang="zh-CN" altLang="en-US" sz="3600" dirty="0">
                <a:solidFill>
                  <a:srgbClr val="FFFF00"/>
                </a:solidFill>
                <a:ea typeface="隶书" pitchFamily="49" charset="-122"/>
              </a:rPr>
              <a:t>我们为什么需要心学？</a:t>
            </a:r>
            <a:endParaRPr lang="zh-CN" altLang="en-US" sz="3600" dirty="0">
              <a:solidFill>
                <a:srgbClr val="FFFF00"/>
              </a:solidFill>
              <a:ea typeface="隶书" pitchFamily="49" charset="-122"/>
            </a:endParaRPr>
          </a:p>
        </p:txBody>
      </p:sp>
      <p:sp>
        <p:nvSpPr>
          <p:cNvPr id="273411" name="文本占位符 273410"/>
          <p:cNvSpPr>
            <a:spLocks noGrp="1"/>
          </p:cNvSpPr>
          <p:nvPr>
            <p:ph type="body" idx="1"/>
          </p:nvPr>
        </p:nvSpPr>
        <p:spPr>
          <a:xfrm>
            <a:off x="1219200" y="2133600"/>
            <a:ext cx="7315200" cy="2514600"/>
          </a:xfrm>
          <a:ln/>
        </p:spPr>
        <p:txBody>
          <a:bodyPr/>
          <a:p>
            <a:pPr>
              <a:buNone/>
            </a:pPr>
            <a:r>
              <a:rPr lang="en-US" altLang="zh-CN" b="1" dirty="0"/>
              <a:t>1</a:t>
            </a:r>
            <a:r>
              <a:rPr lang="zh-CN" altLang="en-US" b="1" dirty="0"/>
              <a:t>、马克思主义党建理论的</a:t>
            </a:r>
            <a:r>
              <a:rPr lang="zh-CN" altLang="en-US" b="1" dirty="0">
                <a:hlinkClick r:id="rId1" action="ppaction://hlinksldjump"/>
              </a:rPr>
              <a:t>独创</a:t>
            </a:r>
            <a:endParaRPr lang="zh-CN" altLang="en-US" b="1" dirty="0"/>
          </a:p>
          <a:p>
            <a:pPr>
              <a:buNone/>
            </a:pPr>
            <a:r>
              <a:rPr lang="en-US" altLang="zh-CN" b="1" dirty="0"/>
              <a:t>2</a:t>
            </a:r>
            <a:r>
              <a:rPr lang="zh-CN" altLang="en-US" b="1" dirty="0"/>
              <a:t>、马克思主义理论中国化的重要</a:t>
            </a:r>
            <a:r>
              <a:rPr lang="zh-CN" altLang="en-US" b="1" dirty="0">
                <a:hlinkClick r:id="rId2" action="ppaction://hlinksldjump"/>
              </a:rPr>
              <a:t>载体</a:t>
            </a:r>
            <a:endParaRPr lang="zh-CN" altLang="en-US" b="1" dirty="0"/>
          </a:p>
          <a:p>
            <a:pPr>
              <a:buNone/>
            </a:pPr>
            <a:r>
              <a:rPr lang="en-US" altLang="zh-CN" b="1" dirty="0"/>
              <a:t>3</a:t>
            </a:r>
            <a:r>
              <a:rPr lang="zh-CN" altLang="en-US" b="1" dirty="0"/>
              <a:t>、弘扬东方哲学和价值的思想</a:t>
            </a:r>
            <a:r>
              <a:rPr lang="zh-CN" altLang="en-US" b="1" dirty="0">
                <a:hlinkClick r:id="rId3" action="ppaction://hlinksldjump"/>
              </a:rPr>
              <a:t>武器</a:t>
            </a:r>
            <a:endParaRPr lang="zh-CN" altLang="en-US" b="1" dirty="0"/>
          </a:p>
        </p:txBody>
      </p:sp>
      <p:sp>
        <p:nvSpPr>
          <p:cNvPr id="273412" name="动作按钮: 前进或下一项 273411">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73413" name="动作按钮: 后退或前一项 273412">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73414" name="动作按钮: 上一张 273413">
            <a:hlinkClick r:id="rId4"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9490" name="标题 319489"/>
          <p:cNvSpPr>
            <a:spLocks noGrp="1"/>
          </p:cNvSpPr>
          <p:nvPr>
            <p:ph type="title"/>
          </p:nvPr>
        </p:nvSpPr>
        <p:spPr>
          <a:xfrm>
            <a:off x="533400" y="304800"/>
            <a:ext cx="8229600" cy="990600"/>
          </a:xfrm>
          <a:ln/>
        </p:spPr>
        <p:txBody>
          <a:bodyPr anchor="ctr" anchorCtr="1"/>
          <a:p>
            <a:r>
              <a:rPr lang="en-US" altLang="zh-CN" sz="3600" dirty="0">
                <a:solidFill>
                  <a:srgbClr val="FFFF00"/>
                </a:solidFill>
                <a:ea typeface="隶书" pitchFamily="49" charset="-122"/>
              </a:rPr>
              <a:t>1</a:t>
            </a:r>
            <a:r>
              <a:rPr lang="zh-CN" altLang="en-US" sz="3600" dirty="0">
                <a:solidFill>
                  <a:srgbClr val="FFFF00"/>
                </a:solidFill>
                <a:ea typeface="隶书" pitchFamily="49" charset="-122"/>
              </a:rPr>
              <a:t>、马克思主义党建理论的独创</a:t>
            </a:r>
            <a:endParaRPr lang="zh-CN" altLang="en-US" sz="3600" dirty="0">
              <a:solidFill>
                <a:srgbClr val="FFFF00"/>
              </a:solidFill>
              <a:ea typeface="隶书" pitchFamily="49" charset="-122"/>
            </a:endParaRPr>
          </a:p>
        </p:txBody>
      </p:sp>
      <p:sp>
        <p:nvSpPr>
          <p:cNvPr id="319491" name="文本占位符 319490"/>
          <p:cNvSpPr>
            <a:spLocks noGrp="1"/>
          </p:cNvSpPr>
          <p:nvPr>
            <p:ph type="body" idx="1"/>
          </p:nvPr>
        </p:nvSpPr>
        <p:spPr>
          <a:xfrm>
            <a:off x="533400" y="1295400"/>
            <a:ext cx="8001000" cy="4495800"/>
          </a:xfrm>
          <a:ln/>
        </p:spPr>
        <p:txBody>
          <a:bodyPr/>
          <a:p>
            <a:pPr>
              <a:lnSpc>
                <a:spcPct val="90000"/>
              </a:lnSpc>
            </a:pPr>
            <a:r>
              <a:rPr lang="zh-CN" altLang="en-US" sz="2400" dirty="0"/>
              <a:t>党性修养是具有中国特色的提高党员素质的有效方法。把党性与党员的自我修养结合起来，引入党的建设，是中国共产党的一个创造，也是对马克思主义党建理论的一个贡献。（异化理论）</a:t>
            </a:r>
            <a:endParaRPr lang="zh-CN" altLang="en-US" sz="2400" dirty="0"/>
          </a:p>
          <a:p>
            <a:pPr>
              <a:lnSpc>
                <a:spcPct val="90000"/>
              </a:lnSpc>
            </a:pPr>
            <a:endParaRPr lang="zh-CN" altLang="en-US" sz="2400" dirty="0"/>
          </a:p>
          <a:p>
            <a:pPr>
              <a:lnSpc>
                <a:spcPct val="90000"/>
              </a:lnSpc>
            </a:pPr>
            <a:r>
              <a:rPr lang="zh-CN" altLang="en-US" sz="2400" dirty="0"/>
              <a:t>党性修养理论吸收了中国传统文化中注重个人修养、崇尚人格完善、主张“修身齐家治国平天下”的优秀成果，在马克思主义指导下，给自我修养赋予了共产主义的目标、崭新的内容和科学的方法，对传统文化中的“修养”观进行了扬弃，改造离开社会实践、闭门修养的倾向，达到一个新的境界。揭示了在改造客观世界中自觉改造主观世界，实现主客观相统一的科学途径。</a:t>
            </a:r>
            <a:endParaRPr lang="zh-CN" altLang="en-US" sz="2400" dirty="0"/>
          </a:p>
        </p:txBody>
      </p:sp>
      <p:sp>
        <p:nvSpPr>
          <p:cNvPr id="319492" name="动作按钮: 前进或下一项 319491">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19493" name="动作按钮: 后退或前一项 319492">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19494" name="动作按钮: 上一张 319493">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1538" name="标题 321537"/>
          <p:cNvSpPr>
            <a:spLocks noGrp="1"/>
          </p:cNvSpPr>
          <p:nvPr>
            <p:ph type="title"/>
          </p:nvPr>
        </p:nvSpPr>
        <p:spPr>
          <a:xfrm>
            <a:off x="228600" y="304800"/>
            <a:ext cx="8915400" cy="914400"/>
          </a:xfrm>
          <a:ln/>
        </p:spPr>
        <p:txBody>
          <a:bodyPr anchor="ctr" anchorCtr="1"/>
          <a:p>
            <a:r>
              <a:rPr lang="en-US" altLang="zh-CN" sz="3200" dirty="0">
                <a:solidFill>
                  <a:srgbClr val="FFFF00"/>
                </a:solidFill>
                <a:ea typeface="隶书" pitchFamily="49" charset="-122"/>
              </a:rPr>
              <a:t>2</a:t>
            </a:r>
            <a:r>
              <a:rPr lang="zh-CN" altLang="en-US" sz="3200" dirty="0">
                <a:solidFill>
                  <a:srgbClr val="FFFF00"/>
                </a:solidFill>
                <a:ea typeface="隶书" pitchFamily="49" charset="-122"/>
              </a:rPr>
              <a:t>、马克思主义理论中国化的重要载体</a:t>
            </a:r>
            <a:endParaRPr lang="zh-CN" altLang="en-US" sz="3200" dirty="0">
              <a:solidFill>
                <a:srgbClr val="FFFF00"/>
              </a:solidFill>
              <a:ea typeface="隶书" pitchFamily="49" charset="-122"/>
            </a:endParaRPr>
          </a:p>
        </p:txBody>
      </p:sp>
      <p:sp>
        <p:nvSpPr>
          <p:cNvPr id="321539" name="文本占位符 321538"/>
          <p:cNvSpPr>
            <a:spLocks noGrp="1"/>
          </p:cNvSpPr>
          <p:nvPr>
            <p:ph type="body" idx="1"/>
          </p:nvPr>
        </p:nvSpPr>
        <p:spPr>
          <a:xfrm>
            <a:off x="685800" y="1295400"/>
            <a:ext cx="7848600" cy="4343400"/>
          </a:xfrm>
          <a:ln/>
        </p:spPr>
        <p:txBody>
          <a:bodyPr/>
          <a:p>
            <a:pPr>
              <a:spcAft>
                <a:spcPct val="20000"/>
              </a:spcAft>
            </a:pPr>
            <a:r>
              <a:rPr lang="zh-CN" altLang="en-US" sz="2400" dirty="0">
                <a:latin typeface="宋体" panose="02010600030101010101" pitchFamily="2" charset="-122"/>
              </a:rPr>
              <a:t>照中国的传统，研究哲学不是一种职业。每个人都要学哲学，正像西方人都要进教堂。学哲学的目的，是使人作为人能够成为人，而不是成为某种人。但专就一个人是人来说，所可能的最高成就是成为什么呢？照中国哲学的传统，是成为圣人，个人与宇宙同一。  </a:t>
            </a:r>
            <a:endParaRPr lang="zh-CN" altLang="en-US" sz="2400" dirty="0">
              <a:latin typeface="宋体" panose="02010600030101010101" pitchFamily="2" charset="-122"/>
            </a:endParaRPr>
          </a:p>
          <a:p>
            <a:pPr>
              <a:spcAft>
                <a:spcPct val="20000"/>
              </a:spcAft>
            </a:pPr>
            <a:r>
              <a:rPr lang="zh-CN" altLang="en-US" sz="2400" dirty="0">
                <a:latin typeface="宋体" panose="02010600030101010101" pitchFamily="2" charset="-122"/>
              </a:rPr>
              <a:t>三纲领是：大学之道，大明明德，在亲民，在止于至善。八条目包括：格物、致知、诚意、正心、修身、齐家、治国、平天下。</a:t>
            </a:r>
            <a:endParaRPr lang="zh-CN" altLang="en-US" sz="2400" dirty="0">
              <a:latin typeface="宋体" panose="02010600030101010101" pitchFamily="2" charset="-122"/>
            </a:endParaRPr>
          </a:p>
          <a:p>
            <a:pPr>
              <a:spcAft>
                <a:spcPct val="20000"/>
              </a:spcAft>
            </a:pPr>
            <a:r>
              <a:rPr lang="zh-CN" altLang="en-US" sz="2400" dirty="0">
                <a:latin typeface="宋体" panose="02010600030101010101" pitchFamily="2" charset="-122"/>
              </a:rPr>
              <a:t>天命之谓性，率性之谓道，修道之谓教。</a:t>
            </a:r>
            <a:r>
              <a:rPr lang="en-US" altLang="zh-CN" sz="2400" dirty="0">
                <a:latin typeface="宋体" panose="02010600030101010101" pitchFamily="2" charset="-122"/>
              </a:rPr>
              <a:t>(</a:t>
            </a:r>
            <a:r>
              <a:rPr lang="zh-CN" altLang="en-US" sz="2400" dirty="0">
                <a:latin typeface="宋体" panose="02010600030101010101" pitchFamily="2" charset="-122"/>
              </a:rPr>
              <a:t>党校</a:t>
            </a:r>
            <a:r>
              <a:rPr lang="en-US" altLang="zh-CN" sz="2400">
                <a:latin typeface="宋体" panose="02010600030101010101" pitchFamily="2" charset="-122"/>
              </a:rPr>
              <a:t>)</a:t>
            </a:r>
            <a:endParaRPr lang="en-US" altLang="zh-CN" sz="2400">
              <a:latin typeface="宋体" panose="02010600030101010101" pitchFamily="2" charset="-122"/>
            </a:endParaRPr>
          </a:p>
          <a:p>
            <a:pPr>
              <a:spcAft>
                <a:spcPct val="20000"/>
              </a:spcAft>
            </a:pPr>
            <a:r>
              <a:rPr lang="en-US" altLang="zh-CN" sz="2400" dirty="0">
                <a:latin typeface="宋体" panose="02010600030101010101" pitchFamily="2" charset="-122"/>
              </a:rPr>
              <a:t>“</a:t>
            </a:r>
            <a:r>
              <a:rPr lang="zh-CN" altLang="en-US" sz="2400" dirty="0">
                <a:latin typeface="宋体" panose="02010600030101010101" pitchFamily="2" charset="-122"/>
              </a:rPr>
              <a:t>人的自由全面发展”和“自由人的联合体” ，共产主义理想信念。</a:t>
            </a:r>
            <a:endParaRPr lang="zh-CN" altLang="en-US" sz="2400" dirty="0"/>
          </a:p>
        </p:txBody>
      </p:sp>
      <p:sp>
        <p:nvSpPr>
          <p:cNvPr id="321540" name="动作按钮: 前进或下一项 321539">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21541" name="动作按钮: 后退或前一项 321540">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21542" name="动作按钮: 上一张 321541">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5634" name="标题 325633"/>
          <p:cNvSpPr>
            <a:spLocks noGrp="1"/>
          </p:cNvSpPr>
          <p:nvPr>
            <p:ph type="title"/>
          </p:nvPr>
        </p:nvSpPr>
        <p:spPr>
          <a:xfrm>
            <a:off x="228600" y="304800"/>
            <a:ext cx="8915400" cy="914400"/>
          </a:xfrm>
          <a:ln/>
        </p:spPr>
        <p:txBody>
          <a:bodyPr anchor="ctr" anchorCtr="1"/>
          <a:p>
            <a:r>
              <a:rPr lang="en-US" altLang="zh-CN" sz="3200" dirty="0">
                <a:solidFill>
                  <a:srgbClr val="FFFF00"/>
                </a:solidFill>
                <a:ea typeface="隶书" pitchFamily="49" charset="-122"/>
              </a:rPr>
              <a:t>3</a:t>
            </a:r>
            <a:r>
              <a:rPr lang="zh-CN" altLang="en-US" sz="3200" dirty="0">
                <a:solidFill>
                  <a:srgbClr val="FFFF00"/>
                </a:solidFill>
                <a:ea typeface="隶书" pitchFamily="49" charset="-122"/>
              </a:rPr>
              <a:t>、弘扬东方哲学和价值的思想武器（一）</a:t>
            </a:r>
            <a:endParaRPr lang="zh-CN" altLang="en-US" sz="3200" dirty="0">
              <a:solidFill>
                <a:srgbClr val="FFFF00"/>
              </a:solidFill>
              <a:ea typeface="隶书" pitchFamily="49" charset="-122"/>
            </a:endParaRPr>
          </a:p>
        </p:txBody>
      </p:sp>
      <p:sp>
        <p:nvSpPr>
          <p:cNvPr id="325635" name="文本占位符 325634"/>
          <p:cNvSpPr>
            <a:spLocks noGrp="1"/>
          </p:cNvSpPr>
          <p:nvPr>
            <p:ph type="body" idx="1"/>
          </p:nvPr>
        </p:nvSpPr>
        <p:spPr>
          <a:xfrm>
            <a:off x="533400" y="1143000"/>
            <a:ext cx="8153400" cy="4343400"/>
          </a:xfrm>
          <a:ln/>
        </p:spPr>
        <p:txBody>
          <a:bodyPr/>
          <a:p>
            <a:pPr>
              <a:spcAft>
                <a:spcPct val="20000"/>
              </a:spcAft>
            </a:pPr>
            <a:r>
              <a:rPr lang="zh-CN" altLang="en-US" sz="2400" dirty="0"/>
              <a:t>现代社会最缺乏的就是人文精神。在物质水平飞速发展之后，自我的失落成了现代社会中人们所面临的最大问题。</a:t>
            </a:r>
            <a:endParaRPr lang="zh-CN" altLang="en-US" sz="2400" dirty="0"/>
          </a:p>
          <a:p>
            <a:pPr>
              <a:spcAft>
                <a:spcPct val="20000"/>
              </a:spcAft>
            </a:pPr>
            <a:r>
              <a:rPr lang="zh-CN" altLang="en-US" sz="2400" dirty="0"/>
              <a:t>在异化活动中，人的能动性丧失了，遭到异己的物质力量或精神力量的奴役，从而使人的个性不能全面发展，只能片面发展，甚至畸形发展。</a:t>
            </a:r>
            <a:endParaRPr lang="zh-CN" altLang="en-US" sz="2400" dirty="0"/>
          </a:p>
          <a:p>
            <a:pPr>
              <a:spcAft>
                <a:spcPct val="20000"/>
              </a:spcAft>
            </a:pPr>
            <a:r>
              <a:rPr lang="zh-CN" altLang="en-US" sz="2400" dirty="0"/>
              <a:t>现代人最大的精神痛苦就是做不了自己的主人，被大量外在的东西，特别是物欲所支配。在自我无法解决的时候，又求之于神。（中国精英有空在干什么？心灵鸡汤）</a:t>
            </a:r>
            <a:endParaRPr lang="zh-CN" altLang="en-US" sz="2400" dirty="0"/>
          </a:p>
          <a:p>
            <a:pPr>
              <a:spcAft>
                <a:spcPct val="20000"/>
              </a:spcAft>
            </a:pPr>
            <a:r>
              <a:rPr lang="zh-CN" altLang="en-US" sz="2400" dirty="0"/>
              <a:t>人应该追求什么？什么才是真正意义上的人的发展？人要获得真正的自由，既不受物的约束，也不受神的约束，而是自我的道德的需要。只是满足人的额外物质追求，从文明的角度讲反而是一种倒退。</a:t>
            </a:r>
            <a:endParaRPr lang="zh-CN" altLang="en-US" sz="2400" dirty="0"/>
          </a:p>
        </p:txBody>
      </p:sp>
      <p:sp>
        <p:nvSpPr>
          <p:cNvPr id="325636" name="动作按钮: 前进或下一项 325635">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25637" name="动作按钮: 后退或前一项 325636">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25638" name="动作按钮: 上一张 325637">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7138" name="标题 347137"/>
          <p:cNvSpPr>
            <a:spLocks noGrp="1"/>
          </p:cNvSpPr>
          <p:nvPr>
            <p:ph type="title"/>
          </p:nvPr>
        </p:nvSpPr>
        <p:spPr>
          <a:xfrm>
            <a:off x="228600" y="304800"/>
            <a:ext cx="8915400" cy="914400"/>
          </a:xfrm>
          <a:ln/>
        </p:spPr>
        <p:txBody>
          <a:bodyPr anchor="ctr" anchorCtr="1"/>
          <a:p>
            <a:r>
              <a:rPr lang="en-US" altLang="zh-CN" sz="3200" dirty="0">
                <a:solidFill>
                  <a:srgbClr val="FFFF00"/>
                </a:solidFill>
                <a:ea typeface="隶书" pitchFamily="49" charset="-122"/>
              </a:rPr>
              <a:t>3</a:t>
            </a:r>
            <a:r>
              <a:rPr lang="zh-CN" altLang="en-US" sz="3200" dirty="0">
                <a:solidFill>
                  <a:srgbClr val="FFFF00"/>
                </a:solidFill>
                <a:ea typeface="隶书" pitchFamily="49" charset="-122"/>
              </a:rPr>
              <a:t>、弘扬东方哲学和价值的思想武器（二）</a:t>
            </a:r>
            <a:endParaRPr lang="zh-CN" altLang="en-US" sz="3200" dirty="0">
              <a:solidFill>
                <a:srgbClr val="FFFF00"/>
              </a:solidFill>
              <a:ea typeface="隶书" pitchFamily="49" charset="-122"/>
            </a:endParaRPr>
          </a:p>
        </p:txBody>
      </p:sp>
      <p:sp>
        <p:nvSpPr>
          <p:cNvPr id="347139" name="文本占位符 347138"/>
          <p:cNvSpPr>
            <a:spLocks noGrp="1"/>
          </p:cNvSpPr>
          <p:nvPr>
            <p:ph type="body" idx="1"/>
          </p:nvPr>
        </p:nvSpPr>
        <p:spPr>
          <a:xfrm>
            <a:off x="685800" y="1295400"/>
            <a:ext cx="7848600" cy="4343400"/>
          </a:xfrm>
          <a:ln/>
        </p:spPr>
        <p:txBody>
          <a:bodyPr/>
          <a:p>
            <a:pPr>
              <a:spcAft>
                <a:spcPct val="20000"/>
              </a:spcAft>
            </a:pPr>
            <a:r>
              <a:rPr lang="zh-CN" altLang="en-US" sz="2400" dirty="0">
                <a:latin typeface="宋体" panose="02010600030101010101" pitchFamily="2" charset="-122"/>
              </a:rPr>
              <a:t>中、西方社会在认知思维上的差异也导致了两者在生活态度上的根本不同：中国人强调通过个人的自我修养来获得人性的完善或者人生的解脱，而西方人则刻意发展了超自然的力量或宗教来拯救人生；在自我修养实效主义作基础的道德哲学下，中国人的心灵具备了西方宗教的功能，但却不会招致西方宗教中独断主义的灾难。实现了真与善美，科学与人文的统一。</a:t>
            </a:r>
            <a:endParaRPr lang="zh-CN" altLang="en-US" sz="2400" dirty="0">
              <a:latin typeface="宋体" panose="02010600030101010101" pitchFamily="2" charset="-122"/>
            </a:endParaRPr>
          </a:p>
          <a:p>
            <a:pPr>
              <a:spcAft>
                <a:spcPct val="20000"/>
              </a:spcAft>
            </a:pPr>
            <a:r>
              <a:rPr lang="zh-CN" altLang="en-US" sz="2400" dirty="0">
                <a:latin typeface="宋体" panose="02010600030101010101" pitchFamily="2" charset="-122"/>
              </a:rPr>
              <a:t>抛却自家无尽藏，沿门托钵效贫儿。中国文化中注重精神文明、强调德行的理念契合现代社会之需，有很大补益。二战后，西方思想家都在呼吁人文精神的重现，提出新人文主义。而重现人文精神，最丰富的资源就是东方文化。</a:t>
            </a:r>
            <a:endParaRPr lang="zh-CN" altLang="en-US" sz="2400" dirty="0">
              <a:latin typeface="宋体" panose="02010600030101010101" pitchFamily="2" charset="-122"/>
            </a:endParaRPr>
          </a:p>
        </p:txBody>
      </p:sp>
      <p:sp>
        <p:nvSpPr>
          <p:cNvPr id="347140" name="动作按钮: 前进或下一项 347139">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47141" name="动作按钮: 后退或前一项 347140">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47142" name="动作按钮: 上一张 347141">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4434" name="标题 274433"/>
          <p:cNvSpPr>
            <a:spLocks noGrp="1"/>
          </p:cNvSpPr>
          <p:nvPr>
            <p:ph type="title"/>
          </p:nvPr>
        </p:nvSpPr>
        <p:spPr>
          <a:xfrm>
            <a:off x="457200" y="533400"/>
            <a:ext cx="8229600" cy="1139825"/>
          </a:xfrm>
          <a:ln/>
        </p:spPr>
        <p:txBody>
          <a:bodyPr anchor="ctr" anchorCtr="1"/>
          <a:p>
            <a:r>
              <a:rPr lang="zh-CN" altLang="en-US" sz="3600" dirty="0">
                <a:solidFill>
                  <a:srgbClr val="FFFF00"/>
                </a:solidFill>
                <a:ea typeface="隶书" pitchFamily="49" charset="-122"/>
              </a:rPr>
              <a:t>（三）干部加强党性修养的实践意义</a:t>
            </a:r>
            <a:r>
              <a:rPr lang="zh-CN" altLang="en-US" sz="4000" dirty="0">
                <a:solidFill>
                  <a:srgbClr val="FFFF00"/>
                </a:solidFill>
              </a:rPr>
              <a:t> </a:t>
            </a:r>
            <a:br>
              <a:rPr lang="zh-CN" altLang="en-US" sz="4000" dirty="0">
                <a:solidFill>
                  <a:srgbClr val="FFFF00"/>
                </a:solidFill>
              </a:rPr>
            </a:br>
            <a:endParaRPr lang="zh-CN" altLang="en-US" sz="4000" dirty="0">
              <a:solidFill>
                <a:srgbClr val="FFFF00"/>
              </a:solidFill>
            </a:endParaRPr>
          </a:p>
        </p:txBody>
      </p:sp>
      <p:sp>
        <p:nvSpPr>
          <p:cNvPr id="274435" name="文本占位符 274434"/>
          <p:cNvSpPr>
            <a:spLocks noGrp="1"/>
          </p:cNvSpPr>
          <p:nvPr>
            <p:ph type="body" idx="1"/>
          </p:nvPr>
        </p:nvSpPr>
        <p:spPr>
          <a:xfrm>
            <a:off x="914400" y="1981200"/>
            <a:ext cx="8229600" cy="2743200"/>
          </a:xfrm>
          <a:ln/>
        </p:spPr>
        <p:txBody>
          <a:bodyPr/>
          <a:p>
            <a:r>
              <a:rPr lang="zh-CN" altLang="en-US" b="1" dirty="0">
                <a:hlinkClick r:id="rId1" action="ppaction://hlinksldjump"/>
              </a:rPr>
              <a:t>个体</a:t>
            </a:r>
            <a:r>
              <a:rPr lang="zh-CN" altLang="en-US" b="1" dirty="0"/>
              <a:t>的视角：党性修养与从政之路</a:t>
            </a:r>
            <a:endParaRPr lang="zh-CN" altLang="en-US" b="1" dirty="0"/>
          </a:p>
          <a:p>
            <a:r>
              <a:rPr lang="zh-CN" altLang="en-US" b="1" dirty="0">
                <a:hlinkClick r:id="rId2" action="ppaction://hlinksldjump"/>
              </a:rPr>
              <a:t>政党</a:t>
            </a:r>
            <a:r>
              <a:rPr lang="zh-CN" altLang="en-US" b="1" dirty="0"/>
              <a:t>的视角：党性修养与党的先进性</a:t>
            </a:r>
            <a:endParaRPr lang="zh-CN" altLang="en-US" b="1" dirty="0"/>
          </a:p>
          <a:p>
            <a:r>
              <a:rPr lang="zh-CN" altLang="en-US" b="1" dirty="0">
                <a:hlinkClick r:id="rId3" action="ppaction://hlinksldjump"/>
              </a:rPr>
              <a:t>社会</a:t>
            </a:r>
            <a:r>
              <a:rPr lang="zh-CN" altLang="en-US" b="1" dirty="0"/>
              <a:t>的视角：修养与公众道德信仰</a:t>
            </a:r>
            <a:endParaRPr lang="zh-CN" altLang="en-US" b="1" dirty="0"/>
          </a:p>
          <a:p>
            <a:r>
              <a:rPr lang="zh-CN" altLang="en-US" b="1" dirty="0">
                <a:hlinkClick r:id="rId4" action="ppaction://hlinksldjump"/>
              </a:rPr>
              <a:t>世界</a:t>
            </a:r>
            <a:r>
              <a:rPr lang="zh-CN" altLang="en-US" b="1" dirty="0"/>
              <a:t>的视角：修养与人类精神危机</a:t>
            </a:r>
            <a:endParaRPr lang="zh-CN" altLang="en-US" b="1" dirty="0"/>
          </a:p>
        </p:txBody>
      </p:sp>
      <p:sp>
        <p:nvSpPr>
          <p:cNvPr id="274436" name="动作按钮: 后退或前一项 274435">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74437" name="动作按钮: 前进或下一项 274436">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74438" name="动作按钮: 上一张 274437">
            <a:hlinkClick r:id="rId5"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9906" name="标题 379905"/>
          <p:cNvSpPr>
            <a:spLocks noGrp="1"/>
          </p:cNvSpPr>
          <p:nvPr>
            <p:ph type="title"/>
          </p:nvPr>
        </p:nvSpPr>
        <p:spPr>
          <a:ln/>
        </p:spPr>
        <p:txBody>
          <a:bodyPr anchor="ctr" anchorCtr="1"/>
          <a:p>
            <a:r>
              <a:rPr lang="zh-CN" altLang="en-US" sz="3600" b="1" dirty="0">
                <a:solidFill>
                  <a:srgbClr val="FFFF00"/>
                </a:solidFill>
                <a:ea typeface="隶书" pitchFamily="49" charset="-122"/>
              </a:rPr>
              <a:t>习近平总书记在党校工作会议上指出</a:t>
            </a:r>
            <a:endParaRPr lang="zh-CN" altLang="en-US" sz="3600" b="1" dirty="0">
              <a:solidFill>
                <a:srgbClr val="FFFF00"/>
              </a:solidFill>
              <a:ea typeface="隶书" pitchFamily="49" charset="-122"/>
            </a:endParaRPr>
          </a:p>
        </p:txBody>
      </p:sp>
      <p:sp>
        <p:nvSpPr>
          <p:cNvPr id="379907" name="文本占位符 379906"/>
          <p:cNvSpPr>
            <a:spLocks noGrp="1"/>
          </p:cNvSpPr>
          <p:nvPr>
            <p:ph type="body" idx="1"/>
          </p:nvPr>
        </p:nvSpPr>
        <p:spPr>
          <a:xfrm>
            <a:off x="457200" y="1600200"/>
            <a:ext cx="8001000" cy="4038600"/>
          </a:xfrm>
          <a:ln/>
        </p:spPr>
        <p:txBody>
          <a:bodyPr/>
          <a:p>
            <a:pPr>
              <a:lnSpc>
                <a:spcPct val="130000"/>
              </a:lnSpc>
            </a:pPr>
            <a:r>
              <a:rPr lang="zh-CN" altLang="en-US" sz="2400" b="1" dirty="0"/>
              <a:t>重视发挥党校作用，是党的优良传统和独特优势；坚持党校姓党，是做好党校工作的根本原则、根本遵循；坚持党校姓党，首先要坚持“姓马”、“姓共”；马克思主义就是中国共产党人的“真经”；“德”者才之帅；</a:t>
            </a:r>
            <a:r>
              <a:rPr lang="zh-CN" altLang="en-US" sz="2400" b="1" dirty="0">
                <a:solidFill>
                  <a:srgbClr val="FFFF00"/>
                </a:solidFill>
              </a:rPr>
              <a:t>党性就是最大的德；</a:t>
            </a:r>
            <a:r>
              <a:rPr lang="zh-CN" altLang="en-US" sz="2400" b="1" dirty="0"/>
              <a:t>欲植树，培其根，要种德，培其心；</a:t>
            </a:r>
            <a:r>
              <a:rPr lang="zh-CN" altLang="en-US" sz="2800" b="1" dirty="0">
                <a:solidFill>
                  <a:srgbClr val="FFFF00"/>
                </a:solidFill>
              </a:rPr>
              <a:t>党性修养就是中国共产党人的心学；</a:t>
            </a:r>
            <a:r>
              <a:rPr lang="zh-CN" altLang="en-US" sz="2400" b="1" dirty="0"/>
              <a:t>心不在焉、无敬畏之心不行</a:t>
            </a:r>
            <a:r>
              <a:rPr lang="en-US" altLang="zh-CN" sz="2400" b="1" dirty="0"/>
              <a:t>,</a:t>
            </a:r>
            <a:r>
              <a:rPr lang="zh-CN" altLang="en-US" sz="2400" b="1" dirty="0"/>
              <a:t>关键是入心；党校要营造这个氛围，让入心。</a:t>
            </a:r>
            <a:r>
              <a:rPr lang="zh-CN" altLang="en-US" sz="1400" b="1" dirty="0"/>
              <a:t> </a:t>
            </a:r>
            <a:endParaRPr lang="zh-CN" altLang="en-US" sz="1400" b="1" dirty="0"/>
          </a:p>
        </p:txBody>
      </p:sp>
      <p:sp>
        <p:nvSpPr>
          <p:cNvPr id="379908" name="动作按钮: 后退或前一项 379907">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79909" name="动作按钮: 前进或下一项 379908">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8706" name="标题 328705"/>
          <p:cNvSpPr>
            <a:spLocks noGrp="1"/>
          </p:cNvSpPr>
          <p:nvPr>
            <p:ph type="title"/>
          </p:nvPr>
        </p:nvSpPr>
        <p:spPr>
          <a:xfrm>
            <a:off x="533400" y="304800"/>
            <a:ext cx="8229600" cy="685800"/>
          </a:xfrm>
          <a:ln/>
        </p:spPr>
        <p:txBody>
          <a:bodyPr anchor="ctr" anchorCtr="1"/>
          <a:p>
            <a:r>
              <a:rPr lang="en-US" altLang="zh-CN" sz="3600" dirty="0">
                <a:solidFill>
                  <a:srgbClr val="FFFF00"/>
                </a:solidFill>
                <a:latin typeface="隶书" pitchFamily="49" charset="-122"/>
                <a:ea typeface="隶书" pitchFamily="49" charset="-122"/>
              </a:rPr>
              <a:t>1</a:t>
            </a:r>
            <a:r>
              <a:rPr lang="zh-CN" altLang="en-US" sz="3600" dirty="0">
                <a:solidFill>
                  <a:srgbClr val="FFFF00"/>
                </a:solidFill>
                <a:latin typeface="隶书" pitchFamily="49" charset="-122"/>
                <a:ea typeface="隶书" pitchFamily="49" charset="-122"/>
              </a:rPr>
              <a:t>、</a:t>
            </a:r>
            <a:r>
              <a:rPr lang="zh-CN" altLang="en-US" sz="3600" b="1" dirty="0">
                <a:solidFill>
                  <a:srgbClr val="FFFF00"/>
                </a:solidFill>
                <a:latin typeface="隶书" pitchFamily="49" charset="-122"/>
                <a:ea typeface="隶书" pitchFamily="49" charset="-122"/>
              </a:rPr>
              <a:t>个体的视角：党性修养与从政之路</a:t>
            </a:r>
            <a:br>
              <a:rPr lang="zh-CN" altLang="en-US" sz="4000" dirty="0">
                <a:solidFill>
                  <a:srgbClr val="FFFF00"/>
                </a:solidFill>
              </a:rPr>
            </a:br>
            <a:endParaRPr lang="zh-CN" altLang="en-US" sz="4000" dirty="0">
              <a:solidFill>
                <a:srgbClr val="FFFF00"/>
              </a:solidFill>
            </a:endParaRPr>
          </a:p>
        </p:txBody>
      </p:sp>
      <p:sp>
        <p:nvSpPr>
          <p:cNvPr id="328707" name="文本占位符 328706"/>
          <p:cNvSpPr>
            <a:spLocks noGrp="1"/>
          </p:cNvSpPr>
          <p:nvPr>
            <p:ph type="body" idx="1"/>
          </p:nvPr>
        </p:nvSpPr>
        <p:spPr>
          <a:xfrm>
            <a:off x="609600" y="838200"/>
            <a:ext cx="7696200" cy="5334000"/>
          </a:xfrm>
          <a:ln/>
        </p:spPr>
        <p:txBody>
          <a:bodyPr/>
          <a:p>
            <a:pPr>
              <a:lnSpc>
                <a:spcPct val="90000"/>
              </a:lnSpc>
              <a:spcAft>
                <a:spcPct val="20000"/>
              </a:spcAft>
            </a:pPr>
            <a:r>
              <a:rPr lang="zh-CN" altLang="en-US" sz="2400" dirty="0">
                <a:latin typeface="宋体" panose="02010600030101010101" pitchFamily="2" charset="-122"/>
              </a:rPr>
              <a:t>在“为官不易”的新常态下，党员干部应当修炼怎样的人生境界，才能走稳从政之路？</a:t>
            </a:r>
            <a:endParaRPr lang="zh-CN" altLang="en-US" sz="2400" dirty="0">
              <a:latin typeface="宋体" panose="02010600030101010101" pitchFamily="2" charset="-122"/>
            </a:endParaRPr>
          </a:p>
          <a:p>
            <a:pPr>
              <a:lnSpc>
                <a:spcPct val="90000"/>
              </a:lnSpc>
              <a:spcAft>
                <a:spcPct val="20000"/>
              </a:spcAft>
            </a:pPr>
            <a:r>
              <a:rPr lang="zh-CN" altLang="en-US" sz="2400" dirty="0">
                <a:latin typeface="宋体" panose="02010600030101010101" pitchFamily="2" charset="-122"/>
              </a:rPr>
              <a:t>要得到你想要的某样东西，最可靠的办法是让你自己配得上它。（美投资家查理</a:t>
            </a:r>
            <a:r>
              <a:rPr lang="en-US" altLang="zh-CN" sz="2400" dirty="0">
                <a:latin typeface="宋体" panose="02010600030101010101" pitchFamily="2" charset="-122"/>
              </a:rPr>
              <a:t>·</a:t>
            </a:r>
            <a:r>
              <a:rPr lang="zh-CN" altLang="en-US" sz="2400" dirty="0">
                <a:latin typeface="宋体" panose="02010600030101010101" pitchFamily="2" charset="-122"/>
              </a:rPr>
              <a:t>芒格） </a:t>
            </a:r>
            <a:endParaRPr lang="zh-CN" altLang="en-US" sz="2400" dirty="0">
              <a:latin typeface="宋体" panose="02010600030101010101" pitchFamily="2" charset="-122"/>
            </a:endParaRPr>
          </a:p>
          <a:p>
            <a:pPr>
              <a:lnSpc>
                <a:spcPct val="90000"/>
              </a:lnSpc>
              <a:spcAft>
                <a:spcPct val="20000"/>
              </a:spcAft>
            </a:pPr>
            <a:r>
              <a:rPr lang="zh-CN" altLang="en-US" sz="2400" dirty="0">
                <a:latin typeface="宋体" panose="02010600030101010101" pitchFamily="2" charset="-122"/>
              </a:rPr>
              <a:t>如果对官位权力过于执著，以致迷恋，仿佛官位越高、权力越大，人生的价值就越大，那就是一种危险的倾向。 </a:t>
            </a:r>
            <a:endParaRPr lang="zh-CN" altLang="en-US" sz="2400" dirty="0">
              <a:latin typeface="宋体" panose="02010600030101010101" pitchFamily="2" charset="-122"/>
            </a:endParaRPr>
          </a:p>
          <a:p>
            <a:pPr>
              <a:lnSpc>
                <a:spcPct val="90000"/>
              </a:lnSpc>
              <a:spcAft>
                <a:spcPct val="20000"/>
              </a:spcAft>
            </a:pPr>
            <a:r>
              <a:rPr lang="zh-CN" altLang="en-US" sz="2400" dirty="0">
                <a:latin typeface="宋体" panose="02010600030101010101" pitchFamily="2" charset="-122"/>
              </a:rPr>
              <a:t>眼看他起朱楼，眼看他宴宾客，眼看他楼塌了 。</a:t>
            </a:r>
            <a:r>
              <a:rPr lang="en-US" altLang="zh-CN" sz="2400" dirty="0">
                <a:latin typeface="宋体" panose="02010600030101010101" pitchFamily="2" charset="-122"/>
              </a:rPr>
              <a:t>《</a:t>
            </a:r>
            <a:r>
              <a:rPr lang="zh-CN" altLang="en-US" sz="2400" dirty="0">
                <a:latin typeface="宋体" panose="02010600030101010101" pitchFamily="2" charset="-122"/>
              </a:rPr>
              <a:t>易</a:t>
            </a:r>
            <a:r>
              <a:rPr lang="en-US" altLang="zh-CN" sz="2400" dirty="0">
                <a:latin typeface="宋体" panose="02010600030101010101" pitchFamily="2" charset="-122"/>
              </a:rPr>
              <a:t>》</a:t>
            </a:r>
            <a:r>
              <a:rPr lang="zh-CN" altLang="en-US" sz="2400" dirty="0">
                <a:latin typeface="宋体" panose="02010600030101010101" pitchFamily="2" charset="-122"/>
              </a:rPr>
              <a:t>有云：“负且乘，致寇至”。官位不是越高越好，权力也不是越大越好，关键要看个人才德是否与之相称。 </a:t>
            </a:r>
            <a:endParaRPr lang="zh-CN" altLang="en-US" sz="2400" dirty="0">
              <a:latin typeface="宋体" panose="02010600030101010101" pitchFamily="2" charset="-122"/>
            </a:endParaRPr>
          </a:p>
          <a:p>
            <a:pPr>
              <a:lnSpc>
                <a:spcPct val="90000"/>
              </a:lnSpc>
              <a:spcAft>
                <a:spcPct val="20000"/>
              </a:spcAft>
            </a:pPr>
            <a:r>
              <a:rPr lang="zh-CN" altLang="en-US" sz="2400" dirty="0">
                <a:latin typeface="宋体" panose="02010600030101010101" pitchFamily="2" charset="-122"/>
              </a:rPr>
              <a:t>求人不如求己，对于党员干部个人来说，走稳从政之路的坦径并非一味攀附，而是不断提高自己的修为和能力。 </a:t>
            </a:r>
            <a:endParaRPr lang="zh-CN" altLang="en-US" sz="2400" dirty="0">
              <a:latin typeface="宋体" panose="02010600030101010101" pitchFamily="2" charset="-122"/>
            </a:endParaRPr>
          </a:p>
        </p:txBody>
      </p:sp>
      <p:sp>
        <p:nvSpPr>
          <p:cNvPr id="328708" name="动作按钮: 后退或前一项 328707">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28709" name="动作按钮: 前进或下一项 328708">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28710" name="动作按钮: 上一张 328709">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0754" name="标题 330753"/>
          <p:cNvSpPr>
            <a:spLocks noGrp="1"/>
          </p:cNvSpPr>
          <p:nvPr>
            <p:ph type="title"/>
          </p:nvPr>
        </p:nvSpPr>
        <p:spPr>
          <a:xfrm>
            <a:off x="304800" y="228600"/>
            <a:ext cx="8839200" cy="914400"/>
          </a:xfrm>
          <a:ln/>
        </p:spPr>
        <p:txBody>
          <a:bodyPr anchor="ctr" anchorCtr="1"/>
          <a:p>
            <a:r>
              <a:rPr lang="en-US" altLang="zh-CN" sz="3200" dirty="0">
                <a:solidFill>
                  <a:srgbClr val="FFFF00"/>
                </a:solidFill>
                <a:latin typeface="隶书" pitchFamily="49" charset="-122"/>
                <a:ea typeface="隶书" pitchFamily="49" charset="-122"/>
              </a:rPr>
              <a:t>2</a:t>
            </a:r>
            <a:r>
              <a:rPr lang="zh-CN" altLang="en-US" sz="3200" dirty="0">
                <a:solidFill>
                  <a:srgbClr val="FFFF00"/>
                </a:solidFill>
                <a:latin typeface="隶书" pitchFamily="49" charset="-122"/>
                <a:ea typeface="隶书" pitchFamily="49" charset="-122"/>
              </a:rPr>
              <a:t>、</a:t>
            </a:r>
            <a:r>
              <a:rPr lang="zh-CN" altLang="en-US" sz="3200" b="1" dirty="0">
                <a:solidFill>
                  <a:srgbClr val="FFFF00"/>
                </a:solidFill>
                <a:latin typeface="隶书" pitchFamily="49" charset="-122"/>
                <a:ea typeface="隶书" pitchFamily="49" charset="-122"/>
              </a:rPr>
              <a:t>政党的视角：党性修养与党的先进性纯洁性</a:t>
            </a:r>
            <a:endParaRPr lang="zh-CN" altLang="en-US" sz="3200" dirty="0">
              <a:solidFill>
                <a:srgbClr val="FFFF00"/>
              </a:solidFill>
            </a:endParaRPr>
          </a:p>
        </p:txBody>
      </p:sp>
      <p:sp>
        <p:nvSpPr>
          <p:cNvPr id="330755" name="文本占位符 330754"/>
          <p:cNvSpPr>
            <a:spLocks noGrp="1"/>
          </p:cNvSpPr>
          <p:nvPr>
            <p:ph type="body" idx="1"/>
          </p:nvPr>
        </p:nvSpPr>
        <p:spPr>
          <a:xfrm>
            <a:off x="381000" y="1295400"/>
            <a:ext cx="8382000" cy="4495800"/>
          </a:xfrm>
          <a:ln/>
        </p:spPr>
        <p:txBody>
          <a:bodyPr/>
          <a:p>
            <a:pPr>
              <a:lnSpc>
                <a:spcPct val="80000"/>
              </a:lnSpc>
              <a:spcAft>
                <a:spcPct val="20000"/>
              </a:spcAft>
            </a:pPr>
            <a:r>
              <a:rPr lang="zh-CN" altLang="en-US" sz="2400" dirty="0">
                <a:latin typeface="宋体" panose="02010600030101010101" pitchFamily="2" charset="-122"/>
              </a:rPr>
              <a:t>先进性和纯洁性是马克思主义政党的根本特征、生命所系、力量所在。 </a:t>
            </a:r>
            <a:endParaRPr lang="zh-CN" altLang="en-US" sz="2400" dirty="0">
              <a:latin typeface="宋体" panose="02010600030101010101" pitchFamily="2" charset="-122"/>
            </a:endParaRPr>
          </a:p>
          <a:p>
            <a:pPr>
              <a:lnSpc>
                <a:spcPct val="80000"/>
              </a:lnSpc>
              <a:spcAft>
                <a:spcPct val="20000"/>
              </a:spcAft>
            </a:pPr>
            <a:r>
              <a:rPr lang="zh-CN" altLang="en-US" sz="2400" dirty="0">
                <a:latin typeface="宋体" panose="02010600030101010101" pitchFamily="2" charset="-122"/>
              </a:rPr>
              <a:t>建立一套有利于保持党的先进性、纯洁性的体制机制，其中一个重要方面，就是在全党开展经常性的党性教育，使党员</a:t>
            </a:r>
            <a:r>
              <a:rPr lang="zh-CN" altLang="en-US" sz="2400" b="1" dirty="0">
                <a:solidFill>
                  <a:srgbClr val="FFFF00"/>
                </a:solidFill>
                <a:latin typeface="宋体" panose="02010600030101010101" pitchFamily="2" charset="-122"/>
              </a:rPr>
              <a:t>自觉</a:t>
            </a:r>
            <a:r>
              <a:rPr lang="zh-CN" altLang="en-US" sz="2400" dirty="0">
                <a:latin typeface="宋体" panose="02010600030101010101" pitchFamily="2" charset="-122"/>
              </a:rPr>
              <a:t>地加强党性修养。 </a:t>
            </a:r>
            <a:endParaRPr lang="zh-CN" altLang="en-US" sz="2400" dirty="0">
              <a:latin typeface="宋体" panose="02010600030101010101" pitchFamily="2" charset="-122"/>
            </a:endParaRPr>
          </a:p>
          <a:p>
            <a:pPr>
              <a:lnSpc>
                <a:spcPct val="80000"/>
              </a:lnSpc>
              <a:spcAft>
                <a:spcPct val="20000"/>
              </a:spcAft>
            </a:pPr>
            <a:r>
              <a:rPr lang="zh-CN" altLang="en-US" sz="2400" dirty="0">
                <a:latin typeface="宋体" panose="02010600030101010101" pitchFamily="2" charset="-122"/>
              </a:rPr>
              <a:t>党的十八大报告中，再次强调抓好党性教育这个核心，要求党员“讲党性、重品行、作表率，做社会主义道德的示范者、诚信风尚的引领者、公平正义的维护者，以实际行动彰显共产党人的人格力量。</a:t>
            </a:r>
            <a:endParaRPr lang="zh-CN" altLang="en-US" sz="2400" dirty="0">
              <a:latin typeface="宋体" panose="02010600030101010101" pitchFamily="2" charset="-122"/>
            </a:endParaRPr>
          </a:p>
          <a:p>
            <a:pPr>
              <a:lnSpc>
                <a:spcPct val="80000"/>
              </a:lnSpc>
              <a:spcAft>
                <a:spcPct val="20000"/>
              </a:spcAft>
            </a:pPr>
            <a:r>
              <a:rPr lang="zh-CN" altLang="en-US" sz="2400" dirty="0">
                <a:latin typeface="宋体" panose="02010600030101010101" pitchFamily="2" charset="-122"/>
              </a:rPr>
              <a:t>群众路线教育实践活动、“三严三实”专题教育和“两学一做”学习教育。承担这样的历史使命的党，只靠外部的约束，是不行的，走不远的。要自觉（自已提高觉悟，提升主动性）。</a:t>
            </a:r>
            <a:endParaRPr lang="zh-CN" altLang="en-US" sz="2400" dirty="0">
              <a:latin typeface="宋体" panose="02010600030101010101" pitchFamily="2" charset="-122"/>
            </a:endParaRPr>
          </a:p>
        </p:txBody>
      </p:sp>
      <p:sp>
        <p:nvSpPr>
          <p:cNvPr id="330756" name="动作按钮: 后退或前一项 330755">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30757" name="动作按钮: 前进或下一项 330756">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30759" name="动作按钮: 上一张 330758">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2802" name="标题 332801"/>
          <p:cNvSpPr>
            <a:spLocks noGrp="1"/>
          </p:cNvSpPr>
          <p:nvPr>
            <p:ph type="title"/>
          </p:nvPr>
        </p:nvSpPr>
        <p:spPr>
          <a:xfrm>
            <a:off x="304800" y="457200"/>
            <a:ext cx="8839200" cy="914400"/>
          </a:xfrm>
          <a:ln/>
        </p:spPr>
        <p:txBody>
          <a:bodyPr anchor="ctr" anchorCtr="1"/>
          <a:p>
            <a:r>
              <a:rPr lang="en-US" altLang="zh-CN" sz="3200" dirty="0">
                <a:solidFill>
                  <a:srgbClr val="FFFF00"/>
                </a:solidFill>
                <a:latin typeface="隶书" pitchFamily="49" charset="-122"/>
                <a:ea typeface="隶书" pitchFamily="49" charset="-122"/>
              </a:rPr>
              <a:t>3</a:t>
            </a:r>
            <a:r>
              <a:rPr lang="zh-CN" altLang="en-US" sz="3200" dirty="0">
                <a:solidFill>
                  <a:srgbClr val="FFFF00"/>
                </a:solidFill>
                <a:latin typeface="隶书" pitchFamily="49" charset="-122"/>
                <a:ea typeface="隶书" pitchFamily="49" charset="-122"/>
              </a:rPr>
              <a:t>、</a:t>
            </a:r>
            <a:r>
              <a:rPr lang="zh-CN" altLang="en-US" sz="3200" dirty="0">
                <a:solidFill>
                  <a:srgbClr val="FFFF00"/>
                </a:solidFill>
                <a:ea typeface="隶书" pitchFamily="49" charset="-122"/>
              </a:rPr>
              <a:t>社会的视角：修养与公众道德信仰</a:t>
            </a:r>
            <a:endParaRPr lang="zh-CN" altLang="en-US" sz="3200" dirty="0">
              <a:solidFill>
                <a:srgbClr val="FFFF00"/>
              </a:solidFill>
              <a:ea typeface="隶书" pitchFamily="49" charset="-122"/>
            </a:endParaRPr>
          </a:p>
        </p:txBody>
      </p:sp>
      <p:sp>
        <p:nvSpPr>
          <p:cNvPr id="332803" name="文本占位符 332802"/>
          <p:cNvSpPr>
            <a:spLocks noGrp="1"/>
          </p:cNvSpPr>
          <p:nvPr>
            <p:ph type="body" idx="1"/>
          </p:nvPr>
        </p:nvSpPr>
        <p:spPr>
          <a:xfrm>
            <a:off x="762000" y="1676400"/>
            <a:ext cx="7772400" cy="3962400"/>
          </a:xfrm>
          <a:ln/>
        </p:spPr>
        <p:txBody>
          <a:bodyPr/>
          <a:p>
            <a:pPr>
              <a:spcAft>
                <a:spcPct val="20000"/>
              </a:spcAft>
            </a:pPr>
            <a:r>
              <a:rPr lang="zh-CN" altLang="en-US" sz="2400" dirty="0"/>
              <a:t>修养的核心是“信”的问题，是信仰信念，是自信。 </a:t>
            </a:r>
            <a:endParaRPr lang="zh-CN" altLang="en-US" sz="2400" dirty="0"/>
          </a:p>
          <a:p>
            <a:pPr>
              <a:spcAft>
                <a:spcPct val="20000"/>
              </a:spcAft>
            </a:pPr>
            <a:r>
              <a:rPr lang="zh-CN" altLang="en-US" sz="2400" dirty="0"/>
              <a:t>当代中国社会在向现代化转型的过程中，也出现了“远离崇高”和“信仰缺失”的精神现象。拜金主义、享乐主义、极端个人主义有所增长，部分社会成员思想道德失范，有些人世界观、人生观、价值观发生扭曲。  </a:t>
            </a:r>
            <a:endParaRPr lang="zh-CN" altLang="en-US" sz="2400" dirty="0"/>
          </a:p>
          <a:p>
            <a:pPr>
              <a:spcAft>
                <a:spcPct val="20000"/>
              </a:spcAft>
            </a:pPr>
            <a:r>
              <a:rPr lang="zh-CN" altLang="en-US" sz="2400" dirty="0"/>
              <a:t>一个民族的精神信仰就好比是一个人的脊梁，而物质资财则好比是一个人的血肉。一个民族的经济稍落后点并不可怕，可怕的是这个民族文化落后，与信仰匮乏。 “君子忧道不忧贫”。</a:t>
            </a:r>
            <a:endParaRPr lang="zh-CN" altLang="en-US" sz="2400" dirty="0"/>
          </a:p>
          <a:p>
            <a:pPr>
              <a:spcAft>
                <a:spcPct val="20000"/>
              </a:spcAft>
            </a:pPr>
            <a:endParaRPr lang="zh-CN" altLang="en-US" sz="2400" dirty="0"/>
          </a:p>
        </p:txBody>
      </p:sp>
      <p:sp>
        <p:nvSpPr>
          <p:cNvPr id="332804" name="动作按钮: 后退或前一项 332803">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32805" name="动作按钮: 前进或下一项 332804">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32807" name="动作按钮: 上一张 332806">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4850" name="标题 334849"/>
          <p:cNvSpPr>
            <a:spLocks noGrp="1"/>
          </p:cNvSpPr>
          <p:nvPr>
            <p:ph type="title"/>
          </p:nvPr>
        </p:nvSpPr>
        <p:spPr>
          <a:xfrm>
            <a:off x="304800" y="0"/>
            <a:ext cx="8839200" cy="914400"/>
          </a:xfrm>
          <a:ln/>
        </p:spPr>
        <p:txBody>
          <a:bodyPr anchor="ctr" anchorCtr="1"/>
          <a:p>
            <a:r>
              <a:rPr lang="en-US" altLang="zh-CN" sz="3600" dirty="0">
                <a:solidFill>
                  <a:srgbClr val="FFFF00"/>
                </a:solidFill>
                <a:latin typeface="隶书" pitchFamily="49" charset="-122"/>
                <a:ea typeface="隶书" pitchFamily="49" charset="-122"/>
              </a:rPr>
              <a:t>4</a:t>
            </a:r>
            <a:r>
              <a:rPr lang="zh-CN" altLang="en-US" sz="3600" dirty="0">
                <a:solidFill>
                  <a:srgbClr val="FFFF00"/>
                </a:solidFill>
                <a:latin typeface="隶书" pitchFamily="49" charset="-122"/>
                <a:ea typeface="隶书" pitchFamily="49" charset="-122"/>
              </a:rPr>
              <a:t>、</a:t>
            </a:r>
            <a:r>
              <a:rPr lang="zh-CN" altLang="en-US" sz="3200" dirty="0">
                <a:solidFill>
                  <a:srgbClr val="FFFF00"/>
                </a:solidFill>
                <a:ea typeface="隶书" pitchFamily="49" charset="-122"/>
              </a:rPr>
              <a:t>世界的视角：修养与人类精神危机（一）</a:t>
            </a:r>
            <a:endParaRPr lang="zh-CN" altLang="en-US" sz="3200" dirty="0">
              <a:solidFill>
                <a:srgbClr val="FFFF00"/>
              </a:solidFill>
              <a:ea typeface="隶书" pitchFamily="49" charset="-122"/>
            </a:endParaRPr>
          </a:p>
        </p:txBody>
      </p:sp>
      <p:sp>
        <p:nvSpPr>
          <p:cNvPr id="334851" name="文本占位符 334850"/>
          <p:cNvSpPr>
            <a:spLocks noGrp="1"/>
          </p:cNvSpPr>
          <p:nvPr>
            <p:ph type="body" idx="1"/>
          </p:nvPr>
        </p:nvSpPr>
        <p:spPr>
          <a:xfrm>
            <a:off x="304800" y="838200"/>
            <a:ext cx="8534400" cy="4953000"/>
          </a:xfrm>
          <a:ln/>
        </p:spPr>
        <p:txBody>
          <a:bodyPr/>
          <a:p>
            <a:pPr>
              <a:spcAft>
                <a:spcPct val="20000"/>
              </a:spcAft>
            </a:pPr>
            <a:r>
              <a:rPr lang="zh-CN" altLang="en-US" sz="2400" dirty="0"/>
              <a:t>雅斯贝斯</a:t>
            </a:r>
            <a:r>
              <a:rPr lang="en-US" altLang="zh-CN" sz="2400" dirty="0"/>
              <a:t>《</a:t>
            </a:r>
            <a:r>
              <a:rPr lang="zh-CN" altLang="en-US" sz="2400" dirty="0"/>
              <a:t>时代的精神状况</a:t>
            </a:r>
            <a:r>
              <a:rPr lang="en-US" altLang="zh-CN" sz="2400" dirty="0"/>
              <a:t>》</a:t>
            </a:r>
            <a:r>
              <a:rPr lang="zh-CN" altLang="en-US" sz="2400" dirty="0"/>
              <a:t>所说的“市场经济发达所生的精神文化病症”：个人主义盛行。人们只顾个人生活而失去了更为宽阔的社会和宇宙视野。由于精神匮乏，空虚、迷茫、困惑、失落、无助、信仰缺失，于是拜金主义、享乐主义思潮泛滥。人与人关系恶化，人们嫌弃周围的环境，感到生活的荒诞，以至于逃避现实生活。 </a:t>
            </a:r>
            <a:endParaRPr lang="zh-CN" altLang="en-US" sz="2400" dirty="0"/>
          </a:p>
          <a:p>
            <a:pPr>
              <a:spcAft>
                <a:spcPct val="20000"/>
              </a:spcAft>
            </a:pPr>
            <a:r>
              <a:rPr lang="zh-CN" altLang="en-US" sz="2400" dirty="0"/>
              <a:t>这是最好的时代，这是最坏的时代。今日的世界，由于西方文化的贡献，促进了物质文明的发达：如交通的便利，建筑的富丽，生活的舒适，这在表面上来看，可以说是历史上最幸福的时代；但是人们为了生存的竞争而忙碌，为了战争的毁灭而惶恐，为了欲海的难填而烦恼，这在精神上来看，也可以说是历史上最痛苦的时代。在这物质文明发达和精神生活贫乏的尖锐对比下，人类正面临着一个新的危机。”</a:t>
            </a:r>
            <a:endParaRPr lang="zh-CN" altLang="en-US" sz="2400" dirty="0"/>
          </a:p>
        </p:txBody>
      </p:sp>
      <p:sp>
        <p:nvSpPr>
          <p:cNvPr id="334852" name="动作按钮: 后退或前一项 334851">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34853" name="动作按钮: 前进或下一项 334852">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34855" name="动作按钮: 上一张 334854">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5570" name="标题 365569"/>
          <p:cNvSpPr>
            <a:spLocks noGrp="1"/>
          </p:cNvSpPr>
          <p:nvPr>
            <p:ph type="title"/>
          </p:nvPr>
        </p:nvSpPr>
        <p:spPr>
          <a:xfrm>
            <a:off x="304800" y="304800"/>
            <a:ext cx="8839200" cy="914400"/>
          </a:xfrm>
          <a:ln/>
        </p:spPr>
        <p:txBody>
          <a:bodyPr anchor="ctr" anchorCtr="1"/>
          <a:p>
            <a:r>
              <a:rPr lang="en-US" altLang="zh-CN" sz="3600" dirty="0">
                <a:solidFill>
                  <a:srgbClr val="FFFF00"/>
                </a:solidFill>
                <a:latin typeface="隶书" pitchFamily="49" charset="-122"/>
                <a:ea typeface="隶书" pitchFamily="49" charset="-122"/>
              </a:rPr>
              <a:t>4</a:t>
            </a:r>
            <a:r>
              <a:rPr lang="zh-CN" altLang="en-US" sz="3600" dirty="0">
                <a:solidFill>
                  <a:srgbClr val="FFFF00"/>
                </a:solidFill>
                <a:latin typeface="隶书" pitchFamily="49" charset="-122"/>
                <a:ea typeface="隶书" pitchFamily="49" charset="-122"/>
              </a:rPr>
              <a:t>、</a:t>
            </a:r>
            <a:r>
              <a:rPr lang="zh-CN" altLang="en-US" sz="3200" dirty="0">
                <a:solidFill>
                  <a:srgbClr val="FFFF00"/>
                </a:solidFill>
                <a:ea typeface="隶书" pitchFamily="49" charset="-122"/>
              </a:rPr>
              <a:t>世界的视角：修养与人类精神危机（二）</a:t>
            </a:r>
            <a:endParaRPr lang="zh-CN" altLang="en-US" sz="3200" dirty="0">
              <a:solidFill>
                <a:srgbClr val="FFFF00"/>
              </a:solidFill>
              <a:ea typeface="隶书" pitchFamily="49" charset="-122"/>
            </a:endParaRPr>
          </a:p>
        </p:txBody>
      </p:sp>
      <p:sp>
        <p:nvSpPr>
          <p:cNvPr id="365571" name="文本占位符 365570"/>
          <p:cNvSpPr>
            <a:spLocks noGrp="1"/>
          </p:cNvSpPr>
          <p:nvPr>
            <p:ph type="body" idx="1"/>
          </p:nvPr>
        </p:nvSpPr>
        <p:spPr>
          <a:xfrm>
            <a:off x="838200" y="1752600"/>
            <a:ext cx="8001000" cy="3581400"/>
          </a:xfrm>
          <a:ln/>
        </p:spPr>
        <p:txBody>
          <a:bodyPr/>
          <a:p>
            <a:pPr>
              <a:spcAft>
                <a:spcPct val="20000"/>
              </a:spcAft>
            </a:pPr>
            <a:r>
              <a:rPr lang="zh-CN" altLang="en-US" sz="2400" dirty="0"/>
              <a:t>宗教从本质上说是属于群体主义、利他主义、人性善的价值系统，必然形成西方文化中传统与现代、迷信性信仰与理性信仰之间的内在矛盾。</a:t>
            </a:r>
            <a:endParaRPr lang="zh-CN" altLang="en-US" sz="2400" dirty="0"/>
          </a:p>
          <a:p>
            <a:pPr>
              <a:spcAft>
                <a:spcPct val="20000"/>
              </a:spcAft>
            </a:pPr>
            <a:r>
              <a:rPr lang="zh-CN" altLang="en-US" sz="2400" dirty="0"/>
              <a:t>马克思主义要求的共产主义道德，西方文化要求的源自上帝、基督的博爱，中国文化所理想的天下大同。中国人强调通过个人的自我修养来获得人性的完善或者人生的解脱，而西方人则刻意发展了超自然的力量或宗教来拯救人生。</a:t>
            </a:r>
            <a:endParaRPr lang="zh-CN" altLang="en-US" sz="2400" dirty="0"/>
          </a:p>
        </p:txBody>
      </p:sp>
      <p:sp>
        <p:nvSpPr>
          <p:cNvPr id="365572" name="动作按钮: 后退或前一项 365571">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65573" name="动作按钮: 前进或下一项 365572">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65574" name="动作按钮: 上一张 365573">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3650" name="标题 283649"/>
          <p:cNvSpPr>
            <a:spLocks noGrp="1"/>
          </p:cNvSpPr>
          <p:nvPr>
            <p:ph type="title"/>
          </p:nvPr>
        </p:nvSpPr>
        <p:spPr>
          <a:ln/>
        </p:spPr>
        <p:txBody>
          <a:bodyPr anchor="ctr" anchorCtr="1"/>
          <a:p>
            <a:r>
              <a:rPr lang="zh-CN" altLang="en-US" dirty="0">
                <a:solidFill>
                  <a:srgbClr val="FFFF00"/>
                </a:solidFill>
                <a:latin typeface="隶书" pitchFamily="49" charset="-122"/>
                <a:ea typeface="隶书" pitchFamily="49" charset="-122"/>
              </a:rPr>
              <a:t>二、党性修养的内容</a:t>
            </a:r>
            <a:endParaRPr lang="zh-CN" altLang="en-US" dirty="0">
              <a:solidFill>
                <a:srgbClr val="FFFF00"/>
              </a:solidFill>
              <a:latin typeface="隶书" pitchFamily="49" charset="-122"/>
              <a:ea typeface="隶书" pitchFamily="49" charset="-122"/>
            </a:endParaRPr>
          </a:p>
        </p:txBody>
      </p:sp>
      <p:sp>
        <p:nvSpPr>
          <p:cNvPr id="283651" name="文本占位符 283650"/>
          <p:cNvSpPr>
            <a:spLocks noGrp="1"/>
          </p:cNvSpPr>
          <p:nvPr>
            <p:ph type="body" idx="1"/>
          </p:nvPr>
        </p:nvSpPr>
        <p:spPr>
          <a:xfrm>
            <a:off x="914400" y="1371600"/>
            <a:ext cx="7391400" cy="4525963"/>
          </a:xfrm>
          <a:ln/>
        </p:spPr>
        <p:txBody>
          <a:bodyPr/>
          <a:p>
            <a:pPr>
              <a:lnSpc>
                <a:spcPct val="90000"/>
              </a:lnSpc>
              <a:spcAft>
                <a:spcPct val="25000"/>
              </a:spcAft>
              <a:buNone/>
            </a:pPr>
            <a:r>
              <a:rPr lang="zh-CN" altLang="en-US" sz="2400" b="1" dirty="0">
                <a:hlinkClick r:id="rId1" action="ppaction://hlinksldjump"/>
              </a:rPr>
              <a:t>（一）</a:t>
            </a:r>
            <a:r>
              <a:rPr lang="zh-CN" altLang="en-US" sz="2400" b="1" dirty="0"/>
              <a:t>加强理论修养，做坚定清醒有作为的党员。</a:t>
            </a:r>
            <a:endParaRPr lang="zh-CN" altLang="en-US" sz="2400" b="1" dirty="0"/>
          </a:p>
          <a:p>
            <a:pPr>
              <a:lnSpc>
                <a:spcPct val="90000"/>
              </a:lnSpc>
              <a:spcAft>
                <a:spcPct val="25000"/>
              </a:spcAft>
              <a:buNone/>
            </a:pPr>
            <a:r>
              <a:rPr lang="zh-CN" altLang="en-US" sz="2400" b="1" dirty="0">
                <a:hlinkClick r:id="rId2" action="ppaction://hlinksldjump"/>
              </a:rPr>
              <a:t>（二）</a:t>
            </a:r>
            <a:r>
              <a:rPr lang="zh-CN" altLang="en-US" sz="2400" b="1" dirty="0"/>
              <a:t>加强政治修养，坚定理想信念，为建设中国特</a:t>
            </a:r>
            <a:endParaRPr lang="zh-CN" altLang="en-US" sz="2400" b="1" dirty="0"/>
          </a:p>
          <a:p>
            <a:pPr>
              <a:lnSpc>
                <a:spcPct val="90000"/>
              </a:lnSpc>
              <a:spcAft>
                <a:spcPct val="25000"/>
              </a:spcAft>
              <a:buNone/>
            </a:pPr>
            <a:r>
              <a:rPr lang="zh-CN" altLang="en-US" sz="2400" b="1" dirty="0"/>
              <a:t>           色社会主义，最终实现共产主义奋斗终身。</a:t>
            </a:r>
            <a:endParaRPr lang="zh-CN" altLang="en-US" sz="2400" b="1" dirty="0"/>
          </a:p>
          <a:p>
            <a:pPr>
              <a:lnSpc>
                <a:spcPct val="90000"/>
              </a:lnSpc>
              <a:spcAft>
                <a:spcPct val="25000"/>
              </a:spcAft>
              <a:buNone/>
            </a:pPr>
            <a:r>
              <a:rPr lang="zh-CN" altLang="en-US" sz="2400" b="1" dirty="0">
                <a:hlinkClick r:id="rId3" action="ppaction://hlinksldjump"/>
              </a:rPr>
              <a:t>（三）</a:t>
            </a:r>
            <a:r>
              <a:rPr lang="zh-CN" altLang="en-US" sz="2400" b="1" dirty="0"/>
              <a:t>加强道德修养，珍重人格，经常自省，自觉律 </a:t>
            </a:r>
            <a:endParaRPr lang="zh-CN" altLang="en-US" sz="2400" b="1" dirty="0"/>
          </a:p>
          <a:p>
            <a:pPr>
              <a:lnSpc>
                <a:spcPct val="90000"/>
              </a:lnSpc>
              <a:spcAft>
                <a:spcPct val="25000"/>
              </a:spcAft>
              <a:buNone/>
            </a:pPr>
            <a:r>
              <a:rPr lang="zh-CN" altLang="en-US" sz="2400" b="1" dirty="0"/>
              <a:t>           德，做讲党性重品行的表率。</a:t>
            </a:r>
            <a:endParaRPr lang="zh-CN" altLang="en-US" sz="2400" b="1" dirty="0"/>
          </a:p>
          <a:p>
            <a:pPr>
              <a:lnSpc>
                <a:spcPct val="90000"/>
              </a:lnSpc>
              <a:spcAft>
                <a:spcPct val="25000"/>
              </a:spcAft>
              <a:buNone/>
            </a:pPr>
            <a:r>
              <a:rPr lang="zh-CN" altLang="en-US" sz="2400" b="1" dirty="0">
                <a:hlinkClick r:id="rId4" action="ppaction://hlinksldjump"/>
              </a:rPr>
              <a:t>（四）</a:t>
            </a:r>
            <a:r>
              <a:rPr lang="zh-CN" altLang="en-US" sz="2400" b="1" dirty="0"/>
              <a:t>加强作风修养，立党为公、执政为民，求真务</a:t>
            </a:r>
            <a:endParaRPr lang="zh-CN" altLang="en-US" sz="2400" b="1" dirty="0"/>
          </a:p>
          <a:p>
            <a:pPr>
              <a:lnSpc>
                <a:spcPct val="90000"/>
              </a:lnSpc>
              <a:spcAft>
                <a:spcPct val="25000"/>
              </a:spcAft>
              <a:buNone/>
            </a:pPr>
            <a:r>
              <a:rPr lang="zh-CN" altLang="en-US" sz="2400" b="1" dirty="0"/>
              <a:t>           实，廉洁从政，做密切联系群众的人民公仆。</a:t>
            </a:r>
            <a:endParaRPr lang="zh-CN" altLang="en-US" sz="2400" b="1" dirty="0"/>
          </a:p>
          <a:p>
            <a:pPr>
              <a:lnSpc>
                <a:spcPct val="90000"/>
              </a:lnSpc>
              <a:spcAft>
                <a:spcPct val="25000"/>
              </a:spcAft>
              <a:buNone/>
            </a:pPr>
            <a:r>
              <a:rPr lang="zh-CN" altLang="en-US" sz="2400" b="1" dirty="0">
                <a:hlinkClick r:id="rId5" action="ppaction://hlinksldjump"/>
              </a:rPr>
              <a:t>（五）</a:t>
            </a:r>
            <a:r>
              <a:rPr lang="zh-CN" altLang="en-US" sz="2400" b="1" dirty="0"/>
              <a:t>加强纪律修养，坚持党的民主集中制，严格遵</a:t>
            </a:r>
            <a:endParaRPr lang="zh-CN" altLang="en-US" sz="2400" b="1" dirty="0"/>
          </a:p>
          <a:p>
            <a:pPr>
              <a:lnSpc>
                <a:spcPct val="90000"/>
              </a:lnSpc>
              <a:spcAft>
                <a:spcPct val="25000"/>
              </a:spcAft>
              <a:buNone/>
            </a:pPr>
            <a:r>
              <a:rPr lang="zh-CN" altLang="en-US" sz="2400" b="1" dirty="0"/>
              <a:t>           守党的纪律，自觉维护党的集中统一。</a:t>
            </a:r>
            <a:r>
              <a:rPr lang="zh-CN" altLang="en-US" sz="2800" dirty="0"/>
              <a:t> </a:t>
            </a:r>
            <a:endParaRPr lang="zh-CN" altLang="en-US" sz="2800" dirty="0"/>
          </a:p>
        </p:txBody>
      </p:sp>
      <p:sp>
        <p:nvSpPr>
          <p:cNvPr id="283652" name="动作按钮: 后退或前一项 283651">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83653" name="动作按钮: 前进或下一项 283652">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83654" name="动作按钮: 上一张 283653">
            <a:hlinkClick r:id="rId6"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6898" name="标题 336897"/>
          <p:cNvSpPr>
            <a:spLocks noGrp="1"/>
          </p:cNvSpPr>
          <p:nvPr>
            <p:ph type="title"/>
          </p:nvPr>
        </p:nvSpPr>
        <p:spPr>
          <a:xfrm>
            <a:off x="457200" y="228600"/>
            <a:ext cx="8229600" cy="865188"/>
          </a:xfrm>
          <a:ln/>
        </p:spPr>
        <p:txBody>
          <a:bodyPr anchor="ctr" anchorCtr="1"/>
          <a:p>
            <a:r>
              <a:rPr lang="zh-CN" altLang="en-US" sz="3200" dirty="0">
                <a:solidFill>
                  <a:srgbClr val="FFFF00"/>
                </a:solidFill>
                <a:ea typeface="隶书" pitchFamily="49" charset="-122"/>
              </a:rPr>
              <a:t>（一）加强马克思主义理论修养</a:t>
            </a:r>
            <a:endParaRPr lang="zh-CN" altLang="en-US" sz="3200" dirty="0">
              <a:solidFill>
                <a:srgbClr val="FFFF00"/>
              </a:solidFill>
              <a:ea typeface="隶书" pitchFamily="49" charset="-122"/>
            </a:endParaRPr>
          </a:p>
        </p:txBody>
      </p:sp>
      <p:sp>
        <p:nvSpPr>
          <p:cNvPr id="336900" name="动作按钮: 后退或前一项 336899">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36901" name="动作按钮: 前进或下一项 336900">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36902" name="动作按钮: 上一张 336901">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36903" name="文本占位符 336902"/>
          <p:cNvSpPr>
            <a:spLocks noGrp="1"/>
          </p:cNvSpPr>
          <p:nvPr>
            <p:ph type="body" idx="1"/>
          </p:nvPr>
        </p:nvSpPr>
        <p:spPr>
          <a:xfrm>
            <a:off x="762000" y="1447800"/>
            <a:ext cx="7772400" cy="4343400"/>
          </a:xfrm>
          <a:ln/>
        </p:spPr>
        <p:txBody>
          <a:bodyPr/>
          <a:p>
            <a:pPr>
              <a:spcAft>
                <a:spcPct val="25000"/>
              </a:spcAft>
            </a:pPr>
            <a:r>
              <a:rPr lang="zh-CN" altLang="en-US" sz="2400" dirty="0"/>
              <a:t>真学：认真研读马克思主义、毛泽东思想，中国特色社会主义理论体系基本著作，把握党的理论、路线、方针、政策，与时俱进。</a:t>
            </a:r>
            <a:endParaRPr lang="zh-CN" altLang="en-US" sz="2400" dirty="0"/>
          </a:p>
          <a:p>
            <a:pPr>
              <a:spcAft>
                <a:spcPct val="25000"/>
              </a:spcAft>
            </a:pPr>
            <a:r>
              <a:rPr lang="zh-CN" altLang="en-US" sz="2400" dirty="0"/>
              <a:t>真懂：掌握马克思主义的基本立场、观点和方法，把握理论体系，掌握理论精髓。</a:t>
            </a:r>
            <a:endParaRPr lang="zh-CN" altLang="en-US" sz="2400" dirty="0"/>
          </a:p>
          <a:p>
            <a:pPr>
              <a:spcAft>
                <a:spcPct val="25000"/>
              </a:spcAft>
            </a:pPr>
            <a:r>
              <a:rPr lang="zh-CN" altLang="en-US" sz="2400" dirty="0"/>
              <a:t>真信：入脑入心，化为信仰，指导自己的行动。</a:t>
            </a:r>
            <a:endParaRPr lang="zh-CN" altLang="en-US" sz="2400" dirty="0"/>
          </a:p>
          <a:p>
            <a:pPr>
              <a:spcAft>
                <a:spcPct val="25000"/>
              </a:spcAft>
            </a:pPr>
            <a:r>
              <a:rPr lang="zh-CN" altLang="en-US" sz="2400" dirty="0"/>
              <a:t>真用：知行统一，弘扬理论联系实际的学风，解决人民群众最关心最直接最现实的利益问题、本地区本部门改革发展稳定的重大问题。提高战略思维、创新思维和辩证思维能力。</a:t>
            </a:r>
            <a:endParaRPr lang="zh-CN" altLang="en-US" sz="2400" dirty="0"/>
          </a:p>
        </p:txBody>
      </p:sp>
    </p:spTree>
  </p:cSld>
  <p:clrMapOvr>
    <a:masterClrMapping/>
  </p:clrMapOvr>
  <p:transition spd="slow">
    <p:pull dir="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1234" name="标题 351233"/>
          <p:cNvSpPr>
            <a:spLocks noGrp="1"/>
          </p:cNvSpPr>
          <p:nvPr>
            <p:ph type="title"/>
          </p:nvPr>
        </p:nvSpPr>
        <p:spPr>
          <a:xfrm>
            <a:off x="457200" y="228600"/>
            <a:ext cx="8229600" cy="865188"/>
          </a:xfrm>
          <a:ln/>
        </p:spPr>
        <p:txBody>
          <a:bodyPr anchor="ctr" anchorCtr="1"/>
          <a:p>
            <a:r>
              <a:rPr lang="zh-CN" altLang="en-US" sz="3200" dirty="0">
                <a:solidFill>
                  <a:srgbClr val="FFFF00"/>
                </a:solidFill>
                <a:ea typeface="隶书" pitchFamily="49" charset="-122"/>
              </a:rPr>
              <a:t>（二）加强政治修养</a:t>
            </a:r>
            <a:endParaRPr lang="zh-CN" altLang="en-US" sz="3200" dirty="0">
              <a:solidFill>
                <a:srgbClr val="FFFF00"/>
              </a:solidFill>
              <a:ea typeface="隶书" pitchFamily="49" charset="-122"/>
            </a:endParaRPr>
          </a:p>
        </p:txBody>
      </p:sp>
      <p:sp>
        <p:nvSpPr>
          <p:cNvPr id="351235" name="动作按钮: 后退或前一项 351234">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51236" name="动作按钮: 前进或下一项 351235">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51237" name="动作按钮: 上一张 351236">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51238" name="文本占位符 351237"/>
          <p:cNvSpPr>
            <a:spLocks noGrp="1"/>
          </p:cNvSpPr>
          <p:nvPr>
            <p:ph type="body" idx="1"/>
          </p:nvPr>
        </p:nvSpPr>
        <p:spPr>
          <a:xfrm>
            <a:off x="838200" y="1295400"/>
            <a:ext cx="7543800" cy="4267200"/>
          </a:xfrm>
          <a:ln/>
        </p:spPr>
        <p:txBody>
          <a:bodyPr/>
          <a:p>
            <a:pPr>
              <a:lnSpc>
                <a:spcPct val="90000"/>
              </a:lnSpc>
              <a:spcAft>
                <a:spcPct val="25000"/>
              </a:spcAft>
            </a:pPr>
            <a:r>
              <a:rPr lang="zh-CN" altLang="en-US" sz="2400" dirty="0"/>
              <a:t>增强政治信念的坚定性。做共产主义远大理想和中国特色社会主义共同理想的坚定信仰者，虔诚执着。</a:t>
            </a:r>
            <a:endParaRPr lang="zh-CN" altLang="en-US" sz="2400" dirty="0"/>
          </a:p>
          <a:p>
            <a:pPr>
              <a:lnSpc>
                <a:spcPct val="90000"/>
              </a:lnSpc>
              <a:spcAft>
                <a:spcPct val="25000"/>
              </a:spcAft>
            </a:pPr>
            <a:r>
              <a:rPr lang="zh-CN" altLang="en-US" sz="2400" dirty="0"/>
              <a:t>增强政治立场的原则性。国家主权和安全，意识形态斗争，治国理政的人民立场。</a:t>
            </a:r>
            <a:endParaRPr lang="zh-CN" altLang="en-US" sz="2400" dirty="0"/>
          </a:p>
          <a:p>
            <a:pPr>
              <a:lnSpc>
                <a:spcPct val="90000"/>
              </a:lnSpc>
              <a:spcAft>
                <a:spcPct val="25000"/>
              </a:spcAft>
            </a:pPr>
            <a:r>
              <a:rPr lang="zh-CN" altLang="en-US" sz="2400" dirty="0"/>
              <a:t>增强政治鉴别的敏锐性。理直气壮反对错误东西。</a:t>
            </a:r>
            <a:endParaRPr lang="zh-CN" altLang="en-US" sz="2400" dirty="0"/>
          </a:p>
          <a:p>
            <a:pPr>
              <a:lnSpc>
                <a:spcPct val="90000"/>
              </a:lnSpc>
              <a:spcAft>
                <a:spcPct val="25000"/>
              </a:spcAft>
            </a:pPr>
            <a:r>
              <a:rPr lang="zh-CN" altLang="en-US" sz="2400" dirty="0"/>
              <a:t>增强政治忠诚的可靠性。对党无限忠诚，对人民无限忠诚，对事业无限忠诚。</a:t>
            </a:r>
            <a:endParaRPr lang="zh-CN" altLang="en-US" sz="2400" dirty="0"/>
          </a:p>
          <a:p>
            <a:pPr>
              <a:lnSpc>
                <a:spcPct val="90000"/>
              </a:lnSpc>
              <a:spcAft>
                <a:spcPct val="25000"/>
              </a:spcAft>
            </a:pPr>
            <a:r>
              <a:rPr lang="zh-CN" altLang="en-US" sz="2400" dirty="0"/>
              <a:t>理想信念是共产党人精神上的“钙”，没有理想信念，或理想信念不坚定，精神上就会“缺钙”，就会得“软骨病”。</a:t>
            </a:r>
            <a:r>
              <a:rPr lang="zh-CN" altLang="en-US" dirty="0"/>
              <a:t> </a:t>
            </a:r>
            <a:endParaRPr lang="zh-CN" altLang="en-US" dirty="0"/>
          </a:p>
        </p:txBody>
      </p:sp>
    </p:spTree>
  </p:cSld>
  <p:clrMapOvr>
    <a:masterClrMapping/>
  </p:clrMapOvr>
  <p:transition spd="slow">
    <p:pull dir="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3282" name="标题 353281"/>
          <p:cNvSpPr>
            <a:spLocks noGrp="1"/>
          </p:cNvSpPr>
          <p:nvPr>
            <p:ph type="title"/>
          </p:nvPr>
        </p:nvSpPr>
        <p:spPr>
          <a:xfrm>
            <a:off x="457200" y="228600"/>
            <a:ext cx="8229600" cy="865188"/>
          </a:xfrm>
          <a:ln/>
        </p:spPr>
        <p:txBody>
          <a:bodyPr anchor="ctr" anchorCtr="1"/>
          <a:p>
            <a:r>
              <a:rPr lang="zh-CN" altLang="en-US" sz="3200" dirty="0">
                <a:solidFill>
                  <a:srgbClr val="FFFF00"/>
                </a:solidFill>
                <a:ea typeface="隶书" pitchFamily="49" charset="-122"/>
              </a:rPr>
              <a:t>（三）加强道德修养</a:t>
            </a:r>
            <a:endParaRPr lang="zh-CN" altLang="en-US" sz="3200" dirty="0">
              <a:solidFill>
                <a:srgbClr val="FFFF00"/>
              </a:solidFill>
              <a:ea typeface="隶书" pitchFamily="49" charset="-122"/>
            </a:endParaRPr>
          </a:p>
        </p:txBody>
      </p:sp>
      <p:sp>
        <p:nvSpPr>
          <p:cNvPr id="353283" name="动作按钮: 后退或前一项 353282">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53284" name="动作按钮: 前进或下一项 353283">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53285" name="动作按钮: 上一张 353284">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53286" name="文本占位符 353285"/>
          <p:cNvSpPr>
            <a:spLocks noGrp="1"/>
          </p:cNvSpPr>
          <p:nvPr>
            <p:ph type="body" idx="1"/>
          </p:nvPr>
        </p:nvSpPr>
        <p:spPr>
          <a:xfrm>
            <a:off x="914400" y="1447800"/>
            <a:ext cx="7315200" cy="4343400"/>
          </a:xfrm>
          <a:ln/>
        </p:spPr>
        <p:txBody>
          <a:bodyPr/>
          <a:p>
            <a:pPr>
              <a:lnSpc>
                <a:spcPct val="90000"/>
              </a:lnSpc>
              <a:spcAft>
                <a:spcPct val="25000"/>
              </a:spcAft>
            </a:pPr>
            <a:r>
              <a:rPr lang="zh-CN" altLang="en-US" sz="2400" dirty="0"/>
              <a:t>提高道德标准，讲党性、重品行、作表率。</a:t>
            </a:r>
            <a:endParaRPr lang="zh-CN" altLang="en-US" sz="2400" dirty="0"/>
          </a:p>
          <a:p>
            <a:pPr>
              <a:lnSpc>
                <a:spcPct val="90000"/>
              </a:lnSpc>
              <a:spcAft>
                <a:spcPct val="25000"/>
              </a:spcAft>
            </a:pPr>
            <a:r>
              <a:rPr lang="zh-CN" altLang="en-US" sz="2400" dirty="0"/>
              <a:t>珍重自己的人格、珍爱自己的声誉、珍惜自己的形象，追求高尚的道德品质和情操，始终保持共产党人的蓬勃朝气、昂扬锐气、浩然正气。</a:t>
            </a:r>
            <a:endParaRPr lang="zh-CN" altLang="en-US" sz="2400" dirty="0"/>
          </a:p>
          <a:p>
            <a:pPr>
              <a:lnSpc>
                <a:spcPct val="90000"/>
              </a:lnSpc>
              <a:spcAft>
                <a:spcPct val="25000"/>
              </a:spcAft>
            </a:pPr>
            <a:r>
              <a:rPr lang="zh-CN" altLang="en-US" sz="2400" dirty="0"/>
              <a:t>经常自省，常思贪欲之害，不为私心所扰、不为名利所累，不为物欲所惑，积小德养大德，提升道德境界。</a:t>
            </a:r>
            <a:endParaRPr lang="zh-CN" altLang="en-US" sz="2400" dirty="0"/>
          </a:p>
          <a:p>
            <a:pPr>
              <a:lnSpc>
                <a:spcPct val="90000"/>
              </a:lnSpc>
              <a:spcAft>
                <a:spcPct val="25000"/>
              </a:spcAft>
            </a:pPr>
            <a:r>
              <a:rPr lang="zh-CN" altLang="en-US" sz="2400" dirty="0"/>
              <a:t>自觉律德，常怀律已之心，把组织的纪律内化为自觉的意志和信念，稳得住心神，把得住操守，守得住寂寞，保得住清廉。</a:t>
            </a:r>
            <a:endParaRPr lang="zh-CN" altLang="en-US" sz="2400" dirty="0"/>
          </a:p>
        </p:txBody>
      </p:sp>
    </p:spTree>
  </p:cSld>
  <p:clrMapOvr>
    <a:masterClrMapping/>
  </p:clrMapOvr>
  <p:transition spd="slow">
    <p:pull dir="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5330" name="标题 355329"/>
          <p:cNvSpPr>
            <a:spLocks noGrp="1"/>
          </p:cNvSpPr>
          <p:nvPr>
            <p:ph type="title"/>
          </p:nvPr>
        </p:nvSpPr>
        <p:spPr>
          <a:xfrm>
            <a:off x="457200" y="228600"/>
            <a:ext cx="8229600" cy="865188"/>
          </a:xfrm>
          <a:ln/>
        </p:spPr>
        <p:txBody>
          <a:bodyPr anchor="ctr" anchorCtr="1"/>
          <a:p>
            <a:r>
              <a:rPr lang="zh-CN" altLang="en-US" sz="3200" dirty="0">
                <a:solidFill>
                  <a:srgbClr val="FFFF00"/>
                </a:solidFill>
                <a:ea typeface="隶书" pitchFamily="49" charset="-122"/>
              </a:rPr>
              <a:t>（四）加强作风修养</a:t>
            </a:r>
            <a:endParaRPr lang="zh-CN" altLang="en-US" sz="3200" dirty="0">
              <a:solidFill>
                <a:srgbClr val="FFFF00"/>
              </a:solidFill>
              <a:ea typeface="隶书" pitchFamily="49" charset="-122"/>
            </a:endParaRPr>
          </a:p>
        </p:txBody>
      </p:sp>
      <p:sp>
        <p:nvSpPr>
          <p:cNvPr id="355331" name="动作按钮: 后退或前一项 355330">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55332" name="动作按钮: 前进或下一项 355331">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55333" name="动作按钮: 上一张 355332">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55334" name="文本占位符 355333"/>
          <p:cNvSpPr>
            <a:spLocks noGrp="1"/>
          </p:cNvSpPr>
          <p:nvPr>
            <p:ph type="body" idx="1"/>
          </p:nvPr>
        </p:nvSpPr>
        <p:spPr>
          <a:xfrm>
            <a:off x="838200" y="1600200"/>
            <a:ext cx="7772400" cy="4191000"/>
          </a:xfrm>
          <a:ln/>
        </p:spPr>
        <p:txBody>
          <a:bodyPr/>
          <a:p>
            <a:pPr>
              <a:spcAft>
                <a:spcPct val="25000"/>
              </a:spcAft>
            </a:pPr>
            <a:r>
              <a:rPr lang="zh-CN" altLang="en-US" sz="2400" dirty="0"/>
              <a:t>要自觉加强思想作风、学风、工作作风、领导作风和生活作风的修养，努力做到“三新”。</a:t>
            </a:r>
            <a:endParaRPr lang="zh-CN" altLang="en-US" sz="2400" dirty="0"/>
          </a:p>
          <a:p>
            <a:pPr>
              <a:spcAft>
                <a:spcPct val="25000"/>
              </a:spcAft>
            </a:pPr>
            <a:r>
              <a:rPr lang="zh-CN" altLang="en-US" sz="2400" dirty="0"/>
              <a:t>执政为民要有新举措。密切联系群众，想群众所想，急群众所急，解群众所忧，办群众所需。</a:t>
            </a:r>
            <a:endParaRPr lang="zh-CN" altLang="en-US" sz="2400" dirty="0"/>
          </a:p>
          <a:p>
            <a:pPr>
              <a:spcAft>
                <a:spcPct val="25000"/>
              </a:spcAft>
            </a:pPr>
            <a:r>
              <a:rPr lang="zh-CN" altLang="en-US" sz="2400" dirty="0"/>
              <a:t>求真务实要有新要求。说实话、出实招、办实事、解决实际问题，克服急功近利的浮躁作法。</a:t>
            </a:r>
            <a:endParaRPr lang="zh-CN" altLang="en-US" sz="2400" dirty="0"/>
          </a:p>
          <a:p>
            <a:pPr>
              <a:spcAft>
                <a:spcPct val="25000"/>
              </a:spcAft>
            </a:pPr>
            <a:r>
              <a:rPr lang="zh-CN" altLang="en-US" sz="2400" dirty="0"/>
              <a:t>廉洁从政要有新成效。权力是双刃剑。要秉公用权，公道处事；依法用权，按规办事；廉洁用权，干净干事。防止腐败，慎独慎微。</a:t>
            </a:r>
            <a:endParaRPr lang="zh-CN" altLang="en-US" sz="2400" dirty="0"/>
          </a:p>
        </p:txBody>
      </p:sp>
    </p:spTree>
  </p:cSld>
  <p:clrMapOvr>
    <a:masterClrMapping/>
  </p:clrMapOvr>
  <p:transition spd="slow">
    <p:pull dir="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1954" name="标题 381953"/>
          <p:cNvSpPr>
            <a:spLocks noGrp="1"/>
          </p:cNvSpPr>
          <p:nvPr>
            <p:ph type="title"/>
          </p:nvPr>
        </p:nvSpPr>
        <p:spPr>
          <a:ln/>
        </p:spPr>
        <p:txBody>
          <a:bodyPr anchor="ctr" anchorCtr="1"/>
          <a:p>
            <a:r>
              <a:rPr lang="zh-CN" altLang="en-US" sz="4000" b="1" dirty="0">
                <a:solidFill>
                  <a:srgbClr val="FFFF00"/>
                </a:solidFill>
                <a:ea typeface="隶书" pitchFamily="49" charset="-122"/>
              </a:rPr>
              <a:t>党性修养作为心学的重要意义</a:t>
            </a:r>
            <a:endParaRPr lang="zh-CN" altLang="en-US" sz="4000" b="1">
              <a:solidFill>
                <a:srgbClr val="FFFF00"/>
              </a:solidFill>
              <a:ea typeface="隶书" pitchFamily="49" charset="-122"/>
            </a:endParaRPr>
          </a:p>
        </p:txBody>
      </p:sp>
      <p:sp>
        <p:nvSpPr>
          <p:cNvPr id="381955" name="文本占位符 381954"/>
          <p:cNvSpPr>
            <a:spLocks noGrp="1"/>
          </p:cNvSpPr>
          <p:nvPr>
            <p:ph type="body" idx="1"/>
          </p:nvPr>
        </p:nvSpPr>
        <p:spPr>
          <a:xfrm>
            <a:off x="762000" y="1676400"/>
            <a:ext cx="7620000" cy="4038600"/>
          </a:xfrm>
          <a:ln/>
        </p:spPr>
        <p:txBody>
          <a:bodyPr/>
          <a:p>
            <a:pPr>
              <a:lnSpc>
                <a:spcPct val="130000"/>
              </a:lnSpc>
            </a:pPr>
            <a:r>
              <a:rPr lang="zh-CN" altLang="en-US" sz="2400" b="1" dirty="0"/>
              <a:t>如果说，马克思主义是中国共产党人的“经学”，辩证唯物主义和历史唯物主义是我们的“理学”，唯物辩证法是我们的“玄学”，实践唯物主义理论是我们的“实学”，那么，从传统文化接续的角度看，“心学”成为我们共产党人的哲学理论空场，这是不合适的。同时也说明，党性修养理论要跳出党的建设范畴，从哲学的高度来讲，从传统文化的视角来把握</a:t>
            </a:r>
            <a:r>
              <a:rPr lang="zh-CN" altLang="en-US" sz="2400" dirty="0"/>
              <a:t> </a:t>
            </a:r>
            <a:r>
              <a:rPr lang="zh-CN" altLang="en-US" sz="2400" b="1" dirty="0"/>
              <a:t>。要悟“空”、悟“净” ，不能只悟“能”，光会“八戒”。</a:t>
            </a:r>
            <a:endParaRPr lang="zh-CN" altLang="en-US" sz="2400" b="1"/>
          </a:p>
        </p:txBody>
      </p:sp>
      <p:sp>
        <p:nvSpPr>
          <p:cNvPr id="381956" name="动作按钮: 后退或前一项 381955">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81957" name="动作按钮: 前进或下一项 381956">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9426" name="标题 359425"/>
          <p:cNvSpPr>
            <a:spLocks noGrp="1"/>
          </p:cNvSpPr>
          <p:nvPr>
            <p:ph type="title"/>
          </p:nvPr>
        </p:nvSpPr>
        <p:spPr>
          <a:xfrm>
            <a:off x="457200" y="228600"/>
            <a:ext cx="8229600" cy="865188"/>
          </a:xfrm>
          <a:ln/>
        </p:spPr>
        <p:txBody>
          <a:bodyPr anchor="ctr" anchorCtr="1"/>
          <a:p>
            <a:r>
              <a:rPr lang="zh-CN" altLang="en-US" sz="3200" dirty="0">
                <a:solidFill>
                  <a:srgbClr val="FFFF00"/>
                </a:solidFill>
                <a:ea typeface="隶书" pitchFamily="49" charset="-122"/>
              </a:rPr>
              <a:t>（五）加强纪律修养</a:t>
            </a:r>
            <a:endParaRPr lang="zh-CN" altLang="en-US" sz="3200" dirty="0">
              <a:solidFill>
                <a:srgbClr val="FFFF00"/>
              </a:solidFill>
              <a:ea typeface="隶书" pitchFamily="49" charset="-122"/>
            </a:endParaRPr>
          </a:p>
        </p:txBody>
      </p:sp>
      <p:sp>
        <p:nvSpPr>
          <p:cNvPr id="359427" name="动作按钮: 后退或前一项 359426">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59428" name="动作按钮: 前进或下一项 359427">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59429" name="动作按钮: 上一张 359428">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59430" name="文本占位符 359429"/>
          <p:cNvSpPr>
            <a:spLocks noGrp="1"/>
          </p:cNvSpPr>
          <p:nvPr>
            <p:ph type="body" idx="1"/>
          </p:nvPr>
        </p:nvSpPr>
        <p:spPr>
          <a:xfrm>
            <a:off x="838200" y="1600200"/>
            <a:ext cx="7467600" cy="3581400"/>
          </a:xfrm>
          <a:ln/>
        </p:spPr>
        <p:txBody>
          <a:bodyPr/>
          <a:p>
            <a:pPr>
              <a:spcAft>
                <a:spcPct val="25000"/>
              </a:spcAft>
            </a:pPr>
            <a:r>
              <a:rPr lang="zh-CN" altLang="en-US" sz="2400" dirty="0"/>
              <a:t>增强纪律观念，把纪律的外在约束转化为内在的自制力，严格遵守政治纪律、组织纪律、经济工作纪律、群众工作纪律。</a:t>
            </a:r>
            <a:endParaRPr lang="zh-CN" altLang="en-US" sz="2400" dirty="0"/>
          </a:p>
          <a:p>
            <a:pPr>
              <a:spcAft>
                <a:spcPct val="25000"/>
              </a:spcAft>
            </a:pPr>
            <a:r>
              <a:rPr lang="zh-CN" altLang="en-US" sz="2400" dirty="0"/>
              <a:t>自觉在思想上政治上行动上与中央保持高度一致；模范执行民主集中制，反对自由主义、极端个人主义；在工作和生活的各个方面自觉规范从政行为，坚持反对只要组织照顾、不要组织纪律，只要组织给权、不要组织监督的不良倾向。</a:t>
            </a:r>
            <a:endParaRPr lang="zh-CN" altLang="en-US" sz="2400" dirty="0"/>
          </a:p>
        </p:txBody>
      </p:sp>
    </p:spTree>
  </p:cSld>
  <p:clrMapOvr>
    <a:masterClrMapping/>
  </p:clrMapOvr>
  <p:transition spd="slow">
    <p:pull dir="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5698" name="标题 285697"/>
          <p:cNvSpPr>
            <a:spLocks noGrp="1"/>
          </p:cNvSpPr>
          <p:nvPr>
            <p:ph type="title"/>
          </p:nvPr>
        </p:nvSpPr>
        <p:spPr>
          <a:ln/>
        </p:spPr>
        <p:txBody>
          <a:bodyPr anchor="ctr" anchorCtr="1"/>
          <a:p>
            <a:r>
              <a:rPr lang="zh-CN" altLang="en-US" dirty="0">
                <a:solidFill>
                  <a:srgbClr val="FFFF00"/>
                </a:solidFill>
                <a:latin typeface="隶书" pitchFamily="49" charset="-122"/>
                <a:ea typeface="隶书" pitchFamily="49" charset="-122"/>
              </a:rPr>
              <a:t>三、党性修养的方法</a:t>
            </a:r>
            <a:endParaRPr lang="zh-CN" altLang="en-US" dirty="0">
              <a:solidFill>
                <a:srgbClr val="FFFF00"/>
              </a:solidFill>
              <a:latin typeface="隶书" pitchFamily="49" charset="-122"/>
              <a:ea typeface="隶书" pitchFamily="49" charset="-122"/>
            </a:endParaRPr>
          </a:p>
        </p:txBody>
      </p:sp>
      <p:sp>
        <p:nvSpPr>
          <p:cNvPr id="285699" name="文本占位符 285698"/>
          <p:cNvSpPr>
            <a:spLocks noGrp="1"/>
          </p:cNvSpPr>
          <p:nvPr>
            <p:ph type="body" idx="1"/>
          </p:nvPr>
        </p:nvSpPr>
        <p:spPr>
          <a:xfrm>
            <a:off x="609600" y="2133600"/>
            <a:ext cx="8229600" cy="2133600"/>
          </a:xfrm>
          <a:ln/>
        </p:spPr>
        <p:txBody>
          <a:bodyPr/>
          <a:p>
            <a:pPr>
              <a:buNone/>
            </a:pPr>
            <a:r>
              <a:rPr lang="zh-CN" altLang="en-US" b="1" dirty="0"/>
              <a:t>（一）党性养成的</a:t>
            </a:r>
            <a:r>
              <a:rPr lang="zh-CN" altLang="en-US" b="1" dirty="0">
                <a:hlinkClick r:id="rId1" action="ppaction://hlinksldjump"/>
              </a:rPr>
              <a:t>规律性特点 </a:t>
            </a:r>
            <a:endParaRPr lang="zh-CN" altLang="en-US" b="1" dirty="0"/>
          </a:p>
          <a:p>
            <a:pPr>
              <a:buNone/>
            </a:pPr>
            <a:r>
              <a:rPr lang="zh-CN" altLang="en-US" b="1" dirty="0"/>
              <a:t>（二）党性修养的</a:t>
            </a:r>
            <a:r>
              <a:rPr lang="zh-CN" altLang="en-US" b="1" dirty="0">
                <a:hlinkClick r:id="rId2" action="ppaction://hlinksldjump"/>
              </a:rPr>
              <a:t>方法论</a:t>
            </a:r>
            <a:r>
              <a:rPr lang="zh-CN" altLang="en-US" b="1" dirty="0"/>
              <a:t> </a:t>
            </a:r>
            <a:endParaRPr lang="zh-CN" altLang="en-US" b="1" dirty="0"/>
          </a:p>
          <a:p>
            <a:pPr>
              <a:buNone/>
            </a:pPr>
            <a:r>
              <a:rPr lang="zh-CN" altLang="en-US" b="1" dirty="0"/>
              <a:t>（三）党性修养与</a:t>
            </a:r>
            <a:r>
              <a:rPr lang="zh-CN" altLang="en-US" b="1" dirty="0">
                <a:hlinkClick r:id="rId3" action="ppaction://hlinksldjump"/>
              </a:rPr>
              <a:t>真善美、知情意的统一</a:t>
            </a:r>
            <a:r>
              <a:rPr lang="zh-CN" altLang="en-US" dirty="0">
                <a:hlinkClick r:id="rId3" action="ppaction://hlinksldjump"/>
              </a:rPr>
              <a:t> </a:t>
            </a:r>
            <a:endParaRPr lang="zh-CN" altLang="en-US" dirty="0"/>
          </a:p>
        </p:txBody>
      </p:sp>
      <p:sp>
        <p:nvSpPr>
          <p:cNvPr id="285700" name="动作按钮: 后退或前一项 285699">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85701" name="动作按钮: 前进或下一项 285700">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85702" name="动作按钮: 上一张 285701">
            <a:hlinkClick r:id="rId4"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22" name="标题 286721"/>
          <p:cNvSpPr>
            <a:spLocks noGrp="1"/>
          </p:cNvSpPr>
          <p:nvPr>
            <p:ph type="title"/>
          </p:nvPr>
        </p:nvSpPr>
        <p:spPr>
          <a:ln/>
        </p:spPr>
        <p:txBody>
          <a:bodyPr anchor="ctr" anchorCtr="1"/>
          <a:p>
            <a:r>
              <a:rPr lang="zh-CN" altLang="en-US" sz="4000" dirty="0">
                <a:solidFill>
                  <a:srgbClr val="FFFF00"/>
                </a:solidFill>
                <a:ea typeface="隶书" pitchFamily="49" charset="-122"/>
              </a:rPr>
              <a:t>（一）党性养成的规律性特点</a:t>
            </a:r>
            <a:endParaRPr lang="zh-CN" altLang="en-US" sz="4000" dirty="0">
              <a:solidFill>
                <a:srgbClr val="FFFF00"/>
              </a:solidFill>
              <a:ea typeface="隶书" pitchFamily="49" charset="-122"/>
            </a:endParaRPr>
          </a:p>
        </p:txBody>
      </p:sp>
      <p:sp>
        <p:nvSpPr>
          <p:cNvPr id="286723" name="文本占位符 286722"/>
          <p:cNvSpPr>
            <a:spLocks noGrp="1"/>
          </p:cNvSpPr>
          <p:nvPr>
            <p:ph type="body" idx="1"/>
          </p:nvPr>
        </p:nvSpPr>
        <p:spPr>
          <a:xfrm>
            <a:off x="1066800" y="2057400"/>
            <a:ext cx="7086600" cy="2590800"/>
          </a:xfrm>
          <a:ln/>
        </p:spPr>
        <p:txBody>
          <a:bodyPr/>
          <a:p>
            <a:pPr>
              <a:buNone/>
            </a:pPr>
            <a:r>
              <a:rPr lang="en-US" altLang="zh-CN" sz="2800" b="1" dirty="0"/>
              <a:t>1</a:t>
            </a:r>
            <a:r>
              <a:rPr lang="zh-CN" altLang="en-US" sz="2800" b="1" dirty="0"/>
              <a:t>、</a:t>
            </a:r>
            <a:r>
              <a:rPr lang="zh-CN" altLang="en-US" sz="2800" b="1" dirty="0">
                <a:hlinkClick r:id="rId1" action="ppaction://hlinksldjump"/>
              </a:rPr>
              <a:t>个人条件</a:t>
            </a:r>
            <a:r>
              <a:rPr lang="zh-CN" altLang="en-US" sz="2800" b="1" dirty="0"/>
              <a:t>：远大的志向抱负</a:t>
            </a:r>
            <a:endParaRPr lang="zh-CN" altLang="en-US" sz="2800" b="1" dirty="0"/>
          </a:p>
          <a:p>
            <a:pPr>
              <a:buNone/>
            </a:pPr>
            <a:r>
              <a:rPr lang="en-US" altLang="zh-CN" sz="2800" b="1" dirty="0"/>
              <a:t>2</a:t>
            </a:r>
            <a:r>
              <a:rPr lang="zh-CN" altLang="en-US" sz="2800" b="1" dirty="0"/>
              <a:t>、</a:t>
            </a:r>
            <a:r>
              <a:rPr lang="zh-CN" altLang="en-US" sz="2800" b="1" dirty="0">
                <a:hlinkClick r:id="rId2" action="ppaction://hlinksldjump"/>
              </a:rPr>
              <a:t>知识因素</a:t>
            </a:r>
            <a:r>
              <a:rPr lang="zh-CN" altLang="en-US" sz="2800" b="1" dirty="0"/>
              <a:t>：深厚文化积累和渊博的学知</a:t>
            </a:r>
            <a:endParaRPr lang="zh-CN" altLang="en-US" sz="2800" b="1" dirty="0"/>
          </a:p>
          <a:p>
            <a:pPr>
              <a:buNone/>
            </a:pPr>
            <a:r>
              <a:rPr lang="en-US" altLang="zh-CN" sz="2800" b="1" dirty="0"/>
              <a:t>3</a:t>
            </a:r>
            <a:r>
              <a:rPr lang="zh-CN" altLang="en-US" sz="2800" b="1" dirty="0"/>
              <a:t>、</a:t>
            </a:r>
            <a:r>
              <a:rPr lang="zh-CN" altLang="en-US" sz="2800" b="1" dirty="0">
                <a:hlinkClick r:id="rId3" action="ppaction://hlinksldjump"/>
              </a:rPr>
              <a:t>实践环境</a:t>
            </a:r>
            <a:r>
              <a:rPr lang="zh-CN" altLang="en-US" sz="2800" b="1" dirty="0"/>
              <a:t>：革命工作经历磨砺意志</a:t>
            </a:r>
            <a:endParaRPr lang="zh-CN" altLang="en-US" sz="2800" b="1" dirty="0"/>
          </a:p>
          <a:p>
            <a:pPr>
              <a:buNone/>
            </a:pPr>
            <a:r>
              <a:rPr lang="en-US" altLang="zh-CN" sz="2800" b="1" dirty="0"/>
              <a:t>4</a:t>
            </a:r>
            <a:r>
              <a:rPr lang="zh-CN" altLang="en-US" sz="2800" b="1" dirty="0"/>
              <a:t>、</a:t>
            </a:r>
            <a:r>
              <a:rPr lang="zh-CN" altLang="en-US" sz="2800" b="1" dirty="0">
                <a:hlinkClick r:id="rId4" action="ppaction://hlinksldjump"/>
              </a:rPr>
              <a:t>过程条件</a:t>
            </a:r>
            <a:r>
              <a:rPr lang="zh-CN" altLang="en-US" sz="2800" b="1" dirty="0"/>
              <a:t>：党性修养养成的层次和境界</a:t>
            </a:r>
            <a:r>
              <a:rPr lang="zh-CN" altLang="en-US" dirty="0"/>
              <a:t> </a:t>
            </a:r>
            <a:endParaRPr lang="zh-CN" altLang="en-US" dirty="0"/>
          </a:p>
        </p:txBody>
      </p:sp>
      <p:sp>
        <p:nvSpPr>
          <p:cNvPr id="286724" name="动作按钮: 后退或前一项 286723">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86725" name="动作按钮: 前进或下一项 286724">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86726" name="动作按钮: 上一张 286725">
            <a:hlinkClick r:id="rId5"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2322" name="标题 312321"/>
          <p:cNvSpPr>
            <a:spLocks noGrp="1"/>
          </p:cNvSpPr>
          <p:nvPr>
            <p:ph type="title"/>
          </p:nvPr>
        </p:nvSpPr>
        <p:spPr>
          <a:ln/>
        </p:spPr>
        <p:txBody>
          <a:bodyPr anchor="ctr" anchorCtr="1"/>
          <a:p>
            <a:r>
              <a:rPr lang="en-US" altLang="zh-CN" sz="3600" dirty="0">
                <a:solidFill>
                  <a:srgbClr val="FFFF00"/>
                </a:solidFill>
                <a:latin typeface="隶书" pitchFamily="49" charset="-122"/>
                <a:ea typeface="隶书" pitchFamily="49" charset="-122"/>
              </a:rPr>
              <a:t>1</a:t>
            </a:r>
            <a:r>
              <a:rPr lang="zh-CN" altLang="en-US" sz="3600" dirty="0">
                <a:solidFill>
                  <a:srgbClr val="FFFF00"/>
                </a:solidFill>
                <a:latin typeface="隶书" pitchFamily="49" charset="-122"/>
                <a:ea typeface="隶书" pitchFamily="49" charset="-122"/>
              </a:rPr>
              <a:t>、个人条件：远大的志向抱负</a:t>
            </a:r>
            <a:endParaRPr lang="zh-CN" altLang="en-US" sz="3600" dirty="0">
              <a:solidFill>
                <a:srgbClr val="FFFF00"/>
              </a:solidFill>
              <a:latin typeface="隶书" pitchFamily="49" charset="-122"/>
              <a:ea typeface="隶书" pitchFamily="49" charset="-122"/>
            </a:endParaRPr>
          </a:p>
        </p:txBody>
      </p:sp>
      <p:sp>
        <p:nvSpPr>
          <p:cNvPr id="312323" name="文本占位符 312322"/>
          <p:cNvSpPr>
            <a:spLocks noGrp="1"/>
          </p:cNvSpPr>
          <p:nvPr>
            <p:ph type="body" idx="1"/>
          </p:nvPr>
        </p:nvSpPr>
        <p:spPr>
          <a:xfrm>
            <a:off x="762000" y="1295400"/>
            <a:ext cx="7620000" cy="4648200"/>
          </a:xfrm>
          <a:ln/>
        </p:spPr>
        <p:txBody>
          <a:bodyPr/>
          <a:p>
            <a:pPr>
              <a:lnSpc>
                <a:spcPct val="125000"/>
              </a:lnSpc>
            </a:pPr>
            <a:r>
              <a:rPr lang="zh-CN" altLang="en-US" sz="2400" dirty="0"/>
              <a:t>如果我们选择了最能为人类而工作的职业，那么，重担就不能把我们压倒，因为这是为大家做出的牺牲；那时我们所享受的就不是可怜的、有限的、自私的乐趣，我们的幸福将属于千百万人，我们的事业将悄然无声地存在下去，但是它会永远发挥作用，而面对我们的骨灰，高尚的人们将洒下热泪。</a:t>
            </a:r>
            <a:endParaRPr lang="zh-CN" altLang="en-US" sz="2400" dirty="0"/>
          </a:p>
          <a:p>
            <a:pPr>
              <a:lnSpc>
                <a:spcPct val="125000"/>
              </a:lnSpc>
            </a:pPr>
            <a:r>
              <a:rPr lang="zh-CN" altLang="en-US" sz="2400" dirty="0"/>
              <a:t>地狱不空，誓不成佛；众生度尽，方正菩提。</a:t>
            </a:r>
            <a:endParaRPr lang="zh-CN" altLang="en-US" sz="2400" dirty="0"/>
          </a:p>
          <a:p>
            <a:pPr>
              <a:lnSpc>
                <a:spcPct val="125000"/>
              </a:lnSpc>
            </a:pPr>
            <a:r>
              <a:rPr lang="zh-CN" altLang="en-US" sz="2400" dirty="0"/>
              <a:t>共产党的人的大愿：先天下之忧而忧，后天下之乐而乐，为大众自由解放奋斗终身。</a:t>
            </a:r>
            <a:endParaRPr lang="zh-CN" altLang="en-US" sz="2400" dirty="0"/>
          </a:p>
        </p:txBody>
      </p:sp>
      <p:sp>
        <p:nvSpPr>
          <p:cNvPr id="312324" name="动作按钮: 后退或前一项 312323">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12325" name="动作按钮: 前进或下一项 312324">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12326" name="动作按钮: 上一张 312325">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3042" name="标题 343041"/>
          <p:cNvSpPr>
            <a:spLocks noGrp="1"/>
          </p:cNvSpPr>
          <p:nvPr>
            <p:ph type="title"/>
          </p:nvPr>
        </p:nvSpPr>
        <p:spPr>
          <a:xfrm>
            <a:off x="457200" y="228600"/>
            <a:ext cx="8229600" cy="1139825"/>
          </a:xfrm>
          <a:ln/>
        </p:spPr>
        <p:txBody>
          <a:bodyPr anchor="ctr" anchorCtr="1"/>
          <a:p>
            <a:r>
              <a:rPr lang="en-US" altLang="zh-CN" sz="3600" dirty="0">
                <a:solidFill>
                  <a:srgbClr val="FFFF00"/>
                </a:solidFill>
                <a:ea typeface="隶书" pitchFamily="49" charset="-122"/>
              </a:rPr>
              <a:t>2</a:t>
            </a:r>
            <a:r>
              <a:rPr lang="zh-CN" altLang="en-US" sz="3600" dirty="0">
                <a:solidFill>
                  <a:srgbClr val="FFFF00"/>
                </a:solidFill>
                <a:ea typeface="隶书" pitchFamily="49" charset="-122"/>
              </a:rPr>
              <a:t>、深厚文化积累和渊博的学知</a:t>
            </a:r>
            <a:endParaRPr lang="zh-CN" altLang="en-US" sz="3600" dirty="0">
              <a:solidFill>
                <a:srgbClr val="FFFF00"/>
              </a:solidFill>
              <a:ea typeface="隶书" pitchFamily="49" charset="-122"/>
            </a:endParaRPr>
          </a:p>
        </p:txBody>
      </p:sp>
      <p:sp>
        <p:nvSpPr>
          <p:cNvPr id="343043" name="文本占位符 343042"/>
          <p:cNvSpPr>
            <a:spLocks noGrp="1"/>
          </p:cNvSpPr>
          <p:nvPr>
            <p:ph type="body" idx="1"/>
          </p:nvPr>
        </p:nvSpPr>
        <p:spPr>
          <a:xfrm>
            <a:off x="838200" y="1524000"/>
            <a:ext cx="7543800" cy="4114800"/>
          </a:xfrm>
          <a:ln/>
        </p:spPr>
        <p:txBody>
          <a:bodyPr/>
          <a:p>
            <a:pPr>
              <a:lnSpc>
                <a:spcPct val="90000"/>
              </a:lnSpc>
              <a:spcBef>
                <a:spcPct val="35000"/>
              </a:spcBef>
            </a:pPr>
            <a:r>
              <a:rPr lang="zh-CN" altLang="en-US" sz="2800" dirty="0"/>
              <a:t>只有了解人类创造的一切财富以丰富自己的头脑，才能成为共产主义者。</a:t>
            </a:r>
            <a:endParaRPr lang="zh-CN" altLang="en-US" sz="2800" dirty="0"/>
          </a:p>
          <a:p>
            <a:pPr>
              <a:lnSpc>
                <a:spcPct val="90000"/>
              </a:lnSpc>
              <a:spcBef>
                <a:spcPct val="35000"/>
              </a:spcBef>
            </a:pPr>
            <a:r>
              <a:rPr lang="zh-CN" altLang="en-US" sz="2800" dirty="0"/>
              <a:t>从孔夫子到孙中山，我们应当给以总结，承继这一份珍贵的遗产。</a:t>
            </a:r>
            <a:endParaRPr lang="zh-CN" altLang="en-US" sz="2800" dirty="0"/>
          </a:p>
          <a:p>
            <a:pPr>
              <a:lnSpc>
                <a:spcPct val="90000"/>
              </a:lnSpc>
              <a:spcBef>
                <a:spcPct val="35000"/>
              </a:spcBef>
            </a:pPr>
            <a:r>
              <a:rPr lang="zh-CN" altLang="en-US" sz="2800" dirty="0"/>
              <a:t>历史知识丰富了，眼界和胸襟就可以大为开阔，精神境界就可以大为提高，思维层次和领导水平就可以提升到一个新高度。</a:t>
            </a:r>
            <a:endParaRPr lang="zh-CN" altLang="en-US" sz="2800" dirty="0"/>
          </a:p>
          <a:p>
            <a:pPr>
              <a:lnSpc>
                <a:spcPct val="90000"/>
              </a:lnSpc>
              <a:spcBef>
                <a:spcPct val="35000"/>
              </a:spcBef>
            </a:pPr>
            <a:r>
              <a:rPr lang="zh-CN" altLang="en-US" sz="2800" dirty="0"/>
              <a:t>腹有诗书气自华。活到老，学到老，改造到老。</a:t>
            </a:r>
            <a:endParaRPr lang="zh-CN" altLang="en-US" sz="2800" dirty="0"/>
          </a:p>
          <a:p>
            <a:pPr>
              <a:lnSpc>
                <a:spcPct val="90000"/>
              </a:lnSpc>
            </a:pPr>
            <a:endParaRPr lang="zh-CN" altLang="en-US" sz="2800" dirty="0"/>
          </a:p>
        </p:txBody>
      </p:sp>
      <p:sp>
        <p:nvSpPr>
          <p:cNvPr id="343044" name="动作按钮: 后退或前一项 343043">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43045" name="动作按钮: 前进或下一项 343044">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43046" name="动作按钮: 上一张 343045">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1474" name="标题 361473"/>
          <p:cNvSpPr>
            <a:spLocks noGrp="1"/>
          </p:cNvSpPr>
          <p:nvPr>
            <p:ph type="title"/>
          </p:nvPr>
        </p:nvSpPr>
        <p:spPr>
          <a:ln/>
        </p:spPr>
        <p:txBody>
          <a:bodyPr anchor="ctr" anchorCtr="1"/>
          <a:p>
            <a:r>
              <a:rPr lang="en-US" altLang="zh-CN" sz="3600" dirty="0">
                <a:solidFill>
                  <a:srgbClr val="FFFF00"/>
                </a:solidFill>
                <a:latin typeface="隶书" pitchFamily="49" charset="-122"/>
                <a:ea typeface="隶书" pitchFamily="49" charset="-122"/>
              </a:rPr>
              <a:t>3</a:t>
            </a:r>
            <a:r>
              <a:rPr lang="zh-CN" altLang="en-US" sz="3600" dirty="0">
                <a:solidFill>
                  <a:srgbClr val="FFFF00"/>
                </a:solidFill>
                <a:latin typeface="隶书" pitchFamily="49" charset="-122"/>
                <a:ea typeface="隶书" pitchFamily="49" charset="-122"/>
              </a:rPr>
              <a:t>、实践环境：“革命”工作经历磨砺意志</a:t>
            </a:r>
            <a:endParaRPr lang="zh-CN" altLang="en-US" sz="3600" dirty="0">
              <a:solidFill>
                <a:srgbClr val="FFFF00"/>
              </a:solidFill>
              <a:latin typeface="隶书" pitchFamily="49" charset="-122"/>
              <a:ea typeface="隶书" pitchFamily="49" charset="-122"/>
            </a:endParaRPr>
          </a:p>
        </p:txBody>
      </p:sp>
      <p:sp>
        <p:nvSpPr>
          <p:cNvPr id="361475" name="文本占位符 361474"/>
          <p:cNvSpPr>
            <a:spLocks noGrp="1"/>
          </p:cNvSpPr>
          <p:nvPr>
            <p:ph type="body" idx="1"/>
          </p:nvPr>
        </p:nvSpPr>
        <p:spPr>
          <a:xfrm>
            <a:off x="762000" y="1295400"/>
            <a:ext cx="7620000" cy="4648200"/>
          </a:xfrm>
          <a:ln/>
        </p:spPr>
        <p:txBody>
          <a:bodyPr/>
          <a:p>
            <a:pPr>
              <a:lnSpc>
                <a:spcPct val="125000"/>
              </a:lnSpc>
            </a:pPr>
            <a:r>
              <a:rPr lang="zh-CN" altLang="en-US" sz="2000" dirty="0"/>
              <a:t>天将降大任于斯人也，必先苦其心志，劳其筋骨，饿其体肤，空乏其身，行弗乱其所为，然后动心忍性，增益其所不能。</a:t>
            </a:r>
            <a:endParaRPr lang="zh-CN" altLang="en-US" sz="2000" dirty="0"/>
          </a:p>
          <a:p>
            <a:pPr>
              <a:lnSpc>
                <a:spcPct val="125000"/>
              </a:lnSpc>
            </a:pPr>
            <a:r>
              <a:rPr lang="zh-CN" altLang="en-US" sz="2000" dirty="0"/>
              <a:t>王阳明于明武宗正德元年（</a:t>
            </a:r>
            <a:r>
              <a:rPr lang="en-US" altLang="zh-CN" sz="2000" dirty="0"/>
              <a:t>1506</a:t>
            </a:r>
            <a:r>
              <a:rPr lang="zh-CN" altLang="en-US" sz="2000" dirty="0"/>
              <a:t>年），因反对宦官刘瑾，被廷杖四十，谪贬至贵州龙场当驿丞。王阳明结合历年来的遭遇，做一石棺，日夜端居反省。一天半夜里，他忽然有了顿悟，认为心是感应万事万物的根本，由此提出心即理的命题。认识到“圣人之道，吾性自足，向之求理于事物者误也。”这就是著名的“龙场悟道”。  </a:t>
            </a:r>
            <a:endParaRPr lang="zh-CN" altLang="en-US" sz="2000" dirty="0"/>
          </a:p>
          <a:p>
            <a:pPr>
              <a:lnSpc>
                <a:spcPct val="125000"/>
              </a:lnSpc>
            </a:pPr>
            <a:r>
              <a:rPr lang="zh-CN" altLang="en-US" sz="2000" dirty="0"/>
              <a:t>释迦牟尼佛修持的十二年，学了各种苦行，用了各种不同的方法修炼。后来在恒河边菩提树下打坐，发誓非成无上正等正觉不可，否则便死在那里，最后终于睹明星而悟道。 </a:t>
            </a:r>
            <a:endParaRPr lang="zh-CN" altLang="en-US" sz="2000" dirty="0"/>
          </a:p>
        </p:txBody>
      </p:sp>
      <p:sp>
        <p:nvSpPr>
          <p:cNvPr id="361476" name="动作按钮: 后退或前一项 361475">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61477" name="动作按钮: 前进或下一项 361476">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61478" name="动作按钮: 上一张 361477">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7618" name="标题 367617"/>
          <p:cNvSpPr>
            <a:spLocks noGrp="1"/>
          </p:cNvSpPr>
          <p:nvPr>
            <p:ph type="title"/>
          </p:nvPr>
        </p:nvSpPr>
        <p:spPr>
          <a:ln/>
        </p:spPr>
        <p:txBody>
          <a:bodyPr anchor="ctr" anchorCtr="1"/>
          <a:p>
            <a:r>
              <a:rPr lang="en-US" altLang="zh-CN" sz="3600" dirty="0">
                <a:solidFill>
                  <a:srgbClr val="FFFF00"/>
                </a:solidFill>
                <a:latin typeface="隶书" pitchFamily="49" charset="-122"/>
                <a:ea typeface="隶书" pitchFamily="49" charset="-122"/>
              </a:rPr>
              <a:t>4</a:t>
            </a:r>
            <a:r>
              <a:rPr lang="zh-CN" altLang="en-US" sz="3600" dirty="0">
                <a:solidFill>
                  <a:srgbClr val="FFFF00"/>
                </a:solidFill>
                <a:latin typeface="隶书" pitchFamily="49" charset="-122"/>
                <a:ea typeface="隶书" pitchFamily="49" charset="-122"/>
              </a:rPr>
              <a:t>、</a:t>
            </a:r>
            <a:r>
              <a:rPr lang="zh-CN" altLang="en-US" sz="3600" dirty="0">
                <a:solidFill>
                  <a:srgbClr val="FFFF00"/>
                </a:solidFill>
                <a:ea typeface="隶书" pitchFamily="49" charset="-122"/>
              </a:rPr>
              <a:t>过程条件：党性修养的层次和境界</a:t>
            </a:r>
            <a:endParaRPr lang="zh-CN" altLang="en-US" sz="3600" dirty="0">
              <a:solidFill>
                <a:srgbClr val="FFFF00"/>
              </a:solidFill>
              <a:latin typeface="隶书" pitchFamily="49" charset="-122"/>
              <a:ea typeface="隶书" pitchFamily="49" charset="-122"/>
            </a:endParaRPr>
          </a:p>
        </p:txBody>
      </p:sp>
      <p:sp>
        <p:nvSpPr>
          <p:cNvPr id="367619" name="文本占位符 367618"/>
          <p:cNvSpPr>
            <a:spLocks noGrp="1"/>
          </p:cNvSpPr>
          <p:nvPr>
            <p:ph type="body" idx="1"/>
          </p:nvPr>
        </p:nvSpPr>
        <p:spPr>
          <a:xfrm>
            <a:off x="762000" y="1295400"/>
            <a:ext cx="7620000" cy="4800600"/>
          </a:xfrm>
          <a:ln/>
        </p:spPr>
        <p:txBody>
          <a:bodyPr/>
          <a:p>
            <a:pPr>
              <a:lnSpc>
                <a:spcPct val="125000"/>
              </a:lnSpc>
            </a:pPr>
            <a:r>
              <a:rPr lang="zh-CN" altLang="en-US" sz="2400" dirty="0">
                <a:latin typeface="宋体" panose="02010600030101010101" pitchFamily="2" charset="-122"/>
              </a:rPr>
              <a:t>吾十有五，而志于学。三十而立。四十而不惑。五十而知天命。六十而耳顺。七十而从心而欲，不逾矩。 </a:t>
            </a:r>
            <a:endParaRPr lang="zh-CN" altLang="en-US" sz="2400" dirty="0">
              <a:latin typeface="宋体" panose="02010600030101010101" pitchFamily="2" charset="-122"/>
            </a:endParaRPr>
          </a:p>
          <a:p>
            <a:pPr>
              <a:lnSpc>
                <a:spcPct val="125000"/>
              </a:lnSpc>
            </a:pPr>
            <a:r>
              <a:rPr lang="zh-CN" altLang="en-US" sz="2400" dirty="0">
                <a:latin typeface="宋体" panose="02010600030101010101" pitchFamily="2" charset="-122"/>
              </a:rPr>
              <a:t>三种人生态度：逐求，人与物的问题，在现实生活中逐求不已，受趣味引诱和问题刺激；厌离，人于本身的问题，反观自已，人生太苦，太无意思，欲厌离；郑重，教人自觉地尽力量去生活。 </a:t>
            </a:r>
            <a:endParaRPr lang="zh-CN" altLang="en-US" sz="2400" dirty="0">
              <a:latin typeface="宋体" panose="02010600030101010101" pitchFamily="2" charset="-122"/>
            </a:endParaRPr>
          </a:p>
          <a:p>
            <a:pPr>
              <a:lnSpc>
                <a:spcPct val="125000"/>
              </a:lnSpc>
            </a:pPr>
            <a:r>
              <a:rPr lang="zh-CN" altLang="en-US" sz="2400" dirty="0">
                <a:latin typeface="宋体" panose="02010600030101010101" pitchFamily="2" charset="-122"/>
              </a:rPr>
              <a:t>人生四种境界：自然境界、功利境界、道德境界（贤人）、天地境界（圣人）。与之相应，（修）养（人）生的三重境界：生理修养，心理修养，哲理修养。</a:t>
            </a:r>
            <a:endParaRPr lang="zh-CN" altLang="en-US" sz="2400" dirty="0">
              <a:latin typeface="宋体" panose="02010600030101010101" pitchFamily="2" charset="-122"/>
            </a:endParaRPr>
          </a:p>
        </p:txBody>
      </p:sp>
      <p:sp>
        <p:nvSpPr>
          <p:cNvPr id="367620" name="动作按钮: 后退或前一项 367619">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67621" name="动作按钮: 前进或下一项 367620">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67622" name="动作按钮: 上一张 367621">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7746" name="标题 287745"/>
          <p:cNvSpPr>
            <a:spLocks noGrp="1"/>
          </p:cNvSpPr>
          <p:nvPr>
            <p:ph type="title"/>
          </p:nvPr>
        </p:nvSpPr>
        <p:spPr>
          <a:xfrm>
            <a:off x="0" y="277813"/>
            <a:ext cx="9144000" cy="941387"/>
          </a:xfrm>
          <a:ln/>
        </p:spPr>
        <p:txBody>
          <a:bodyPr anchor="ctr" anchorCtr="1"/>
          <a:p>
            <a:r>
              <a:rPr lang="zh-CN" altLang="en-US" sz="3600" dirty="0">
                <a:solidFill>
                  <a:srgbClr val="FFFF00"/>
                </a:solidFill>
                <a:ea typeface="隶书" pitchFamily="49" charset="-122"/>
              </a:rPr>
              <a:t>（二）党性修养的方法论</a:t>
            </a:r>
            <a:endParaRPr lang="zh-CN" altLang="en-US" sz="3600" dirty="0">
              <a:solidFill>
                <a:srgbClr val="FFFF00"/>
              </a:solidFill>
              <a:ea typeface="隶书" pitchFamily="49" charset="-122"/>
            </a:endParaRPr>
          </a:p>
        </p:txBody>
      </p:sp>
      <p:sp>
        <p:nvSpPr>
          <p:cNvPr id="287747" name="文本占位符 287746"/>
          <p:cNvSpPr>
            <a:spLocks noGrp="1"/>
          </p:cNvSpPr>
          <p:nvPr>
            <p:ph type="body" idx="1"/>
          </p:nvPr>
        </p:nvSpPr>
        <p:spPr>
          <a:xfrm>
            <a:off x="1143000" y="1219200"/>
            <a:ext cx="7010400" cy="4495800"/>
          </a:xfrm>
          <a:ln/>
        </p:spPr>
        <p:txBody>
          <a:bodyPr/>
          <a:p>
            <a:pPr>
              <a:lnSpc>
                <a:spcPct val="90000"/>
              </a:lnSpc>
              <a:spcAft>
                <a:spcPct val="25000"/>
              </a:spcAft>
            </a:pPr>
            <a:r>
              <a:rPr lang="zh-CN" altLang="en-US" sz="2400" b="1" dirty="0">
                <a:latin typeface="宋体" panose="02010600030101010101" pitchFamily="2" charset="-122"/>
              </a:rPr>
              <a:t>修养的方法论。</a:t>
            </a:r>
            <a:r>
              <a:rPr lang="zh-CN" altLang="en-US" sz="2400" b="1" dirty="0">
                <a:latin typeface="宋体" panose="02010600030101010101" pitchFamily="2" charset="-122"/>
                <a:hlinkClick r:id="rId1" action="ppaction://hlinksldjump"/>
              </a:rPr>
              <a:t>（法无定法</a:t>
            </a:r>
            <a:r>
              <a:rPr lang="en-US" altLang="zh-CN" sz="2400" b="1" dirty="0">
                <a:latin typeface="宋体" panose="02010600030101010101" pitchFamily="2" charset="-122"/>
                <a:hlinkClick r:id="rId1" action="ppaction://hlinksldjump"/>
              </a:rPr>
              <a:t>3</a:t>
            </a:r>
            <a:r>
              <a:rPr lang="zh-CN" altLang="en-US" sz="2400" b="1" dirty="0">
                <a:latin typeface="宋体" panose="02010600030101010101" pitchFamily="2" charset="-122"/>
                <a:hlinkClick r:id="rId1" action="ppaction://hlinksldjump"/>
              </a:rPr>
              <a:t>）</a:t>
            </a:r>
            <a:endParaRPr lang="zh-CN" altLang="en-US" sz="2400" b="1" dirty="0">
              <a:latin typeface="宋体" panose="02010600030101010101" pitchFamily="2" charset="-122"/>
            </a:endParaRPr>
          </a:p>
          <a:p>
            <a:pPr>
              <a:lnSpc>
                <a:spcPct val="90000"/>
              </a:lnSpc>
              <a:spcAft>
                <a:spcPct val="25000"/>
              </a:spcAft>
            </a:pPr>
            <a:r>
              <a:rPr lang="zh-CN" altLang="en-US" sz="2400" b="1" dirty="0">
                <a:latin typeface="宋体" panose="02010600030101010101" pitchFamily="2" charset="-122"/>
              </a:rPr>
              <a:t>三项要求：认认真真</a:t>
            </a:r>
            <a:r>
              <a:rPr lang="zh-CN" altLang="en-US" sz="2400" b="1" dirty="0">
                <a:latin typeface="宋体" panose="02010600030101010101" pitchFamily="2" charset="-122"/>
                <a:hlinkClick r:id="rId2" action="ppaction://hlinksldjump"/>
              </a:rPr>
              <a:t>读书</a:t>
            </a:r>
            <a:r>
              <a:rPr lang="zh-CN" altLang="en-US" sz="2400" b="1" dirty="0">
                <a:latin typeface="宋体" panose="02010600030101010101" pitchFamily="2" charset="-122"/>
              </a:rPr>
              <a:t>（格物致知）</a:t>
            </a:r>
            <a:endParaRPr lang="zh-CN" altLang="en-US" sz="2400" b="1" dirty="0">
              <a:latin typeface="宋体" panose="02010600030101010101" pitchFamily="2" charset="-122"/>
            </a:endParaRPr>
          </a:p>
          <a:p>
            <a:pPr>
              <a:lnSpc>
                <a:spcPct val="90000"/>
              </a:lnSpc>
              <a:spcAft>
                <a:spcPct val="25000"/>
              </a:spcAft>
              <a:buNone/>
            </a:pPr>
            <a:r>
              <a:rPr lang="zh-CN" altLang="en-US" sz="2400" b="1" dirty="0">
                <a:latin typeface="宋体" panose="02010600030101010101" pitchFamily="2" charset="-122"/>
              </a:rPr>
              <a:t>            踏踏实实</a:t>
            </a:r>
            <a:r>
              <a:rPr lang="zh-CN" altLang="en-US" sz="2400" b="1" dirty="0">
                <a:latin typeface="宋体" panose="02010600030101010101" pitchFamily="2" charset="-122"/>
                <a:hlinkClick r:id="rId3" action="ppaction://hlinksldjump"/>
              </a:rPr>
              <a:t>做人</a:t>
            </a:r>
            <a:r>
              <a:rPr lang="zh-CN" altLang="en-US" sz="2400" b="1" dirty="0">
                <a:latin typeface="宋体" panose="02010600030101010101" pitchFamily="2" charset="-122"/>
              </a:rPr>
              <a:t>（诚意正心）</a:t>
            </a:r>
            <a:endParaRPr lang="zh-CN" altLang="en-US" sz="2400" b="1" dirty="0">
              <a:latin typeface="宋体" panose="02010600030101010101" pitchFamily="2" charset="-122"/>
            </a:endParaRPr>
          </a:p>
          <a:p>
            <a:pPr>
              <a:lnSpc>
                <a:spcPct val="90000"/>
              </a:lnSpc>
              <a:spcAft>
                <a:spcPct val="25000"/>
              </a:spcAft>
              <a:buNone/>
            </a:pPr>
            <a:r>
              <a:rPr lang="zh-CN" altLang="en-US" sz="2400" b="1" dirty="0">
                <a:latin typeface="宋体" panose="02010600030101010101" pitchFamily="2" charset="-122"/>
              </a:rPr>
              <a:t>            干干净净</a:t>
            </a:r>
            <a:r>
              <a:rPr lang="zh-CN" altLang="en-US" sz="2400" b="1" dirty="0">
                <a:latin typeface="宋体" panose="02010600030101010101" pitchFamily="2" charset="-122"/>
                <a:hlinkClick r:id="rId4" action="ppaction://hlinksldjump"/>
              </a:rPr>
              <a:t>做事</a:t>
            </a:r>
            <a:r>
              <a:rPr lang="zh-CN" altLang="en-US" sz="2400" b="1" dirty="0">
                <a:latin typeface="宋体" panose="02010600030101010101" pitchFamily="2" charset="-122"/>
              </a:rPr>
              <a:t>（修身治国）</a:t>
            </a:r>
            <a:endParaRPr lang="zh-CN" altLang="en-US" sz="2400" b="1" dirty="0">
              <a:latin typeface="宋体" panose="02010600030101010101" pitchFamily="2" charset="-122"/>
            </a:endParaRPr>
          </a:p>
          <a:p>
            <a:pPr>
              <a:lnSpc>
                <a:spcPct val="90000"/>
              </a:lnSpc>
              <a:spcAft>
                <a:spcPct val="25000"/>
              </a:spcAft>
            </a:pPr>
            <a:r>
              <a:rPr lang="zh-CN" altLang="en-US" sz="2400" b="1" dirty="0">
                <a:latin typeface="宋体" panose="02010600030101010101" pitchFamily="2" charset="-122"/>
              </a:rPr>
              <a:t>六种意识：一是信仰意识。二是公仆意识。</a:t>
            </a:r>
            <a:endParaRPr lang="zh-CN" altLang="en-US" sz="2400" b="1" dirty="0">
              <a:latin typeface="宋体" panose="02010600030101010101" pitchFamily="2" charset="-122"/>
            </a:endParaRPr>
          </a:p>
          <a:p>
            <a:pPr>
              <a:lnSpc>
                <a:spcPct val="90000"/>
              </a:lnSpc>
              <a:spcAft>
                <a:spcPct val="25000"/>
              </a:spcAft>
              <a:buNone/>
            </a:pPr>
            <a:r>
              <a:rPr lang="zh-CN" altLang="en-US" sz="2400" b="1" dirty="0">
                <a:latin typeface="宋体" panose="02010600030101010101" pitchFamily="2" charset="-122"/>
              </a:rPr>
              <a:t>            三是自省意识。四是敬畏意识。</a:t>
            </a:r>
            <a:endParaRPr lang="zh-CN" altLang="en-US" sz="2400" b="1" dirty="0">
              <a:latin typeface="宋体" panose="02010600030101010101" pitchFamily="2" charset="-122"/>
            </a:endParaRPr>
          </a:p>
          <a:p>
            <a:pPr>
              <a:lnSpc>
                <a:spcPct val="90000"/>
              </a:lnSpc>
              <a:spcAft>
                <a:spcPct val="25000"/>
              </a:spcAft>
              <a:buNone/>
            </a:pPr>
            <a:r>
              <a:rPr lang="zh-CN" altLang="en-US" sz="2400" b="1" dirty="0">
                <a:latin typeface="宋体" panose="02010600030101010101" pitchFamily="2" charset="-122"/>
              </a:rPr>
              <a:t>            五是法制意识。六是民主意识。</a:t>
            </a:r>
            <a:endParaRPr lang="zh-CN" altLang="en-US" sz="2400" b="1" dirty="0">
              <a:latin typeface="宋体" panose="02010600030101010101" pitchFamily="2" charset="-122"/>
            </a:endParaRPr>
          </a:p>
          <a:p>
            <a:pPr>
              <a:lnSpc>
                <a:spcPct val="90000"/>
              </a:lnSpc>
              <a:spcAft>
                <a:spcPct val="25000"/>
              </a:spcAft>
            </a:pPr>
            <a:r>
              <a:rPr lang="zh-CN" altLang="en-US" sz="2400" b="1" dirty="0">
                <a:latin typeface="宋体" panose="02010600030101010101" pitchFamily="2" charset="-122"/>
              </a:rPr>
              <a:t>立志高远，心存理想；涵养省察，慎独自律；</a:t>
            </a:r>
            <a:endParaRPr lang="zh-CN" altLang="en-US" sz="2400" b="1" dirty="0">
              <a:latin typeface="宋体" panose="02010600030101010101" pitchFamily="2" charset="-122"/>
            </a:endParaRPr>
          </a:p>
          <a:p>
            <a:pPr>
              <a:lnSpc>
                <a:spcPct val="90000"/>
              </a:lnSpc>
              <a:spcAft>
                <a:spcPct val="25000"/>
              </a:spcAft>
              <a:buNone/>
            </a:pPr>
            <a:r>
              <a:rPr lang="zh-CN" altLang="en-US" sz="2400" b="1" dirty="0">
                <a:latin typeface="宋体" panose="02010600030101010101" pitchFamily="2" charset="-122"/>
              </a:rPr>
              <a:t>  忠恕任事，推己及人；躬身践履，知行统一。</a:t>
            </a:r>
            <a:endParaRPr lang="zh-CN" altLang="en-US" sz="2400" b="1" dirty="0">
              <a:latin typeface="宋体" panose="02010600030101010101" pitchFamily="2" charset="-122"/>
            </a:endParaRPr>
          </a:p>
        </p:txBody>
      </p:sp>
      <p:sp>
        <p:nvSpPr>
          <p:cNvPr id="287748" name="动作按钮: 后退或前一项 287747">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87749" name="动作按钮: 前进或下一项 287748">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87750" name="动作按钮: 上一张 287749">
            <a:hlinkClick r:id="rId5"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62" name="标题 296961"/>
          <p:cNvSpPr>
            <a:spLocks noGrp="1"/>
          </p:cNvSpPr>
          <p:nvPr>
            <p:ph type="title"/>
          </p:nvPr>
        </p:nvSpPr>
        <p:spPr>
          <a:xfrm>
            <a:off x="533400" y="228600"/>
            <a:ext cx="8229600" cy="762000"/>
          </a:xfrm>
          <a:ln/>
        </p:spPr>
        <p:txBody>
          <a:bodyPr anchor="ctr" anchorCtr="1"/>
          <a:p>
            <a:r>
              <a:rPr lang="zh-CN" altLang="en-US" dirty="0">
                <a:solidFill>
                  <a:srgbClr val="FFFF00"/>
                </a:solidFill>
                <a:ea typeface="隶书" pitchFamily="49" charset="-122"/>
              </a:rPr>
              <a:t>法无定法（一）难</a:t>
            </a:r>
            <a:endParaRPr lang="zh-CN" altLang="en-US" dirty="0">
              <a:solidFill>
                <a:srgbClr val="FFFF00"/>
              </a:solidFill>
              <a:ea typeface="隶书" pitchFamily="49" charset="-122"/>
            </a:endParaRPr>
          </a:p>
        </p:txBody>
      </p:sp>
      <p:sp>
        <p:nvSpPr>
          <p:cNvPr id="296963" name="文本占位符 296962"/>
          <p:cNvSpPr>
            <a:spLocks noGrp="1"/>
          </p:cNvSpPr>
          <p:nvPr>
            <p:ph type="body" idx="1"/>
          </p:nvPr>
        </p:nvSpPr>
        <p:spPr>
          <a:xfrm>
            <a:off x="533400" y="1219200"/>
            <a:ext cx="7848600" cy="4800600"/>
          </a:xfrm>
          <a:ln/>
        </p:spPr>
        <p:txBody>
          <a:bodyPr/>
          <a:p>
            <a:pPr>
              <a:lnSpc>
                <a:spcPct val="90000"/>
              </a:lnSpc>
            </a:pPr>
            <a:r>
              <a:rPr lang="zh-CN" altLang="en-US" sz="2400" dirty="0"/>
              <a:t>昨夜西风凋碧树，独上高楼，望尽天涯路；衣带渐宽终不悔，为伊消得人憔悴；众里寻他千百度，蓦然回首，那人却在灯火阑珊处。</a:t>
            </a:r>
            <a:endParaRPr lang="zh-CN" altLang="en-US" sz="2400" dirty="0"/>
          </a:p>
          <a:p>
            <a:pPr>
              <a:lnSpc>
                <a:spcPct val="90000"/>
              </a:lnSpc>
            </a:pPr>
            <a:r>
              <a:rPr lang="zh-CN" altLang="en-US" sz="2400" dirty="0"/>
              <a:t>注意修养是一桩极辛苦的事业懂得一个道理， 脱胎换骨，不一定是悟得了这个道理。满口行话不是悟道，张口马列未必懂马列。宋朝大慧宗杲的弟子宗元、道谦。 </a:t>
            </a:r>
            <a:endParaRPr lang="zh-CN" altLang="en-US" sz="2400" dirty="0">
              <a:latin typeface="宋体" panose="02010600030101010101" pitchFamily="2" charset="-122"/>
            </a:endParaRPr>
          </a:p>
          <a:p>
            <a:pPr>
              <a:lnSpc>
                <a:spcPct val="90000"/>
              </a:lnSpc>
            </a:pPr>
            <a:r>
              <a:rPr lang="zh-CN" altLang="en-US" sz="2400" dirty="0">
                <a:latin typeface="宋体" panose="02010600030101010101" pitchFamily="2" charset="-122"/>
              </a:rPr>
              <a:t>注意修养是一件极庄严的事情，没有诚敬心就不要做。不是喝点心灵鸡汤，讲机缘的。要破除掉宇宙万物之间的概念界限，思维自由穿行，不受其束缚</a:t>
            </a:r>
            <a:r>
              <a:rPr lang="en-US" altLang="zh-CN" sz="2400" dirty="0">
                <a:latin typeface="宋体" panose="02010600030101010101" pitchFamily="2" charset="-122"/>
              </a:rPr>
              <a:t>,</a:t>
            </a:r>
            <a:r>
              <a:rPr lang="zh-CN" altLang="en-US" sz="2400" dirty="0">
                <a:latin typeface="宋体" panose="02010600030101010101" pitchFamily="2" charset="-122"/>
              </a:rPr>
              <a:t>何其难也。</a:t>
            </a:r>
            <a:endParaRPr lang="zh-CN" altLang="en-US" sz="2400">
              <a:latin typeface="宋体" panose="02010600030101010101" pitchFamily="2" charset="-122"/>
            </a:endParaRPr>
          </a:p>
          <a:p>
            <a:pPr>
              <a:lnSpc>
                <a:spcPct val="90000"/>
              </a:lnSpc>
            </a:pPr>
            <a:r>
              <a:rPr lang="zh-CN" altLang="en-US" sz="2400" dirty="0">
                <a:latin typeface="宋体" panose="02010600030101010101" pitchFamily="2" charset="-122"/>
              </a:rPr>
              <a:t>注意修养是一项极高妙的事理，最深奥的东西和最浅显的东西，最高远的东西和最现实的东西，最需要追求的东西和最不能追求的东西，集为一身。需要觉悟。</a:t>
            </a:r>
            <a:endParaRPr lang="zh-CN" altLang="en-US" sz="2400" dirty="0">
              <a:latin typeface="宋体" panose="02010600030101010101" pitchFamily="2" charset="-122"/>
            </a:endParaRPr>
          </a:p>
        </p:txBody>
      </p:sp>
      <p:sp>
        <p:nvSpPr>
          <p:cNvPr id="296964" name="动作按钮: 后退或前一项 296963">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96965" name="动作按钮: 前进或下一项 296964">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96966" name="动作按钮: 上一张 296965">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3522" name="标题 363521"/>
          <p:cNvSpPr>
            <a:spLocks noGrp="1"/>
          </p:cNvSpPr>
          <p:nvPr>
            <p:ph type="title"/>
          </p:nvPr>
        </p:nvSpPr>
        <p:spPr>
          <a:xfrm>
            <a:off x="533400" y="0"/>
            <a:ext cx="8229600" cy="762000"/>
          </a:xfrm>
          <a:ln/>
        </p:spPr>
        <p:txBody>
          <a:bodyPr anchor="ctr" anchorCtr="1"/>
          <a:p>
            <a:r>
              <a:rPr lang="zh-CN" altLang="en-US" dirty="0">
                <a:solidFill>
                  <a:srgbClr val="FFFF00"/>
                </a:solidFill>
                <a:ea typeface="隶书" pitchFamily="49" charset="-122"/>
              </a:rPr>
              <a:t>法无定法（二）简</a:t>
            </a:r>
            <a:endParaRPr lang="zh-CN" altLang="en-US" dirty="0">
              <a:solidFill>
                <a:srgbClr val="FFFF00"/>
              </a:solidFill>
              <a:ea typeface="隶书" pitchFamily="49" charset="-122"/>
            </a:endParaRPr>
          </a:p>
        </p:txBody>
      </p:sp>
      <p:sp>
        <p:nvSpPr>
          <p:cNvPr id="363523" name="文本占位符 363522"/>
          <p:cNvSpPr>
            <a:spLocks noGrp="1"/>
          </p:cNvSpPr>
          <p:nvPr>
            <p:ph type="body" idx="1"/>
          </p:nvPr>
        </p:nvSpPr>
        <p:spPr>
          <a:xfrm>
            <a:off x="457200" y="914400"/>
            <a:ext cx="8229600" cy="5105400"/>
          </a:xfrm>
          <a:ln/>
        </p:spPr>
        <p:txBody>
          <a:bodyPr/>
          <a:p>
            <a:pPr>
              <a:lnSpc>
                <a:spcPct val="90000"/>
              </a:lnSpc>
            </a:pPr>
            <a:r>
              <a:rPr lang="zh-CN" altLang="en-US" sz="2400" dirty="0">
                <a:latin typeface="宋体" panose="02010600030101010101" pitchFamily="2" charset="-122"/>
              </a:rPr>
              <a:t>要成为纯粹的共产党人（圣人），并不需要做不同于平常的事。不需要表演奇迹，也不可能表演奇迹。但是他的觉悟（解）的高度不同，他所做的事对于他就有不同的意义。认真读书、老实做人、干净干事。</a:t>
            </a:r>
            <a:endParaRPr lang="zh-CN" altLang="en-US" sz="2400" dirty="0">
              <a:latin typeface="宋体" panose="02010600030101010101" pitchFamily="2" charset="-122"/>
            </a:endParaRPr>
          </a:p>
          <a:p>
            <a:r>
              <a:rPr lang="zh-CN" altLang="en-US" sz="2400" dirty="0">
                <a:latin typeface="宋体" panose="02010600030101010101" pitchFamily="2" charset="-122"/>
              </a:rPr>
              <a:t>真正的修行，需经得起考验，只有在世间面对名利美色，尚能做到寂然不动，才是真正的无拘无束，自由自在。</a:t>
            </a:r>
            <a:endParaRPr lang="zh-CN" altLang="en-US" sz="2400" dirty="0">
              <a:latin typeface="宋体" panose="02010600030101010101" pitchFamily="2" charset="-122"/>
            </a:endParaRPr>
          </a:p>
          <a:p>
            <a:r>
              <a:rPr lang="zh-CN" altLang="en-US" sz="2400" dirty="0">
                <a:latin typeface="宋体" panose="02010600030101010101" pitchFamily="2" charset="-122"/>
              </a:rPr>
              <a:t>坐亦禅，行亦禅，语默动静体安然。青青翠竹，尽是法身，郁郁黄花，无非般若。担水砍柴，无非妙道。</a:t>
            </a:r>
            <a:endParaRPr lang="zh-CN" altLang="en-US" sz="2400" dirty="0">
              <a:latin typeface="宋体" panose="02010600030101010101" pitchFamily="2" charset="-122"/>
            </a:endParaRPr>
          </a:p>
          <a:p>
            <a:r>
              <a:rPr lang="zh-CN" altLang="en-US" sz="2400" dirty="0">
                <a:latin typeface="宋体" panose="02010600030101010101" pitchFamily="2" charset="-122"/>
              </a:rPr>
              <a:t>（政绩观）有些人刻意成佛，却往往不能顺着这个自然过程，原因在于他们缺乏自信。所以修行的道路，就是要充分相信自己，其他一切放下，不必于日用平常行事外，别有用功，别有修行。</a:t>
            </a:r>
            <a:r>
              <a:rPr lang="zh-CN" altLang="en-US" sz="2400" dirty="0"/>
              <a:t>迷则为凡，悟则为圣。顿悟。不论多么长久，只是积学，只是准备，飞跃是高峰。</a:t>
            </a:r>
            <a:r>
              <a:rPr lang="zh-CN" altLang="en-US" dirty="0"/>
              <a:t> </a:t>
            </a:r>
            <a:r>
              <a:rPr lang="zh-CN" altLang="en-US" sz="2400" dirty="0">
                <a:latin typeface="宋体" panose="02010600030101010101" pitchFamily="2" charset="-122"/>
              </a:rPr>
              <a:t> </a:t>
            </a:r>
            <a:endParaRPr lang="zh-CN" altLang="en-US" sz="2400" dirty="0">
              <a:latin typeface="宋体" panose="02010600030101010101" pitchFamily="2" charset="-122"/>
            </a:endParaRPr>
          </a:p>
          <a:p>
            <a:pPr>
              <a:lnSpc>
                <a:spcPct val="90000"/>
              </a:lnSpc>
            </a:pPr>
            <a:endParaRPr lang="zh-CN" altLang="en-US" sz="2400" dirty="0">
              <a:latin typeface="宋体" panose="02010600030101010101" pitchFamily="2" charset="-122"/>
            </a:endParaRPr>
          </a:p>
        </p:txBody>
      </p:sp>
      <p:sp>
        <p:nvSpPr>
          <p:cNvPr id="363524" name="动作按钮: 后退或前一项 363523">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63525" name="动作按钮: 前进或下一项 363524">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63526" name="动作按钮: 上一张 363525">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83" name="文本占位符 276482"/>
          <p:cNvSpPr>
            <a:spLocks noGrp="1"/>
          </p:cNvSpPr>
          <p:nvPr>
            <p:ph type="body" idx="1"/>
          </p:nvPr>
        </p:nvSpPr>
        <p:spPr>
          <a:xfrm>
            <a:off x="990600" y="1295400"/>
            <a:ext cx="7620000" cy="4419600"/>
          </a:xfrm>
          <a:ln/>
        </p:spPr>
        <p:txBody>
          <a:bodyPr/>
          <a:p>
            <a:pPr>
              <a:lnSpc>
                <a:spcPct val="90000"/>
              </a:lnSpc>
              <a:spcAft>
                <a:spcPct val="30000"/>
              </a:spcAft>
            </a:pPr>
            <a:r>
              <a:rPr lang="zh-CN" altLang="en-US" sz="2800" b="1" dirty="0"/>
              <a:t>要得到你想要的某样东西，最可靠的办法是让你自己配得上它。</a:t>
            </a:r>
            <a:endParaRPr lang="zh-CN" altLang="en-US" sz="2800" b="1" dirty="0">
              <a:solidFill>
                <a:srgbClr val="FFFF00"/>
              </a:solidFill>
            </a:endParaRPr>
          </a:p>
          <a:p>
            <a:pPr>
              <a:lnSpc>
                <a:spcPct val="90000"/>
              </a:lnSpc>
              <a:spcAft>
                <a:spcPct val="30000"/>
              </a:spcAft>
            </a:pPr>
            <a:r>
              <a:rPr lang="zh-CN" altLang="en-US" sz="2800" b="1" dirty="0"/>
              <a:t>静下来，才知道，平日里的忙，才是真正的懒。静下来才知道，一直以来对自己的内心是如何疏忽与冷漠：懒得关照它的希求与恐惧，懒得追问它的疑惑与困顿，懒得呵护它的柔软与苏醒。</a:t>
            </a:r>
            <a:endParaRPr lang="zh-CN" altLang="en-US" sz="2800" b="1" dirty="0"/>
          </a:p>
          <a:p>
            <a:pPr>
              <a:lnSpc>
                <a:spcPct val="90000"/>
              </a:lnSpc>
              <a:spcAft>
                <a:spcPct val="30000"/>
              </a:spcAft>
            </a:pPr>
            <a:r>
              <a:rPr lang="zh-CN" altLang="en-US" sz="2800" b="1" dirty="0"/>
              <a:t>自天子以至于庶人，壹是皆以修身为本。</a:t>
            </a:r>
            <a:endParaRPr lang="zh-CN" altLang="en-US" sz="2800" b="1" dirty="0"/>
          </a:p>
          <a:p>
            <a:pPr>
              <a:lnSpc>
                <a:spcPct val="90000"/>
              </a:lnSpc>
              <a:spcAft>
                <a:spcPct val="30000"/>
              </a:spcAft>
            </a:pPr>
            <a:r>
              <a:rPr lang="zh-CN" altLang="en-US" sz="2800" b="1" dirty="0"/>
              <a:t>道德人家福泽长。积善之家必有余庆。</a:t>
            </a:r>
            <a:endParaRPr lang="zh-CN" altLang="en-US" sz="2800" b="1" dirty="0"/>
          </a:p>
        </p:txBody>
      </p:sp>
      <p:sp>
        <p:nvSpPr>
          <p:cNvPr id="276484" name="动作按钮: 后退或前一项 276483">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76485" name="动作按钮: 前进或下一项 276484">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76486" name="矩形 276485"/>
          <p:cNvSpPr/>
          <p:nvPr/>
        </p:nvSpPr>
        <p:spPr>
          <a:xfrm>
            <a:off x="1371600" y="381000"/>
            <a:ext cx="6248400" cy="762000"/>
          </a:xfrm>
          <a:prstGeom prst="rect">
            <a:avLst/>
          </a:prstGeom>
          <a:noFill/>
          <a:ln w="9525">
            <a:noFill/>
          </a:ln>
        </p:spPr>
        <p:txBody>
          <a:bodyPr/>
          <a:lstStyle>
            <a:lvl1pPr marL="0" lvl="0" indent="0" algn="ctr"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None/>
              <a:defRPr sz="3200" u="none" kern="1200" baseline="0">
                <a:solidFill>
                  <a:schemeClr val="tx1"/>
                </a:solidFill>
                <a:effectLst>
                  <a:outerShdw blurRad="38100" dist="38100" dir="2700000">
                    <a:srgbClr val="000000"/>
                  </a:outerShdw>
                </a:effectLst>
                <a:latin typeface="Arial" panose="020B0604020202020204" pitchFamily="34" charset="0"/>
                <a:ea typeface="宋体" panose="02010600030101010101" pitchFamily="2" charset="-122"/>
              </a:defRPr>
            </a:lvl1pPr>
            <a:lvl2pPr marL="457200" lvl="1" indent="0" algn="ctr" defTabSz="914400" rtl="0" eaLnBrk="1" fontAlgn="base" latinLnBrk="0" hangingPunct="1">
              <a:lnSpc>
                <a:spcPct val="100000"/>
              </a:lnSpc>
              <a:spcBef>
                <a:spcPct val="20000"/>
              </a:spcBef>
              <a:spcAft>
                <a:spcPct val="0"/>
              </a:spcAft>
              <a:buClr>
                <a:schemeClr val="tx2"/>
              </a:buClr>
              <a:buSzPct val="50000"/>
              <a:buFont typeface="Wingdings" panose="05000000000000000000" pitchFamily="2" charset="2"/>
              <a:buNone/>
              <a:defRPr sz="2800" b="0" i="0" u="none" kern="1200" baseline="0">
                <a:solidFill>
                  <a:schemeClr val="tx1"/>
                </a:solidFill>
                <a:effectLst>
                  <a:outerShdw blurRad="38100" dist="38100" dir="2700000">
                    <a:srgbClr val="000000"/>
                  </a:outerShdw>
                </a:effectLst>
                <a:latin typeface="Arial" panose="020B0604020202020204" pitchFamily="34" charset="0"/>
                <a:ea typeface="宋体" panose="02010600030101010101" pitchFamily="2" charset="-122"/>
              </a:defRPr>
            </a:lvl2pPr>
            <a:lvl3pPr marL="914400" lvl="2" indent="0" algn="ctr" defTabSz="914400" rtl="0" eaLnBrk="1" fontAlgn="base" latinLnBrk="0" hangingPunct="1">
              <a:lnSpc>
                <a:spcPct val="100000"/>
              </a:lnSpc>
              <a:spcBef>
                <a:spcPct val="20000"/>
              </a:spcBef>
              <a:spcAft>
                <a:spcPct val="0"/>
              </a:spcAft>
              <a:buClr>
                <a:schemeClr val="accent2"/>
              </a:buClr>
              <a:buSzTx/>
              <a:buFontTx/>
              <a:buNone/>
              <a:defRPr sz="2400" b="0" i="0" u="none" kern="1200" baseline="0">
                <a:solidFill>
                  <a:schemeClr val="tx1"/>
                </a:solidFill>
                <a:effectLst>
                  <a:outerShdw blurRad="38100" dist="38100" dir="2700000">
                    <a:srgbClr val="000000"/>
                  </a:outerShdw>
                </a:effectLst>
                <a:latin typeface="Arial" panose="020B0604020202020204" pitchFamily="34" charset="0"/>
                <a:ea typeface="宋体" panose="02010600030101010101" pitchFamily="2" charset="-122"/>
              </a:defRPr>
            </a:lvl3pPr>
            <a:lvl4pPr marL="1371600" lvl="3" indent="0" algn="ctr"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None/>
              <a:defRPr sz="2000" b="0" i="0" u="none" kern="1200" baseline="0">
                <a:solidFill>
                  <a:schemeClr val="tx1"/>
                </a:solidFill>
                <a:effectLst>
                  <a:outerShdw blurRad="38100" dist="38100" dir="2700000">
                    <a:srgbClr val="000000"/>
                  </a:outerShdw>
                </a:effectLst>
                <a:latin typeface="Arial" panose="020B0604020202020204" pitchFamily="34" charset="0"/>
                <a:ea typeface="宋体" panose="02010600030101010101" pitchFamily="2" charset="-122"/>
              </a:defRPr>
            </a:lvl4pPr>
            <a:lvl5pPr marL="1828800" lvl="4" indent="0" algn="ctr" defTabSz="914400" rtl="0" eaLnBrk="1" fontAlgn="base" latinLnBrk="0" hangingPunct="1">
              <a:lnSpc>
                <a:spcPct val="100000"/>
              </a:lnSpc>
              <a:spcBef>
                <a:spcPct val="20000"/>
              </a:spcBef>
              <a:spcAft>
                <a:spcPct val="0"/>
              </a:spcAft>
              <a:buClr>
                <a:schemeClr val="hlink"/>
              </a:buClr>
              <a:buSzTx/>
              <a:buFontTx/>
              <a:buNone/>
              <a:defRPr sz="2000" b="0" i="0" u="none" kern="1200" baseline="0">
                <a:solidFill>
                  <a:schemeClr val="tx1"/>
                </a:solidFill>
                <a:effectLst>
                  <a:outerShdw blurRad="38100" dist="38100" dir="2700000">
                    <a:srgbClr val="000000"/>
                  </a:outerShdw>
                </a:effectLst>
                <a:latin typeface="Arial" panose="020B0604020202020204" pitchFamily="34" charset="0"/>
                <a:ea typeface="宋体" panose="02010600030101010101" pitchFamily="2" charset="-122"/>
              </a:defRPr>
            </a:lvl5pPr>
          </a:lstStyle>
          <a:p>
            <a:pPr marL="342900" lvl="0" indent="-342900"/>
            <a:r>
              <a:rPr lang="zh-CN" altLang="en-US" sz="3600" dirty="0">
                <a:solidFill>
                  <a:srgbClr val="FFFF00"/>
                </a:solidFill>
                <a:ea typeface="隶书" pitchFamily="49" charset="-122"/>
              </a:rPr>
              <a:t>隽语箴言</a:t>
            </a:r>
            <a:r>
              <a:rPr lang="en-US" altLang="zh-CN" sz="3600" dirty="0">
                <a:solidFill>
                  <a:srgbClr val="FFFF00"/>
                </a:solidFill>
                <a:ea typeface="隶书" pitchFamily="49" charset="-122"/>
              </a:rPr>
              <a:t>(</a:t>
            </a:r>
            <a:r>
              <a:rPr lang="zh-CN" altLang="en-US" sz="3600" dirty="0">
                <a:solidFill>
                  <a:srgbClr val="FFFF00"/>
                </a:solidFill>
                <a:ea typeface="隶书" pitchFamily="49" charset="-122"/>
              </a:rPr>
              <a:t>一</a:t>
            </a:r>
            <a:r>
              <a:rPr lang="en-US" altLang="zh-CN" sz="3600">
                <a:solidFill>
                  <a:srgbClr val="FFFF00"/>
                </a:solidFill>
                <a:ea typeface="隶书" pitchFamily="49" charset="-122"/>
              </a:rPr>
              <a:t>)</a:t>
            </a:r>
            <a:endParaRPr lang="en-US" altLang="zh-CN" sz="3600">
              <a:solidFill>
                <a:srgbClr val="FFFF00"/>
              </a:solidFill>
              <a:ea typeface="隶书" pitchFamily="49" charset="-122"/>
            </a:endParaRPr>
          </a:p>
        </p:txBody>
      </p:sp>
    </p:spTree>
  </p:cSld>
  <p:clrMapOvr>
    <a:masterClrMapping/>
  </p:clrMapOvr>
  <p:transition spd="slow">
    <p:pull dir="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9666" name="标题 369665"/>
          <p:cNvSpPr>
            <a:spLocks noGrp="1"/>
          </p:cNvSpPr>
          <p:nvPr>
            <p:ph type="title"/>
          </p:nvPr>
        </p:nvSpPr>
        <p:spPr>
          <a:xfrm>
            <a:off x="533400" y="0"/>
            <a:ext cx="8229600" cy="762000"/>
          </a:xfrm>
          <a:ln/>
        </p:spPr>
        <p:txBody>
          <a:bodyPr anchor="ctr" anchorCtr="1"/>
          <a:p>
            <a:r>
              <a:rPr lang="zh-CN" altLang="en-US" dirty="0">
                <a:solidFill>
                  <a:srgbClr val="FFFF00"/>
                </a:solidFill>
                <a:ea typeface="隶书" pitchFamily="49" charset="-122"/>
              </a:rPr>
              <a:t>法无定法（三）敬</a:t>
            </a:r>
            <a:endParaRPr lang="zh-CN" altLang="en-US" dirty="0">
              <a:solidFill>
                <a:srgbClr val="FFFF00"/>
              </a:solidFill>
              <a:ea typeface="隶书" pitchFamily="49" charset="-122"/>
            </a:endParaRPr>
          </a:p>
        </p:txBody>
      </p:sp>
      <p:sp>
        <p:nvSpPr>
          <p:cNvPr id="369667" name="文本占位符 369666"/>
          <p:cNvSpPr>
            <a:spLocks noGrp="1"/>
          </p:cNvSpPr>
          <p:nvPr>
            <p:ph type="body" idx="1"/>
          </p:nvPr>
        </p:nvSpPr>
        <p:spPr>
          <a:xfrm>
            <a:off x="762000" y="1143000"/>
            <a:ext cx="7924800" cy="4800600"/>
          </a:xfrm>
          <a:ln/>
        </p:spPr>
        <p:txBody>
          <a:bodyPr/>
          <a:p>
            <a:pPr>
              <a:lnSpc>
                <a:spcPct val="80000"/>
              </a:lnSpc>
              <a:spcAft>
                <a:spcPct val="20000"/>
              </a:spcAft>
            </a:pPr>
            <a:r>
              <a:rPr lang="zh-CN" altLang="en-US" sz="2000" dirty="0"/>
              <a:t>格物、致知、诚意、正心。</a:t>
            </a:r>
            <a:r>
              <a:rPr lang="zh-CN" altLang="en-US" sz="2000" dirty="0">
                <a:latin typeface="宋体" panose="02010600030101010101" pitchFamily="2" charset="-122"/>
              </a:rPr>
              <a:t>立志高远，心存理想；涵养省察，慎独自律；忠恕任事，推己及人；躬身践履，知行统一。</a:t>
            </a:r>
            <a:endParaRPr lang="zh-CN" altLang="en-US" sz="2000" dirty="0"/>
          </a:p>
          <a:p>
            <a:pPr>
              <a:lnSpc>
                <a:spcPct val="80000"/>
              </a:lnSpc>
              <a:spcAft>
                <a:spcPct val="20000"/>
              </a:spcAft>
            </a:pPr>
            <a:r>
              <a:rPr lang="zh-CN" altLang="en-US" sz="2000" dirty="0"/>
              <a:t>朱熹的修养方法：一是“致知”，一是“用敬”。若是不用敬，格物就可能是一种智能练习，不能达到预期的顿悟的目的。只有经常想着要悟，才能一朝大悟。这就是用敬的功用。</a:t>
            </a:r>
            <a:endParaRPr lang="zh-CN" altLang="en-US" sz="2000" dirty="0"/>
          </a:p>
          <a:p>
            <a:pPr>
              <a:lnSpc>
                <a:spcPct val="80000"/>
              </a:lnSpc>
              <a:spcAft>
                <a:spcPct val="20000"/>
              </a:spcAft>
            </a:pPr>
            <a:r>
              <a:rPr lang="zh-CN" altLang="en-US" sz="2000" dirty="0"/>
              <a:t>王守仁的修养方法：也是“用敬”。物有是非，良知知之，我们必须真诚去做它，否则不正心诚意，就是小智。</a:t>
            </a:r>
            <a:endParaRPr lang="zh-CN" altLang="en-US" sz="2000" dirty="0">
              <a:latin typeface="宋体" panose="02010600030101010101" pitchFamily="2" charset="-122"/>
            </a:endParaRPr>
          </a:p>
          <a:p>
            <a:pPr>
              <a:lnSpc>
                <a:spcPct val="80000"/>
              </a:lnSpc>
              <a:spcAft>
                <a:spcPct val="20000"/>
              </a:spcAft>
            </a:pPr>
            <a:r>
              <a:rPr lang="zh-CN" altLang="en-US" sz="2000" dirty="0"/>
              <a:t>修身的最高境界是做到慎独。“干部不论大小，都要努力做到慎独慎初慎微，不以恶小而为之。做到台上台下一个样，人前人后一个样，尤其是在私底下、无人时、细微处，更要如履薄冰、如临深渊，始终不放纵、不越轨、不逾矩。”要时刻反躬自省，就像古人讲的“吾日三省吾身”，自重、自省、自警、自励，洁身自好，存正祛邪，注重修身养德，增强防腐拒变的“免疫力”。</a:t>
            </a:r>
            <a:endParaRPr lang="zh-CN" altLang="en-US" sz="2000" dirty="0"/>
          </a:p>
          <a:p>
            <a:pPr>
              <a:lnSpc>
                <a:spcPct val="80000"/>
              </a:lnSpc>
              <a:spcAft>
                <a:spcPct val="20000"/>
              </a:spcAft>
            </a:pPr>
            <a:r>
              <a:rPr lang="zh-CN" altLang="en-US" sz="2000" dirty="0"/>
              <a:t>领导干部加强修养、提升境界，不是一蹴而就的，也不是一劳永逸的，需要坚持不懈地持续努力。在学习过程中，要结合自己的工作实际，脑子里经常装几个问题，反复思考。</a:t>
            </a:r>
            <a:endParaRPr lang="zh-CN" altLang="en-US" sz="2000" dirty="0"/>
          </a:p>
        </p:txBody>
      </p:sp>
      <p:sp>
        <p:nvSpPr>
          <p:cNvPr id="369668" name="动作按钮: 后退或前一项 369667">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69669" name="动作按钮: 前进或下一项 369668">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69670" name="动作按钮: 上一张 369669">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7986" name="标题 297985"/>
          <p:cNvSpPr>
            <a:spLocks noGrp="1"/>
          </p:cNvSpPr>
          <p:nvPr>
            <p:ph type="title"/>
          </p:nvPr>
        </p:nvSpPr>
        <p:spPr>
          <a:xfrm>
            <a:off x="533400" y="0"/>
            <a:ext cx="8229600" cy="914400"/>
          </a:xfrm>
          <a:ln/>
        </p:spPr>
        <p:txBody>
          <a:bodyPr anchor="ctr" anchorCtr="1"/>
          <a:p>
            <a:r>
              <a:rPr lang="zh-CN" altLang="en-US" dirty="0">
                <a:solidFill>
                  <a:srgbClr val="FFFF00"/>
                </a:solidFill>
                <a:ea typeface="隶书" pitchFamily="49" charset="-122"/>
              </a:rPr>
              <a:t>认认真真读书</a:t>
            </a:r>
            <a:endParaRPr lang="zh-CN" altLang="en-US" dirty="0">
              <a:solidFill>
                <a:srgbClr val="FFFF00"/>
              </a:solidFill>
              <a:ea typeface="隶书" pitchFamily="49" charset="-122"/>
            </a:endParaRPr>
          </a:p>
        </p:txBody>
      </p:sp>
      <p:sp>
        <p:nvSpPr>
          <p:cNvPr id="297987" name="文本占位符 297986"/>
          <p:cNvSpPr>
            <a:spLocks noGrp="1"/>
          </p:cNvSpPr>
          <p:nvPr>
            <p:ph type="body" idx="1"/>
          </p:nvPr>
        </p:nvSpPr>
        <p:spPr>
          <a:xfrm>
            <a:off x="457200" y="1219200"/>
            <a:ext cx="8229600" cy="4876800"/>
          </a:xfrm>
          <a:ln/>
        </p:spPr>
        <p:txBody>
          <a:bodyPr/>
          <a:p>
            <a:pPr>
              <a:lnSpc>
                <a:spcPct val="125000"/>
              </a:lnSpc>
              <a:spcBef>
                <a:spcPct val="50000"/>
              </a:spcBef>
            </a:pPr>
            <a:r>
              <a:rPr lang="zh-CN" altLang="en-US" sz="2400" b="1" dirty="0">
                <a:latin typeface="宋体" panose="02010600030101010101" pitchFamily="2" charset="-122"/>
              </a:rPr>
              <a:t>第一，要深入学习中国特色社会主义理论体系，使认认真真学习成为不断增强政治上坚定、理论上清醒的过程。</a:t>
            </a:r>
            <a:endParaRPr lang="zh-CN" altLang="en-US" sz="2400" b="1" dirty="0">
              <a:latin typeface="宋体" panose="02010600030101010101" pitchFamily="2" charset="-122"/>
            </a:endParaRPr>
          </a:p>
          <a:p>
            <a:pPr>
              <a:lnSpc>
                <a:spcPct val="125000"/>
              </a:lnSpc>
              <a:spcBef>
                <a:spcPct val="50000"/>
              </a:spcBef>
            </a:pPr>
            <a:r>
              <a:rPr lang="zh-CN" altLang="en-US" sz="2400" b="1" dirty="0">
                <a:latin typeface="宋体" panose="02010600030101010101" pitchFamily="2" charset="-122"/>
              </a:rPr>
              <a:t>第二，要全面学习做好本职工作必需的知识，使认认真真学习成为培养世界眼光、增强战略思维能力、提高综合素质的过程。</a:t>
            </a:r>
            <a:endParaRPr lang="zh-CN" altLang="en-US" sz="2400" b="1" dirty="0">
              <a:latin typeface="宋体" panose="02010600030101010101" pitchFamily="2" charset="-122"/>
            </a:endParaRPr>
          </a:p>
          <a:p>
            <a:pPr>
              <a:lnSpc>
                <a:spcPct val="125000"/>
              </a:lnSpc>
              <a:spcBef>
                <a:spcPct val="50000"/>
              </a:spcBef>
            </a:pPr>
            <a:r>
              <a:rPr lang="zh-CN" altLang="en-US" sz="2400" b="1" dirty="0">
                <a:latin typeface="宋体" panose="02010600030101010101" pitchFamily="2" charset="-122"/>
              </a:rPr>
              <a:t>第三，要把研究和解决重大现实问题作为学习的根本出发点，使认认真真学习成为理论联系实际、学以致用，不断提高工作原则性、系统性、预见性和创造性的过程。  </a:t>
            </a:r>
            <a:endParaRPr lang="zh-CN" altLang="en-US" sz="2400" b="1" dirty="0">
              <a:latin typeface="宋体" panose="02010600030101010101" pitchFamily="2" charset="-122"/>
            </a:endParaRPr>
          </a:p>
          <a:p>
            <a:pPr>
              <a:lnSpc>
                <a:spcPct val="125000"/>
              </a:lnSpc>
              <a:spcBef>
                <a:spcPct val="50000"/>
              </a:spcBef>
              <a:buNone/>
            </a:pPr>
            <a:r>
              <a:rPr lang="zh-CN" altLang="en-US" sz="2400" b="1" dirty="0">
                <a:latin typeface="宋体" panose="02010600030101010101" pitchFamily="2" charset="-122"/>
              </a:rPr>
              <a:t>                      </a:t>
            </a:r>
            <a:r>
              <a:rPr lang="en-US" altLang="zh-CN" sz="2400" b="1" dirty="0">
                <a:latin typeface="宋体" panose="02010600030101010101" pitchFamily="2" charset="-122"/>
              </a:rPr>
              <a:t>——</a:t>
            </a:r>
            <a:r>
              <a:rPr lang="zh-CN" altLang="en-US" sz="2400" b="1" dirty="0">
                <a:latin typeface="宋体" panose="02010600030101010101" pitchFamily="2" charset="-122"/>
              </a:rPr>
              <a:t>习近平：</a:t>
            </a:r>
            <a:r>
              <a:rPr lang="en-US" altLang="zh-CN" sz="2400" b="1" dirty="0">
                <a:latin typeface="宋体" panose="02010600030101010101" pitchFamily="2" charset="-122"/>
              </a:rPr>
              <a:t>《</a:t>
            </a:r>
            <a:r>
              <a:rPr lang="zh-CN" altLang="en-US" sz="2400" b="1" dirty="0">
                <a:latin typeface="宋体" panose="02010600030101010101" pitchFamily="2" charset="-122"/>
              </a:rPr>
              <a:t>党校十九讲</a:t>
            </a:r>
            <a:r>
              <a:rPr lang="en-US" altLang="zh-CN" sz="2400" b="1">
                <a:latin typeface="宋体" panose="02010600030101010101" pitchFamily="2" charset="-122"/>
              </a:rPr>
              <a:t>》</a:t>
            </a:r>
            <a:endParaRPr lang="en-US" altLang="zh-CN" sz="2400" b="1">
              <a:latin typeface="宋体" panose="02010600030101010101" pitchFamily="2" charset="-122"/>
            </a:endParaRPr>
          </a:p>
        </p:txBody>
      </p:sp>
      <p:sp>
        <p:nvSpPr>
          <p:cNvPr id="297988" name="动作按钮: 后退或前一项 297987">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97989" name="动作按钮: 前进或下一项 297988">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97990" name="动作按钮: 上一张 297989">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9010" name="标题 299009"/>
          <p:cNvSpPr>
            <a:spLocks noGrp="1"/>
          </p:cNvSpPr>
          <p:nvPr>
            <p:ph type="title"/>
          </p:nvPr>
        </p:nvSpPr>
        <p:spPr>
          <a:xfrm>
            <a:off x="533400" y="0"/>
            <a:ext cx="8229600" cy="914400"/>
          </a:xfrm>
          <a:ln/>
        </p:spPr>
        <p:txBody>
          <a:bodyPr anchor="ctr" anchorCtr="1"/>
          <a:p>
            <a:r>
              <a:rPr lang="zh-CN" altLang="en-US" dirty="0">
                <a:solidFill>
                  <a:srgbClr val="FFFF00"/>
                </a:solidFill>
                <a:ea typeface="隶书" pitchFamily="49" charset="-122"/>
              </a:rPr>
              <a:t>老老实实做人</a:t>
            </a:r>
            <a:endParaRPr lang="zh-CN" altLang="en-US" dirty="0">
              <a:solidFill>
                <a:srgbClr val="FFFF00"/>
              </a:solidFill>
              <a:ea typeface="隶书" pitchFamily="49" charset="-122"/>
            </a:endParaRPr>
          </a:p>
        </p:txBody>
      </p:sp>
      <p:sp>
        <p:nvSpPr>
          <p:cNvPr id="299011" name="文本占位符 299010"/>
          <p:cNvSpPr>
            <a:spLocks noGrp="1"/>
          </p:cNvSpPr>
          <p:nvPr>
            <p:ph type="body" idx="1"/>
          </p:nvPr>
        </p:nvSpPr>
        <p:spPr>
          <a:xfrm>
            <a:off x="533400" y="1295400"/>
            <a:ext cx="8610600" cy="4495800"/>
          </a:xfrm>
          <a:ln/>
        </p:spPr>
        <p:txBody>
          <a:bodyPr/>
          <a:p>
            <a:pPr>
              <a:lnSpc>
                <a:spcPct val="110000"/>
              </a:lnSpc>
            </a:pPr>
            <a:r>
              <a:rPr lang="zh-CN" altLang="en-US" sz="2800" b="1" dirty="0"/>
              <a:t>这里所说的“老实人”，就是思想务实、生活朴实、作风扎实的人，就是尊重科学、尊重实践、尊重规律的人，就是诚实守信、言行一致、表里如一的人，就是勤勤恳恳工作、努力进取创造、任劳任怨的人。</a:t>
            </a:r>
            <a:r>
              <a:rPr lang="zh-CN" altLang="en-US" sz="2800" dirty="0"/>
              <a:t> </a:t>
            </a:r>
            <a:endParaRPr lang="zh-CN" altLang="en-US" sz="2800" dirty="0"/>
          </a:p>
          <a:p>
            <a:pPr>
              <a:lnSpc>
                <a:spcPct val="110000"/>
              </a:lnSpc>
            </a:pPr>
            <a:r>
              <a:rPr lang="zh-CN" altLang="en-US" sz="2800" b="1" dirty="0"/>
              <a:t>一是对党和人民忠心耿耿。二是对工作尽职尽责。</a:t>
            </a:r>
            <a:endParaRPr lang="zh-CN" altLang="en-US" sz="2800" b="1" dirty="0"/>
          </a:p>
          <a:p>
            <a:pPr>
              <a:lnSpc>
                <a:spcPct val="110000"/>
              </a:lnSpc>
              <a:buNone/>
            </a:pPr>
            <a:r>
              <a:rPr lang="zh-CN" altLang="en-US" sz="2800" b="1" dirty="0"/>
              <a:t>    三是对群众要满怀真情。四是对成绩要谦虚谨慎。</a:t>
            </a:r>
            <a:r>
              <a:rPr lang="zh-CN" altLang="en-US" sz="2800" dirty="0"/>
              <a:t> </a:t>
            </a:r>
            <a:endParaRPr lang="zh-CN" altLang="en-US" sz="2800" b="1" dirty="0">
              <a:latin typeface="宋体" panose="02010600030101010101" pitchFamily="2" charset="-122"/>
            </a:endParaRPr>
          </a:p>
          <a:p>
            <a:pPr>
              <a:lnSpc>
                <a:spcPct val="110000"/>
              </a:lnSpc>
              <a:spcBef>
                <a:spcPct val="50000"/>
              </a:spcBef>
              <a:buNone/>
            </a:pPr>
            <a:r>
              <a:rPr lang="zh-CN" altLang="en-US" sz="2800" b="1" dirty="0">
                <a:latin typeface="宋体" panose="02010600030101010101" pitchFamily="2" charset="-122"/>
              </a:rPr>
              <a:t>                   </a:t>
            </a:r>
            <a:r>
              <a:rPr lang="en-US" altLang="zh-CN" sz="2800" b="1" dirty="0">
                <a:latin typeface="宋体" panose="02010600030101010101" pitchFamily="2" charset="-122"/>
              </a:rPr>
              <a:t>——</a:t>
            </a:r>
            <a:r>
              <a:rPr lang="zh-CN" altLang="en-US" sz="2800" b="1" dirty="0">
                <a:latin typeface="宋体" panose="02010600030101010101" pitchFamily="2" charset="-122"/>
              </a:rPr>
              <a:t>习近平：</a:t>
            </a:r>
            <a:r>
              <a:rPr lang="en-US" altLang="zh-CN" sz="2800" b="1" dirty="0">
                <a:latin typeface="宋体" panose="02010600030101010101" pitchFamily="2" charset="-122"/>
              </a:rPr>
              <a:t>《</a:t>
            </a:r>
            <a:r>
              <a:rPr lang="zh-CN" altLang="en-US" sz="2800" b="1" dirty="0">
                <a:latin typeface="宋体" panose="02010600030101010101" pitchFamily="2" charset="-122"/>
              </a:rPr>
              <a:t>党校十九讲</a:t>
            </a:r>
            <a:r>
              <a:rPr lang="en-US" altLang="zh-CN" sz="2800" b="1">
                <a:latin typeface="宋体" panose="02010600030101010101" pitchFamily="2" charset="-122"/>
              </a:rPr>
              <a:t>》</a:t>
            </a:r>
            <a:endParaRPr lang="en-US" altLang="zh-CN" sz="2800" b="1">
              <a:latin typeface="宋体" panose="02010600030101010101" pitchFamily="2" charset="-122"/>
            </a:endParaRPr>
          </a:p>
        </p:txBody>
      </p:sp>
      <p:sp>
        <p:nvSpPr>
          <p:cNvPr id="299012" name="动作按钮: 后退或前一项 299011">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99013" name="动作按钮: 前进或下一项 299012">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99014" name="动作按钮: 上一张 299013">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0034" name="标题 300033"/>
          <p:cNvSpPr>
            <a:spLocks noGrp="1"/>
          </p:cNvSpPr>
          <p:nvPr>
            <p:ph type="title"/>
          </p:nvPr>
        </p:nvSpPr>
        <p:spPr>
          <a:xfrm>
            <a:off x="533400" y="304800"/>
            <a:ext cx="8229600" cy="914400"/>
          </a:xfrm>
          <a:ln/>
        </p:spPr>
        <p:txBody>
          <a:bodyPr anchor="ctr" anchorCtr="1"/>
          <a:p>
            <a:r>
              <a:rPr lang="zh-CN" altLang="en-US" dirty="0">
                <a:solidFill>
                  <a:srgbClr val="FFFF00"/>
                </a:solidFill>
                <a:ea typeface="隶书" pitchFamily="49" charset="-122"/>
              </a:rPr>
              <a:t>干干净净干事</a:t>
            </a:r>
            <a:endParaRPr lang="zh-CN" altLang="en-US" dirty="0">
              <a:solidFill>
                <a:srgbClr val="FFFF00"/>
              </a:solidFill>
              <a:ea typeface="隶书" pitchFamily="49" charset="-122"/>
            </a:endParaRPr>
          </a:p>
        </p:txBody>
      </p:sp>
      <p:sp>
        <p:nvSpPr>
          <p:cNvPr id="300035" name="文本占位符 300034"/>
          <p:cNvSpPr>
            <a:spLocks noGrp="1"/>
          </p:cNvSpPr>
          <p:nvPr>
            <p:ph type="body" idx="1"/>
          </p:nvPr>
        </p:nvSpPr>
        <p:spPr>
          <a:xfrm>
            <a:off x="762000" y="1447800"/>
            <a:ext cx="8001000" cy="4495800"/>
          </a:xfrm>
          <a:ln/>
        </p:spPr>
        <p:txBody>
          <a:bodyPr/>
          <a:p>
            <a:pPr>
              <a:lnSpc>
                <a:spcPct val="110000"/>
              </a:lnSpc>
            </a:pPr>
            <a:r>
              <a:rPr lang="zh-CN" altLang="en-US" sz="2800" b="1" dirty="0"/>
              <a:t>领导干部干干净净干事，就是要守得住清贫、耐得住寂寞、稳得住心神、经得住考验，严守党纪国法，自觉做到秉公办事、不以权谋私，依法用权、不假公济私，廉洁用权、不贪污腐败；就要有强烈事业心和高度责任感，想干事、肯干事、能干事、干成事，为工作尽心尽力、尽职尽责、忘我奉献，真正做到为党和人民的事业鞠躬尽瘁。</a:t>
            </a:r>
            <a:endParaRPr lang="zh-CN" altLang="en-US" sz="2800" b="1" dirty="0"/>
          </a:p>
          <a:p>
            <a:pPr>
              <a:lnSpc>
                <a:spcPct val="110000"/>
              </a:lnSpc>
              <a:buNone/>
            </a:pPr>
            <a:r>
              <a:rPr lang="zh-CN" altLang="en-US" sz="2800" b="1" dirty="0"/>
              <a:t>                            </a:t>
            </a:r>
            <a:r>
              <a:rPr lang="en-US" altLang="zh-CN" sz="2800" b="1">
                <a:latin typeface="Arial" panose="020B0604020202020204" pitchFamily="34" charset="0"/>
              </a:rPr>
              <a:t>——</a:t>
            </a:r>
            <a:r>
              <a:rPr lang="zh-CN" altLang="en-US" sz="2800" b="1" dirty="0"/>
              <a:t>习近平：</a:t>
            </a:r>
            <a:r>
              <a:rPr lang="en-US" altLang="zh-CN" sz="2800" b="1" dirty="0"/>
              <a:t>《</a:t>
            </a:r>
            <a:r>
              <a:rPr lang="zh-CN" altLang="en-US" sz="2800" b="1" dirty="0"/>
              <a:t>党校十九</a:t>
            </a:r>
            <a:r>
              <a:rPr lang="zh-CN" altLang="en-US" sz="2800" b="1" dirty="0">
                <a:latin typeface="宋体" panose="02010600030101010101" pitchFamily="2" charset="-122"/>
              </a:rPr>
              <a:t>讲</a:t>
            </a:r>
            <a:r>
              <a:rPr lang="en-US" altLang="zh-CN" sz="2800" b="1">
                <a:latin typeface="宋体" panose="02010600030101010101" pitchFamily="2" charset="-122"/>
              </a:rPr>
              <a:t>》</a:t>
            </a:r>
            <a:endParaRPr lang="en-US" altLang="zh-CN" sz="2800" b="1">
              <a:latin typeface="宋体" panose="02010600030101010101" pitchFamily="2" charset="-122"/>
            </a:endParaRPr>
          </a:p>
        </p:txBody>
      </p:sp>
      <p:sp>
        <p:nvSpPr>
          <p:cNvPr id="300036" name="动作按钮: 后退或前一项 300035">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00037" name="动作按钮: 前进或下一项 300036">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00038" name="动作按钮: 上一张 300037">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9794" name="标题 289793"/>
          <p:cNvSpPr>
            <a:spLocks noGrp="1"/>
          </p:cNvSpPr>
          <p:nvPr>
            <p:ph type="title"/>
          </p:nvPr>
        </p:nvSpPr>
        <p:spPr>
          <a:xfrm>
            <a:off x="0" y="685800"/>
            <a:ext cx="8686800" cy="1139825"/>
          </a:xfrm>
          <a:ln/>
        </p:spPr>
        <p:txBody>
          <a:bodyPr anchor="ctr" anchorCtr="1"/>
          <a:p>
            <a:r>
              <a:rPr lang="zh-CN" altLang="en-US" sz="3600" dirty="0">
                <a:solidFill>
                  <a:srgbClr val="FFFF00"/>
                </a:solidFill>
                <a:latin typeface="隶书" pitchFamily="49" charset="-122"/>
                <a:ea typeface="隶书" pitchFamily="49" charset="-122"/>
              </a:rPr>
              <a:t>（三）党性修养与真善美、知情意的统一 </a:t>
            </a:r>
            <a:br>
              <a:rPr lang="zh-CN" altLang="en-US" sz="3600" dirty="0">
                <a:solidFill>
                  <a:srgbClr val="FFFF00"/>
                </a:solidFill>
                <a:latin typeface="隶书" pitchFamily="49" charset="-122"/>
                <a:ea typeface="隶书" pitchFamily="49" charset="-122"/>
              </a:rPr>
            </a:br>
            <a:endParaRPr lang="zh-CN" altLang="en-US" sz="3600" dirty="0">
              <a:solidFill>
                <a:srgbClr val="FFFF00"/>
              </a:solidFill>
              <a:latin typeface="隶书" pitchFamily="49" charset="-122"/>
              <a:ea typeface="隶书" pitchFamily="49" charset="-122"/>
            </a:endParaRPr>
          </a:p>
        </p:txBody>
      </p:sp>
      <p:sp>
        <p:nvSpPr>
          <p:cNvPr id="289795" name="文本占位符 289794"/>
          <p:cNvSpPr>
            <a:spLocks noGrp="1"/>
          </p:cNvSpPr>
          <p:nvPr>
            <p:ph type="body" idx="1"/>
          </p:nvPr>
        </p:nvSpPr>
        <p:spPr>
          <a:xfrm>
            <a:off x="1752600" y="2362200"/>
            <a:ext cx="6400800" cy="2209800"/>
          </a:xfrm>
          <a:ln/>
        </p:spPr>
        <p:txBody>
          <a:bodyPr/>
          <a:p>
            <a:pPr>
              <a:buNone/>
            </a:pPr>
            <a:r>
              <a:rPr lang="en-US" altLang="zh-CN" sz="2800" b="1" dirty="0"/>
              <a:t>1</a:t>
            </a:r>
            <a:r>
              <a:rPr lang="zh-CN" altLang="en-US" sz="2800" b="1" dirty="0"/>
              <a:t>、转识成智与</a:t>
            </a:r>
            <a:r>
              <a:rPr lang="zh-CN" altLang="en-US" sz="2800" b="1" dirty="0">
                <a:hlinkClick r:id="rId1" action="ppaction://hlinksldjump"/>
              </a:rPr>
              <a:t>化理性为德性</a:t>
            </a:r>
            <a:endParaRPr lang="zh-CN" altLang="en-US" sz="2800" b="1" dirty="0"/>
          </a:p>
          <a:p>
            <a:pPr>
              <a:buNone/>
            </a:pPr>
            <a:r>
              <a:rPr lang="en-US" altLang="zh-CN" sz="2800" b="1" dirty="0"/>
              <a:t>2</a:t>
            </a:r>
            <a:r>
              <a:rPr lang="zh-CN" altLang="en-US" sz="2800" b="1" dirty="0"/>
              <a:t>、党性修养养成是</a:t>
            </a:r>
            <a:r>
              <a:rPr lang="zh-CN" altLang="en-US" sz="2800" b="1" dirty="0">
                <a:hlinkClick r:id="rId2" action="ppaction://hlinksldjump"/>
              </a:rPr>
              <a:t>真善美的统一</a:t>
            </a:r>
            <a:endParaRPr lang="zh-CN" altLang="en-US" sz="2800" b="1" dirty="0"/>
          </a:p>
          <a:p>
            <a:pPr>
              <a:buNone/>
            </a:pPr>
            <a:r>
              <a:rPr lang="en-US" altLang="zh-CN" sz="2800" b="1" dirty="0"/>
              <a:t>3</a:t>
            </a:r>
            <a:r>
              <a:rPr lang="zh-CN" altLang="en-US" sz="2800" b="1" dirty="0"/>
              <a:t>、党性修养养成是</a:t>
            </a:r>
            <a:r>
              <a:rPr lang="zh-CN" altLang="en-US" sz="2800" b="1" dirty="0">
                <a:hlinkClick r:id="rId3" action="ppaction://hlinksldjump"/>
              </a:rPr>
              <a:t>知情意的统一</a:t>
            </a:r>
            <a:endParaRPr lang="zh-CN" altLang="en-US" sz="2800" b="1" dirty="0"/>
          </a:p>
          <a:p>
            <a:pPr>
              <a:buNone/>
            </a:pPr>
            <a:r>
              <a:rPr lang="en-US" altLang="zh-CN" sz="2800" b="1" dirty="0"/>
              <a:t>4</a:t>
            </a:r>
            <a:r>
              <a:rPr lang="zh-CN" altLang="en-US" sz="2800" b="1" dirty="0"/>
              <a:t>、党性修养是</a:t>
            </a:r>
            <a:r>
              <a:rPr lang="zh-CN" altLang="en-US" sz="2800" b="1" dirty="0">
                <a:hlinkClick r:id="rId4" action="ppaction://hlinksldjump"/>
              </a:rPr>
              <a:t>德与福的统一</a:t>
            </a:r>
            <a:endParaRPr lang="zh-CN" altLang="en-US" sz="2800" b="1" dirty="0"/>
          </a:p>
        </p:txBody>
      </p:sp>
      <p:sp>
        <p:nvSpPr>
          <p:cNvPr id="289796" name="动作按钮: 后退或前一项 289795">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89797" name="动作按钮: 前进或下一项 289796">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89798" name="动作按钮: 上一张 289797">
            <a:hlinkClick r:id="" action="ppaction://hlinkshowjump?jump=nextslide"/>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5938" name="标题 295937"/>
          <p:cNvSpPr>
            <a:spLocks noGrp="1"/>
          </p:cNvSpPr>
          <p:nvPr>
            <p:ph type="title"/>
          </p:nvPr>
        </p:nvSpPr>
        <p:spPr>
          <a:xfrm>
            <a:off x="457200" y="277813"/>
            <a:ext cx="8229600" cy="865187"/>
          </a:xfrm>
          <a:ln/>
        </p:spPr>
        <p:txBody>
          <a:bodyPr anchor="ctr" anchorCtr="1"/>
          <a:p>
            <a:r>
              <a:rPr lang="en-US" altLang="zh-CN" sz="3600" dirty="0">
                <a:solidFill>
                  <a:srgbClr val="FFFF00"/>
                </a:solidFill>
                <a:ea typeface="隶书" pitchFamily="49" charset="-122"/>
              </a:rPr>
              <a:t>1</a:t>
            </a:r>
            <a:r>
              <a:rPr lang="zh-CN" altLang="en-US" sz="3600" dirty="0">
                <a:solidFill>
                  <a:srgbClr val="FFFF00"/>
                </a:solidFill>
                <a:ea typeface="隶书" pitchFamily="49" charset="-122"/>
              </a:rPr>
              <a:t>、转识成智、化理性为德性（一）</a:t>
            </a:r>
            <a:endParaRPr lang="zh-CN" altLang="en-US" sz="3600" dirty="0">
              <a:solidFill>
                <a:srgbClr val="FFFF00"/>
              </a:solidFill>
              <a:ea typeface="隶书" pitchFamily="49" charset="-122"/>
            </a:endParaRPr>
          </a:p>
        </p:txBody>
      </p:sp>
      <p:sp>
        <p:nvSpPr>
          <p:cNvPr id="295939" name="文本占位符 295938"/>
          <p:cNvSpPr>
            <a:spLocks noGrp="1"/>
          </p:cNvSpPr>
          <p:nvPr>
            <p:ph type="body" idx="1"/>
          </p:nvPr>
        </p:nvSpPr>
        <p:spPr>
          <a:xfrm>
            <a:off x="457200" y="1600200"/>
            <a:ext cx="8229600" cy="3886200"/>
          </a:xfrm>
          <a:ln/>
        </p:spPr>
        <p:txBody>
          <a:bodyPr/>
          <a:p>
            <a:pPr>
              <a:lnSpc>
                <a:spcPct val="125000"/>
              </a:lnSpc>
              <a:spcBef>
                <a:spcPct val="50000"/>
              </a:spcBef>
            </a:pPr>
            <a:r>
              <a:rPr lang="en-US" altLang="zh-CN" sz="2800" b="1" dirty="0">
                <a:latin typeface="宋体" panose="02010600030101010101" pitchFamily="2" charset="-122"/>
              </a:rPr>
              <a:t>    </a:t>
            </a:r>
            <a:r>
              <a:rPr lang="zh-CN" altLang="en-US" sz="2800" b="1" dirty="0">
                <a:latin typeface="宋体" panose="02010600030101010101" pitchFamily="2" charset="-122"/>
              </a:rPr>
              <a:t>通过在党校的学习，进一步把掌握的理论转化为牢固确立科学世界观和方法论的思想力量，把学到的知识和经验转化为丰富做好领导工作的智慧和能力的储备，把党对领导干部的党性要求转化为培养高尚品德和发扬优良作风的自觉性。 </a:t>
            </a:r>
            <a:endParaRPr lang="zh-CN" altLang="en-US" sz="2800" b="1" dirty="0">
              <a:latin typeface="宋体" panose="02010600030101010101" pitchFamily="2" charset="-122"/>
            </a:endParaRPr>
          </a:p>
          <a:p>
            <a:pPr>
              <a:lnSpc>
                <a:spcPct val="125000"/>
              </a:lnSpc>
              <a:spcBef>
                <a:spcPct val="50000"/>
              </a:spcBef>
              <a:buNone/>
            </a:pPr>
            <a:r>
              <a:rPr lang="zh-CN" altLang="en-US" sz="2800" b="1" dirty="0">
                <a:latin typeface="宋体" panose="02010600030101010101" pitchFamily="2" charset="-122"/>
              </a:rPr>
              <a:t>                </a:t>
            </a:r>
            <a:r>
              <a:rPr lang="en-US" altLang="zh-CN" sz="2800" b="1" dirty="0">
                <a:latin typeface="宋体" panose="02010600030101010101" pitchFamily="2" charset="-122"/>
              </a:rPr>
              <a:t>——</a:t>
            </a:r>
            <a:r>
              <a:rPr lang="zh-CN" altLang="en-US" sz="2800" b="1" dirty="0">
                <a:latin typeface="宋体" panose="02010600030101010101" pitchFamily="2" charset="-122"/>
              </a:rPr>
              <a:t>习近平：</a:t>
            </a:r>
            <a:r>
              <a:rPr lang="en-US" altLang="zh-CN" sz="2800" b="1" dirty="0">
                <a:latin typeface="宋体" panose="02010600030101010101" pitchFamily="2" charset="-122"/>
              </a:rPr>
              <a:t>《</a:t>
            </a:r>
            <a:r>
              <a:rPr lang="zh-CN" altLang="en-US" sz="2800" b="1" dirty="0">
                <a:latin typeface="宋体" panose="02010600030101010101" pitchFamily="2" charset="-122"/>
              </a:rPr>
              <a:t>党校十九讲</a:t>
            </a:r>
            <a:r>
              <a:rPr lang="en-US" altLang="zh-CN" sz="2800" b="1">
                <a:latin typeface="宋体" panose="02010600030101010101" pitchFamily="2" charset="-122"/>
              </a:rPr>
              <a:t>》</a:t>
            </a:r>
            <a:endParaRPr lang="en-US" altLang="zh-CN" sz="2800" b="1">
              <a:latin typeface="宋体" panose="02010600030101010101" pitchFamily="2" charset="-122"/>
            </a:endParaRPr>
          </a:p>
        </p:txBody>
      </p:sp>
      <p:sp>
        <p:nvSpPr>
          <p:cNvPr id="295940" name="动作按钮: 后退或前一项 295939">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95941" name="动作按钮: 前进或下一项 295940">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95943" name="动作按钮: 上一张 295942">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1058" name="标题 301057"/>
          <p:cNvSpPr>
            <a:spLocks noGrp="1"/>
          </p:cNvSpPr>
          <p:nvPr>
            <p:ph type="title"/>
          </p:nvPr>
        </p:nvSpPr>
        <p:spPr>
          <a:ln/>
        </p:spPr>
        <p:txBody>
          <a:bodyPr anchor="ctr" anchorCtr="1"/>
          <a:p>
            <a:r>
              <a:rPr lang="en-US" altLang="zh-CN" sz="3600" dirty="0">
                <a:solidFill>
                  <a:srgbClr val="FFFF00"/>
                </a:solidFill>
                <a:ea typeface="隶书" pitchFamily="49" charset="-122"/>
              </a:rPr>
              <a:t>1</a:t>
            </a:r>
            <a:r>
              <a:rPr lang="zh-CN" altLang="en-US" sz="3600" dirty="0">
                <a:solidFill>
                  <a:srgbClr val="FFFF00"/>
                </a:solidFill>
                <a:ea typeface="隶书" pitchFamily="49" charset="-122"/>
              </a:rPr>
              <a:t>、转识成智、化理性为德性（二）</a:t>
            </a:r>
            <a:endParaRPr lang="zh-CN" altLang="en-US" sz="3600" dirty="0">
              <a:solidFill>
                <a:srgbClr val="FFFF00"/>
              </a:solidFill>
              <a:ea typeface="隶书" pitchFamily="49" charset="-122"/>
            </a:endParaRPr>
          </a:p>
        </p:txBody>
      </p:sp>
      <p:sp>
        <p:nvSpPr>
          <p:cNvPr id="301059" name="文本占位符 301058"/>
          <p:cNvSpPr>
            <a:spLocks noGrp="1"/>
          </p:cNvSpPr>
          <p:nvPr>
            <p:ph type="body" idx="1"/>
          </p:nvPr>
        </p:nvSpPr>
        <p:spPr>
          <a:xfrm>
            <a:off x="533400" y="1600200"/>
            <a:ext cx="8077200" cy="4114800"/>
          </a:xfrm>
          <a:ln/>
        </p:spPr>
        <p:txBody>
          <a:bodyPr/>
          <a:p>
            <a:pPr>
              <a:lnSpc>
                <a:spcPct val="125000"/>
              </a:lnSpc>
            </a:pPr>
            <a:r>
              <a:rPr lang="zh-CN" altLang="en-US" sz="2800" b="1" dirty="0"/>
              <a:t>思想境界提高了，道德修养加强了，对个人的名誉、地位、利益等问题就会想得透、看得淡，知所趋、知所避、知所守，不为名所累、不断利所困、不为情所惑，就能自觉把精力最大限度地用来为国家和人民勤奋工作，而不去斤斤计较个人得失，不去利用手中的权力牟取私利。 </a:t>
            </a:r>
            <a:endParaRPr lang="zh-CN" altLang="en-US" sz="2800" b="1" dirty="0"/>
          </a:p>
          <a:p>
            <a:pPr>
              <a:lnSpc>
                <a:spcPct val="125000"/>
              </a:lnSpc>
              <a:buNone/>
            </a:pPr>
            <a:r>
              <a:rPr lang="zh-CN" altLang="en-US" sz="2800"/>
              <a:t>                          </a:t>
            </a:r>
            <a:r>
              <a:rPr lang="en-US" altLang="zh-CN" sz="2800" b="1" dirty="0">
                <a:latin typeface="宋体" panose="02010600030101010101" pitchFamily="2" charset="-122"/>
              </a:rPr>
              <a:t>——</a:t>
            </a:r>
            <a:r>
              <a:rPr lang="zh-CN" altLang="en-US" sz="2800" b="1" dirty="0">
                <a:latin typeface="宋体" panose="02010600030101010101" pitchFamily="2" charset="-122"/>
              </a:rPr>
              <a:t>习近平：</a:t>
            </a:r>
            <a:r>
              <a:rPr lang="en-US" altLang="zh-CN" sz="2800" b="1" dirty="0">
                <a:latin typeface="宋体" panose="02010600030101010101" pitchFamily="2" charset="-122"/>
              </a:rPr>
              <a:t>《</a:t>
            </a:r>
            <a:r>
              <a:rPr lang="zh-CN" altLang="en-US" sz="2800" b="1" dirty="0">
                <a:latin typeface="宋体" panose="02010600030101010101" pitchFamily="2" charset="-122"/>
              </a:rPr>
              <a:t>党校十九讲</a:t>
            </a:r>
            <a:r>
              <a:rPr lang="en-US" altLang="zh-CN" sz="2800" b="1">
                <a:latin typeface="宋体" panose="02010600030101010101" pitchFamily="2" charset="-122"/>
              </a:rPr>
              <a:t>》</a:t>
            </a:r>
            <a:endParaRPr lang="en-US" altLang="zh-CN" sz="2800" b="1">
              <a:latin typeface="宋体" panose="02010600030101010101" pitchFamily="2" charset="-122"/>
            </a:endParaRPr>
          </a:p>
        </p:txBody>
      </p:sp>
      <p:sp>
        <p:nvSpPr>
          <p:cNvPr id="301060" name="动作按钮: 后退或前一项 301059">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01061" name="动作按钮: 前进或下一项 301060">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01062" name="动作按钮: 上一张 301061">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1714" name="标题 371713"/>
          <p:cNvSpPr>
            <a:spLocks noGrp="1"/>
          </p:cNvSpPr>
          <p:nvPr>
            <p:ph type="title"/>
          </p:nvPr>
        </p:nvSpPr>
        <p:spPr>
          <a:xfrm>
            <a:off x="457200" y="277813"/>
            <a:ext cx="8229600" cy="865187"/>
          </a:xfrm>
          <a:ln/>
        </p:spPr>
        <p:txBody>
          <a:bodyPr anchor="ctr" anchorCtr="1"/>
          <a:p>
            <a:r>
              <a:rPr lang="en-US" altLang="zh-CN" sz="3600" dirty="0">
                <a:solidFill>
                  <a:srgbClr val="FFFF00"/>
                </a:solidFill>
                <a:latin typeface="隶书" pitchFamily="49" charset="-122"/>
                <a:ea typeface="隶书" pitchFamily="49" charset="-122"/>
              </a:rPr>
              <a:t>2</a:t>
            </a:r>
            <a:r>
              <a:rPr lang="zh-CN" altLang="en-US" sz="3600" dirty="0">
                <a:solidFill>
                  <a:srgbClr val="FFFF00"/>
                </a:solidFill>
                <a:latin typeface="隶书" pitchFamily="49" charset="-122"/>
                <a:ea typeface="隶书" pitchFamily="49" charset="-122"/>
              </a:rPr>
              <a:t>、党性修养养成是真善美的统一</a:t>
            </a:r>
            <a:endParaRPr lang="zh-CN" altLang="en-US" sz="3600" dirty="0">
              <a:solidFill>
                <a:srgbClr val="FFFF00"/>
              </a:solidFill>
              <a:latin typeface="隶书" pitchFamily="49" charset="-122"/>
              <a:ea typeface="隶书" pitchFamily="49" charset="-122"/>
            </a:endParaRPr>
          </a:p>
        </p:txBody>
      </p:sp>
      <p:sp>
        <p:nvSpPr>
          <p:cNvPr id="371715" name="文本占位符 371714"/>
          <p:cNvSpPr>
            <a:spLocks noGrp="1"/>
          </p:cNvSpPr>
          <p:nvPr>
            <p:ph type="body" idx="1"/>
          </p:nvPr>
        </p:nvSpPr>
        <p:spPr>
          <a:xfrm>
            <a:off x="457200" y="1600200"/>
            <a:ext cx="8229600" cy="3886200"/>
          </a:xfrm>
          <a:ln/>
        </p:spPr>
        <p:txBody>
          <a:bodyPr/>
          <a:p>
            <a:pPr>
              <a:lnSpc>
                <a:spcPct val="125000"/>
              </a:lnSpc>
              <a:spcBef>
                <a:spcPct val="50000"/>
              </a:spcBef>
            </a:pPr>
            <a:r>
              <a:rPr lang="zh-CN" altLang="en-US" sz="2800" b="1" dirty="0"/>
              <a:t>余疲于哲学有日矣；哲学上之说，大都可爱者不可信，可信者不可爱。余知真理，而余又爱其谬误。伟大的形而上学，高严的伦理学，与纯粹之美学，此吾人所酷嗜也。然求其可信者，则宁在知识论上之实证论，伦理学上之快乐论，与美学上之经验论。知其可信而不可爱，觉其可爱而不能信，此近二三年中最大之烦闷。</a:t>
            </a:r>
            <a:r>
              <a:rPr lang="zh-CN" altLang="en-US" sz="2800" dirty="0"/>
              <a:t> </a:t>
            </a:r>
            <a:endParaRPr lang="zh-CN" altLang="en-US" sz="2800" dirty="0"/>
          </a:p>
        </p:txBody>
      </p:sp>
      <p:sp>
        <p:nvSpPr>
          <p:cNvPr id="371716" name="动作按钮: 后退或前一项 371715">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71717" name="动作按钮: 前进或下一项 371716">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71718" name="动作按钮: 上一张 371717">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3762" name="标题 373761"/>
          <p:cNvSpPr>
            <a:spLocks noGrp="1"/>
          </p:cNvSpPr>
          <p:nvPr>
            <p:ph type="title"/>
          </p:nvPr>
        </p:nvSpPr>
        <p:spPr>
          <a:xfrm>
            <a:off x="457200" y="277813"/>
            <a:ext cx="8229600" cy="865187"/>
          </a:xfrm>
          <a:ln/>
        </p:spPr>
        <p:txBody>
          <a:bodyPr anchor="ctr" anchorCtr="1"/>
          <a:p>
            <a:r>
              <a:rPr lang="en-US" altLang="zh-CN" sz="4000" dirty="0">
                <a:solidFill>
                  <a:srgbClr val="FFFF00"/>
                </a:solidFill>
                <a:latin typeface="隶书" pitchFamily="49" charset="-122"/>
                <a:ea typeface="隶书" pitchFamily="49" charset="-122"/>
              </a:rPr>
              <a:t>3</a:t>
            </a:r>
            <a:r>
              <a:rPr lang="zh-CN" altLang="en-US" sz="4000" dirty="0">
                <a:solidFill>
                  <a:srgbClr val="FFFF00"/>
                </a:solidFill>
                <a:latin typeface="隶书" pitchFamily="49" charset="-122"/>
                <a:ea typeface="隶书" pitchFamily="49" charset="-122"/>
              </a:rPr>
              <a:t>、党性修养养成是知情意的统一</a:t>
            </a:r>
            <a:endParaRPr lang="zh-CN" altLang="en-US" sz="4000" dirty="0">
              <a:solidFill>
                <a:srgbClr val="FFFF00"/>
              </a:solidFill>
              <a:latin typeface="隶书" pitchFamily="49" charset="-122"/>
              <a:ea typeface="隶书" pitchFamily="49" charset="-122"/>
            </a:endParaRPr>
          </a:p>
        </p:txBody>
      </p:sp>
      <p:sp>
        <p:nvSpPr>
          <p:cNvPr id="373763" name="文本占位符 373762"/>
          <p:cNvSpPr>
            <a:spLocks noGrp="1"/>
          </p:cNvSpPr>
          <p:nvPr>
            <p:ph type="body" idx="1"/>
          </p:nvPr>
        </p:nvSpPr>
        <p:spPr>
          <a:xfrm>
            <a:off x="457200" y="1066800"/>
            <a:ext cx="8229600" cy="4876800"/>
          </a:xfrm>
          <a:ln/>
        </p:spPr>
        <p:txBody>
          <a:bodyPr/>
          <a:p>
            <a:pPr>
              <a:lnSpc>
                <a:spcPct val="80000"/>
              </a:lnSpc>
            </a:pPr>
            <a:r>
              <a:rPr lang="zh-CN" altLang="en-US" sz="2400" dirty="0"/>
              <a:t>所谓“知”，即道德认识，是指人们对于客观存在的道德关系以及处理这种关系的道德原则规范的认识，包括道德概念的形成和道德判断力的提高。确立正确的道德认识，是加强道德修养的前提。</a:t>
            </a:r>
            <a:endParaRPr lang="zh-CN" altLang="en-US" sz="2400" dirty="0"/>
          </a:p>
          <a:p>
            <a:pPr>
              <a:lnSpc>
                <a:spcPct val="80000"/>
              </a:lnSpc>
            </a:pPr>
            <a:r>
              <a:rPr lang="zh-CN" altLang="en-US" sz="2400" dirty="0"/>
              <a:t>所谓“情”，即道德情感，是指人们对现实生活中的道德关系和行为所产生的情绪反应，是在“知”的基础上产生，并往往会直接影响人们的行为取向。</a:t>
            </a:r>
            <a:endParaRPr lang="zh-CN" altLang="en-US" sz="2400" dirty="0"/>
          </a:p>
          <a:p>
            <a:pPr>
              <a:lnSpc>
                <a:spcPct val="80000"/>
              </a:lnSpc>
            </a:pPr>
            <a:r>
              <a:rPr lang="zh-CN" altLang="en-US" sz="2400" dirty="0"/>
              <a:t>所谓“意”，即道德意志，是指人们在履行道德义务中，自学克服一切困难和障碍而作出行为抉择的努力和持之以恒的精神。</a:t>
            </a:r>
            <a:endParaRPr lang="zh-CN" altLang="en-US" sz="2400" dirty="0"/>
          </a:p>
          <a:p>
            <a:pPr>
              <a:lnSpc>
                <a:spcPct val="80000"/>
              </a:lnSpc>
            </a:pPr>
            <a:r>
              <a:rPr lang="zh-CN" altLang="en-US" sz="2400" dirty="0"/>
              <a:t>所谓“信”，即道德信念，是指人们对某一道德的深刻而有根据的真诚信服及由此产生的对该道德义务的强烈的责任感。确立这个“信”，是道德修养的核心。</a:t>
            </a:r>
            <a:endParaRPr lang="zh-CN" altLang="en-US" sz="2400" dirty="0"/>
          </a:p>
          <a:p>
            <a:pPr>
              <a:lnSpc>
                <a:spcPct val="80000"/>
              </a:lnSpc>
            </a:pPr>
            <a:r>
              <a:rPr lang="zh-CN" altLang="en-US" sz="2400" dirty="0"/>
              <a:t>所谓“行”，即习惯化了的道德行为，是指人们由于自身的道德修养，使其自觉遵守道德原则和规范并武库一种日常的行为习惯。可见这个“行”，是道德修养的归宿。 </a:t>
            </a:r>
            <a:endParaRPr lang="zh-CN" altLang="en-US" sz="2400"/>
          </a:p>
        </p:txBody>
      </p:sp>
      <p:sp>
        <p:nvSpPr>
          <p:cNvPr id="373764" name="动作按钮: 后退或前一项 373763">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73765" name="动作按钮: 前进或下一项 373764">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73766" name="动作按钮: 上一张 373765">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2082" name="标题 302081"/>
          <p:cNvSpPr>
            <a:spLocks noGrp="1"/>
          </p:cNvSpPr>
          <p:nvPr>
            <p:ph type="title"/>
          </p:nvPr>
        </p:nvSpPr>
        <p:spPr>
          <a:xfrm>
            <a:off x="914400" y="304800"/>
            <a:ext cx="7543800" cy="762000"/>
          </a:xfrm>
          <a:ln/>
        </p:spPr>
        <p:txBody>
          <a:bodyPr anchor="ctr" anchorCtr="1"/>
          <a:p>
            <a:r>
              <a:rPr lang="zh-CN" altLang="en-US" sz="3600" dirty="0">
                <a:solidFill>
                  <a:srgbClr val="FFFF00"/>
                </a:solidFill>
                <a:latin typeface="隶书" pitchFamily="49" charset="-122"/>
                <a:ea typeface="隶书" pitchFamily="49" charset="-122"/>
              </a:rPr>
              <a:t>党性修养与德与福的统一（一） </a:t>
            </a:r>
            <a:br>
              <a:rPr lang="zh-CN" altLang="en-US" sz="3600" dirty="0">
                <a:solidFill>
                  <a:srgbClr val="FFFF00"/>
                </a:solidFill>
                <a:latin typeface="隶书" pitchFamily="49" charset="-122"/>
                <a:ea typeface="隶书" pitchFamily="49" charset="-122"/>
              </a:rPr>
            </a:br>
            <a:endParaRPr lang="zh-CN" altLang="en-US" sz="3600" dirty="0">
              <a:solidFill>
                <a:srgbClr val="FFFF00"/>
              </a:solidFill>
              <a:latin typeface="隶书" pitchFamily="49" charset="-122"/>
              <a:ea typeface="隶书" pitchFamily="49" charset="-122"/>
            </a:endParaRPr>
          </a:p>
        </p:txBody>
      </p:sp>
      <p:sp>
        <p:nvSpPr>
          <p:cNvPr id="302083" name="文本占位符 302082"/>
          <p:cNvSpPr>
            <a:spLocks noGrp="1"/>
          </p:cNvSpPr>
          <p:nvPr>
            <p:ph type="body" idx="1"/>
          </p:nvPr>
        </p:nvSpPr>
        <p:spPr>
          <a:xfrm>
            <a:off x="609600" y="914400"/>
            <a:ext cx="8229600" cy="5105400"/>
          </a:xfrm>
          <a:ln/>
        </p:spPr>
        <p:txBody>
          <a:bodyPr/>
          <a:p>
            <a:pPr>
              <a:lnSpc>
                <a:spcPct val="90000"/>
              </a:lnSpc>
            </a:pPr>
            <a:r>
              <a:rPr lang="zh-CN" altLang="en-US" sz="2400" dirty="0"/>
              <a:t>幸福与“五福”：一曰寿，二曰富，三曰康宁，四曰攸好德，五曰考终命。（尚书</a:t>
            </a:r>
            <a:r>
              <a:rPr lang="en-US" altLang="zh-CN" sz="2400">
                <a:latin typeface="宋体" panose="02010600030101010101" pitchFamily="2" charset="-122"/>
              </a:rPr>
              <a:t>·</a:t>
            </a:r>
            <a:r>
              <a:rPr lang="zh-CN" altLang="en-US" sz="2400" dirty="0"/>
              <a:t>洪范）</a:t>
            </a:r>
            <a:endParaRPr lang="zh-CN" altLang="en-US" sz="2400" dirty="0"/>
          </a:p>
          <a:p>
            <a:pPr>
              <a:lnSpc>
                <a:spcPct val="90000"/>
              </a:lnSpc>
            </a:pPr>
            <a:r>
              <a:rPr lang="zh-CN" altLang="en-US" sz="2400" dirty="0"/>
              <a:t>“五福”的核心是攸好德。福是德的转化形式，不积德，无福报。道德人家福泽长。无德而服者众，必自伤也。</a:t>
            </a:r>
            <a:endParaRPr lang="zh-CN" altLang="en-US" sz="2400" dirty="0"/>
          </a:p>
          <a:p>
            <a:pPr>
              <a:lnSpc>
                <a:spcPct val="90000"/>
              </a:lnSpc>
            </a:pPr>
            <a:r>
              <a:rPr lang="zh-CN" altLang="en-US" sz="2400" dirty="0"/>
              <a:t>五福是人生的五种消费形式。其中，只有攸好德是有消费性收益的。要注意应付款和储蓄的（尤其是金融系统的同志）关系。享受人生的过程也是消耗福德的过程。福德已尽，人生的种种磨难会接踵而至。</a:t>
            </a:r>
            <a:endParaRPr lang="zh-CN" altLang="en-US" sz="2400" dirty="0"/>
          </a:p>
          <a:p>
            <a:pPr>
              <a:lnSpc>
                <a:spcPct val="90000"/>
              </a:lnSpc>
            </a:pPr>
            <a:r>
              <a:rPr lang="zh-CN" altLang="en-US" sz="2400" dirty="0"/>
              <a:t>养生的三个境界：生理养生。饮食有节，起居有常，不妄劳作。心理养生。修养德行。智者乐，仁者寿。道德日全，不祈善而有福，不求寿而自延。此养生之大旨（唐，孙思邈）哲理养生。涉及人生观世界观，</a:t>
            </a:r>
            <a:r>
              <a:rPr lang="zh-CN" altLang="en-US" sz="2400" dirty="0">
                <a:hlinkClick r:id="rId1" action="ppaction://hlinksldjump"/>
              </a:rPr>
              <a:t>悟透了人生、世界的道理。</a:t>
            </a:r>
            <a:endParaRPr lang="zh-CN" altLang="en-US" sz="2400" dirty="0"/>
          </a:p>
        </p:txBody>
      </p:sp>
      <p:sp>
        <p:nvSpPr>
          <p:cNvPr id="302084" name="动作按钮: 后退或前一项 302083">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02085" name="动作按钮: 前进或下一项 302084">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02086" name="动作按钮: 上一张 302085">
            <a:hlinkClick r:id="" action="ppaction://hlinkshowjump?jump=nextslide"/>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3586" name="文本占位符 323585"/>
          <p:cNvSpPr>
            <a:spLocks noGrp="1"/>
          </p:cNvSpPr>
          <p:nvPr>
            <p:ph type="body" idx="1"/>
          </p:nvPr>
        </p:nvSpPr>
        <p:spPr>
          <a:xfrm>
            <a:off x="685800" y="1600200"/>
            <a:ext cx="7848600" cy="3810000"/>
          </a:xfrm>
          <a:ln/>
        </p:spPr>
        <p:txBody>
          <a:bodyPr/>
          <a:p>
            <a:pPr>
              <a:lnSpc>
                <a:spcPct val="90000"/>
              </a:lnSpc>
              <a:spcAft>
                <a:spcPct val="25000"/>
              </a:spcAft>
            </a:pPr>
            <a:r>
              <a:rPr lang="zh-CN" altLang="en-US" sz="2400" dirty="0">
                <a:ea typeface="华文中宋" pitchFamily="2" charset="-122"/>
              </a:rPr>
              <a:t>皇天无亲，惟德是辅。贞士无心徼福，天即就无心处牖其衷；险人着意避祸，天即就意中夺其魄。可见天之机最神，人之智巧何益。</a:t>
            </a:r>
            <a:endParaRPr lang="zh-CN" altLang="en-US" sz="2400" dirty="0">
              <a:ea typeface="华文中宋" pitchFamily="2" charset="-122"/>
            </a:endParaRPr>
          </a:p>
          <a:p>
            <a:pPr>
              <a:lnSpc>
                <a:spcPct val="90000"/>
              </a:lnSpc>
              <a:spcAft>
                <a:spcPct val="25000"/>
              </a:spcAft>
            </a:pPr>
            <a:r>
              <a:rPr lang="zh-CN" altLang="en-US" sz="2400" dirty="0">
                <a:ea typeface="华文中宋" pitchFamily="2" charset="-122"/>
              </a:rPr>
              <a:t>一切烦恼、痛苦都是人自身造成的。（要治心，还自我以本来面貌，尊重人的心性）</a:t>
            </a:r>
            <a:endParaRPr lang="zh-CN" altLang="en-US" sz="2400" dirty="0">
              <a:ea typeface="华文中宋" pitchFamily="2" charset="-122"/>
            </a:endParaRPr>
          </a:p>
          <a:p>
            <a:pPr>
              <a:lnSpc>
                <a:spcPct val="90000"/>
              </a:lnSpc>
              <a:spcAft>
                <a:spcPct val="25000"/>
              </a:spcAft>
            </a:pPr>
            <a:r>
              <a:rPr lang="zh-CN" altLang="en-US" sz="2400" dirty="0">
                <a:ea typeface="华文中宋" pitchFamily="2" charset="-122"/>
              </a:rPr>
              <a:t>天命之谓性，率性之谓道，修道之谓教。道也者，不可须臾离也；可离，非道也。（文人士大夫是修道者，共产党人更是修大道者，党校是党的修道院、教堂，教师就是传教士。这是天经地仪的事。礼拜天就是专门抽出一天来，修养心灵。）</a:t>
            </a:r>
            <a:endParaRPr lang="zh-CN" altLang="en-US" sz="2400" dirty="0">
              <a:ea typeface="华文中宋" pitchFamily="2" charset="-122"/>
            </a:endParaRPr>
          </a:p>
        </p:txBody>
      </p:sp>
      <p:sp>
        <p:nvSpPr>
          <p:cNvPr id="323587" name="动作按钮: 后退或前一项 323586">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23588" name="动作按钮: 前进或下一项 323587">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23589" name="矩形 323588"/>
          <p:cNvSpPr/>
          <p:nvPr/>
        </p:nvSpPr>
        <p:spPr>
          <a:xfrm>
            <a:off x="1371600" y="381000"/>
            <a:ext cx="6248400" cy="762000"/>
          </a:xfrm>
          <a:prstGeom prst="rect">
            <a:avLst/>
          </a:prstGeom>
          <a:noFill/>
          <a:ln w="9525">
            <a:noFill/>
          </a:ln>
        </p:spPr>
        <p:txBody>
          <a:bodyPr/>
          <a:lstStyle>
            <a:lvl1pPr marL="0" lvl="0" indent="0" algn="ctr"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None/>
              <a:defRPr sz="3200" u="none" kern="1200" baseline="0">
                <a:solidFill>
                  <a:schemeClr val="tx1"/>
                </a:solidFill>
                <a:effectLst>
                  <a:outerShdw blurRad="38100" dist="38100" dir="2700000">
                    <a:srgbClr val="000000"/>
                  </a:outerShdw>
                </a:effectLst>
                <a:latin typeface="Arial" panose="020B0604020202020204" pitchFamily="34" charset="0"/>
                <a:ea typeface="宋体" panose="02010600030101010101" pitchFamily="2" charset="-122"/>
              </a:defRPr>
            </a:lvl1pPr>
            <a:lvl2pPr marL="457200" lvl="1" indent="0" algn="ctr" defTabSz="914400" rtl="0" eaLnBrk="1" fontAlgn="base" latinLnBrk="0" hangingPunct="1">
              <a:lnSpc>
                <a:spcPct val="100000"/>
              </a:lnSpc>
              <a:spcBef>
                <a:spcPct val="20000"/>
              </a:spcBef>
              <a:spcAft>
                <a:spcPct val="0"/>
              </a:spcAft>
              <a:buClr>
                <a:schemeClr val="tx2"/>
              </a:buClr>
              <a:buSzPct val="50000"/>
              <a:buFont typeface="Wingdings" panose="05000000000000000000" pitchFamily="2" charset="2"/>
              <a:buNone/>
              <a:defRPr sz="2800" b="0" i="0" u="none" kern="1200" baseline="0">
                <a:solidFill>
                  <a:schemeClr val="tx1"/>
                </a:solidFill>
                <a:effectLst>
                  <a:outerShdw blurRad="38100" dist="38100" dir="2700000">
                    <a:srgbClr val="000000"/>
                  </a:outerShdw>
                </a:effectLst>
                <a:latin typeface="Arial" panose="020B0604020202020204" pitchFamily="34" charset="0"/>
                <a:ea typeface="宋体" panose="02010600030101010101" pitchFamily="2" charset="-122"/>
              </a:defRPr>
            </a:lvl2pPr>
            <a:lvl3pPr marL="914400" lvl="2" indent="0" algn="ctr" defTabSz="914400" rtl="0" eaLnBrk="1" fontAlgn="base" latinLnBrk="0" hangingPunct="1">
              <a:lnSpc>
                <a:spcPct val="100000"/>
              </a:lnSpc>
              <a:spcBef>
                <a:spcPct val="20000"/>
              </a:spcBef>
              <a:spcAft>
                <a:spcPct val="0"/>
              </a:spcAft>
              <a:buClr>
                <a:schemeClr val="accent2"/>
              </a:buClr>
              <a:buSzTx/>
              <a:buFontTx/>
              <a:buNone/>
              <a:defRPr sz="2400" b="0" i="0" u="none" kern="1200" baseline="0">
                <a:solidFill>
                  <a:schemeClr val="tx1"/>
                </a:solidFill>
                <a:effectLst>
                  <a:outerShdw blurRad="38100" dist="38100" dir="2700000">
                    <a:srgbClr val="000000"/>
                  </a:outerShdw>
                </a:effectLst>
                <a:latin typeface="Arial" panose="020B0604020202020204" pitchFamily="34" charset="0"/>
                <a:ea typeface="宋体" panose="02010600030101010101" pitchFamily="2" charset="-122"/>
              </a:defRPr>
            </a:lvl3pPr>
            <a:lvl4pPr marL="1371600" lvl="3" indent="0" algn="ctr"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None/>
              <a:defRPr sz="2000" b="0" i="0" u="none" kern="1200" baseline="0">
                <a:solidFill>
                  <a:schemeClr val="tx1"/>
                </a:solidFill>
                <a:effectLst>
                  <a:outerShdw blurRad="38100" dist="38100" dir="2700000">
                    <a:srgbClr val="000000"/>
                  </a:outerShdw>
                </a:effectLst>
                <a:latin typeface="Arial" panose="020B0604020202020204" pitchFamily="34" charset="0"/>
                <a:ea typeface="宋体" panose="02010600030101010101" pitchFamily="2" charset="-122"/>
              </a:defRPr>
            </a:lvl4pPr>
            <a:lvl5pPr marL="1828800" lvl="4" indent="0" algn="ctr" defTabSz="914400" rtl="0" eaLnBrk="1" fontAlgn="base" latinLnBrk="0" hangingPunct="1">
              <a:lnSpc>
                <a:spcPct val="100000"/>
              </a:lnSpc>
              <a:spcBef>
                <a:spcPct val="20000"/>
              </a:spcBef>
              <a:spcAft>
                <a:spcPct val="0"/>
              </a:spcAft>
              <a:buClr>
                <a:schemeClr val="hlink"/>
              </a:buClr>
              <a:buSzTx/>
              <a:buFontTx/>
              <a:buNone/>
              <a:defRPr sz="2000" b="0" i="0" u="none" kern="1200" baseline="0">
                <a:solidFill>
                  <a:schemeClr val="tx1"/>
                </a:solidFill>
                <a:effectLst>
                  <a:outerShdw blurRad="38100" dist="38100" dir="2700000">
                    <a:srgbClr val="000000"/>
                  </a:outerShdw>
                </a:effectLst>
                <a:latin typeface="Arial" panose="020B0604020202020204" pitchFamily="34" charset="0"/>
                <a:ea typeface="宋体" panose="02010600030101010101" pitchFamily="2" charset="-122"/>
              </a:defRPr>
            </a:lvl5pPr>
          </a:lstStyle>
          <a:p>
            <a:pPr marL="342900" lvl="0" indent="-342900"/>
            <a:r>
              <a:rPr lang="zh-CN" altLang="en-US" sz="3600" dirty="0">
                <a:solidFill>
                  <a:srgbClr val="FFFF00"/>
                </a:solidFill>
                <a:ea typeface="隶书" pitchFamily="49" charset="-122"/>
              </a:rPr>
              <a:t>隽语箴言</a:t>
            </a:r>
            <a:r>
              <a:rPr lang="en-US" altLang="zh-CN" sz="3600" dirty="0">
                <a:solidFill>
                  <a:srgbClr val="FFFF00"/>
                </a:solidFill>
                <a:ea typeface="隶书" pitchFamily="49" charset="-122"/>
              </a:rPr>
              <a:t>(</a:t>
            </a:r>
            <a:r>
              <a:rPr lang="zh-CN" altLang="en-US" sz="3600" dirty="0">
                <a:solidFill>
                  <a:srgbClr val="FFFF00"/>
                </a:solidFill>
                <a:ea typeface="隶书" pitchFamily="49" charset="-122"/>
              </a:rPr>
              <a:t>二</a:t>
            </a:r>
            <a:r>
              <a:rPr lang="en-US" altLang="zh-CN" sz="3600">
                <a:solidFill>
                  <a:srgbClr val="FFFF00"/>
                </a:solidFill>
                <a:ea typeface="隶书" pitchFamily="49" charset="-122"/>
              </a:rPr>
              <a:t>)</a:t>
            </a:r>
            <a:endParaRPr lang="en-US" altLang="zh-CN" sz="3600">
              <a:solidFill>
                <a:srgbClr val="FFFF00"/>
              </a:solidFill>
              <a:ea typeface="隶书" pitchFamily="49" charset="-122"/>
            </a:endParaRPr>
          </a:p>
        </p:txBody>
      </p:sp>
    </p:spTree>
  </p:cSld>
  <p:clrMapOvr>
    <a:masterClrMapping/>
  </p:clrMapOvr>
  <p:transition spd="slow">
    <p:pull dir="ru"/>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7378" name="标题 357377"/>
          <p:cNvSpPr>
            <a:spLocks noGrp="1"/>
          </p:cNvSpPr>
          <p:nvPr>
            <p:ph type="title"/>
          </p:nvPr>
        </p:nvSpPr>
        <p:spPr>
          <a:xfrm>
            <a:off x="914400" y="304800"/>
            <a:ext cx="7543800" cy="762000"/>
          </a:xfrm>
          <a:ln/>
        </p:spPr>
        <p:txBody>
          <a:bodyPr anchor="ctr" anchorCtr="1"/>
          <a:p>
            <a:r>
              <a:rPr lang="zh-CN" altLang="en-US" sz="3600" dirty="0">
                <a:solidFill>
                  <a:srgbClr val="FFFF00"/>
                </a:solidFill>
                <a:latin typeface="隶书" pitchFamily="49" charset="-122"/>
                <a:ea typeface="隶书" pitchFamily="49" charset="-122"/>
              </a:rPr>
              <a:t>党性修养与德与福的统一（二） </a:t>
            </a:r>
            <a:br>
              <a:rPr lang="zh-CN" altLang="en-US" sz="3600" dirty="0">
                <a:solidFill>
                  <a:srgbClr val="FFFF00"/>
                </a:solidFill>
                <a:latin typeface="隶书" pitchFamily="49" charset="-122"/>
                <a:ea typeface="隶书" pitchFamily="49" charset="-122"/>
              </a:rPr>
            </a:br>
            <a:endParaRPr lang="zh-CN" altLang="en-US" sz="3600" dirty="0">
              <a:solidFill>
                <a:srgbClr val="FFFF00"/>
              </a:solidFill>
              <a:latin typeface="隶书" pitchFamily="49" charset="-122"/>
              <a:ea typeface="隶书" pitchFamily="49" charset="-122"/>
            </a:endParaRPr>
          </a:p>
        </p:txBody>
      </p:sp>
      <p:sp>
        <p:nvSpPr>
          <p:cNvPr id="357379" name="文本占位符 357378"/>
          <p:cNvSpPr>
            <a:spLocks noGrp="1"/>
          </p:cNvSpPr>
          <p:nvPr>
            <p:ph type="body" idx="1"/>
          </p:nvPr>
        </p:nvSpPr>
        <p:spPr>
          <a:xfrm>
            <a:off x="914400" y="1143000"/>
            <a:ext cx="7848600" cy="4343400"/>
          </a:xfrm>
          <a:ln/>
        </p:spPr>
        <p:txBody>
          <a:bodyPr/>
          <a:p>
            <a:pPr>
              <a:spcAft>
                <a:spcPct val="20000"/>
              </a:spcAft>
            </a:pPr>
            <a:r>
              <a:rPr lang="zh-CN" altLang="en-US" sz="2400" dirty="0"/>
              <a:t>明末清初王夫之的“六然四看”</a:t>
            </a:r>
            <a:endParaRPr lang="zh-CN" altLang="en-US" sz="2400" dirty="0"/>
          </a:p>
          <a:p>
            <a:pPr>
              <a:spcAft>
                <a:spcPct val="20000"/>
              </a:spcAft>
            </a:pPr>
            <a:r>
              <a:rPr lang="zh-CN" altLang="en-US" sz="2400" dirty="0"/>
              <a:t>自处超然，豁达；处人蔼然，和气；无事澄然，宁静；处事断然，不优柔犹豫；得意淡然，不自傲；失意泰然，不看太重。</a:t>
            </a:r>
            <a:endParaRPr lang="zh-CN" altLang="en-US" sz="2400" dirty="0"/>
          </a:p>
          <a:p>
            <a:pPr>
              <a:spcAft>
                <a:spcPct val="20000"/>
              </a:spcAft>
            </a:pPr>
            <a:r>
              <a:rPr lang="zh-CN" altLang="en-US" sz="2400" dirty="0"/>
              <a:t>大事难事看担当。逆境顺境看襟怀。临喜临怒看涵养。群行群止看识见。</a:t>
            </a:r>
            <a:endParaRPr lang="zh-CN" altLang="en-US" sz="2400" dirty="0"/>
          </a:p>
          <a:p>
            <a:pPr>
              <a:spcAft>
                <a:spcPct val="20000"/>
              </a:spcAft>
            </a:pPr>
            <a:r>
              <a:rPr lang="zh-CN" altLang="en-US" sz="2400" dirty="0"/>
              <a:t>心胸开阔、心境平和，仅停留在心理层面是解决不了的，必须达到最高层次，即人生的意义、人生的价值的认识层面才能解决。“仁者寿”是绝对有道理的，问题是我们能不能做到。</a:t>
            </a:r>
            <a:endParaRPr lang="zh-CN" altLang="en-US" sz="2400" dirty="0"/>
          </a:p>
        </p:txBody>
      </p:sp>
      <p:sp>
        <p:nvSpPr>
          <p:cNvPr id="357380" name="动作按钮: 后退或前一项 357379">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57381" name="动作按钮: 前进或下一项 357380">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57382" name="动作按钮: 上一张 357381">
            <a:hlinkClick r:id="" action="ppaction://hlinkshowjump?jump=nextslide"/>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6290" name="标题 396289"/>
          <p:cNvSpPr>
            <a:spLocks noGrp="1"/>
          </p:cNvSpPr>
          <p:nvPr>
            <p:ph type="title"/>
          </p:nvPr>
        </p:nvSpPr>
        <p:spPr>
          <a:xfrm>
            <a:off x="457200" y="0"/>
            <a:ext cx="8229600" cy="1139825"/>
          </a:xfrm>
          <a:ln/>
        </p:spPr>
        <p:txBody>
          <a:bodyPr anchor="ctr" anchorCtr="1"/>
          <a:p>
            <a:r>
              <a:rPr lang="zh-CN" altLang="en-US" dirty="0">
                <a:solidFill>
                  <a:srgbClr val="FFFF00"/>
                </a:solidFill>
                <a:ea typeface="隶书" pitchFamily="49" charset="-122"/>
              </a:rPr>
              <a:t>结 束 语</a:t>
            </a:r>
            <a:endParaRPr lang="zh-CN" altLang="en-US" dirty="0">
              <a:solidFill>
                <a:srgbClr val="FFFF00"/>
              </a:solidFill>
              <a:ea typeface="隶书" pitchFamily="49" charset="-122"/>
            </a:endParaRPr>
          </a:p>
        </p:txBody>
      </p:sp>
      <p:sp>
        <p:nvSpPr>
          <p:cNvPr id="396291" name="文本占位符 396290"/>
          <p:cNvSpPr>
            <a:spLocks noGrp="1"/>
          </p:cNvSpPr>
          <p:nvPr>
            <p:ph type="body" idx="1"/>
          </p:nvPr>
        </p:nvSpPr>
        <p:spPr>
          <a:xfrm>
            <a:off x="914400" y="1143000"/>
            <a:ext cx="7696200" cy="4572000"/>
          </a:xfrm>
          <a:ln/>
        </p:spPr>
        <p:txBody>
          <a:bodyPr/>
          <a:p>
            <a:pPr>
              <a:lnSpc>
                <a:spcPct val="90000"/>
              </a:lnSpc>
            </a:pPr>
            <a:r>
              <a:rPr lang="zh-CN" altLang="en-US" b="1" dirty="0"/>
              <a:t>人生只是一个向往，我们不能想象一个没有向往的人生。</a:t>
            </a:r>
            <a:endParaRPr lang="zh-CN" altLang="en-US" b="1" dirty="0"/>
          </a:p>
          <a:p>
            <a:pPr>
              <a:lnSpc>
                <a:spcPct val="90000"/>
              </a:lnSpc>
            </a:pPr>
            <a:r>
              <a:rPr lang="zh-CN" altLang="en-US" b="1" dirty="0"/>
              <a:t>对精神界向往的最高发展有宗教，对物质界向往的最高发展有科学。前者偏于情感，后者偏于理智。“宗教是软心肠的，科学是硬心肠的”。</a:t>
            </a:r>
            <a:endParaRPr lang="zh-CN" altLang="en-US" b="1" dirty="0"/>
          </a:p>
          <a:p>
            <a:pPr>
              <a:lnSpc>
                <a:spcPct val="90000"/>
              </a:lnSpc>
            </a:pPr>
            <a:r>
              <a:rPr lang="zh-CN" altLang="en-US" b="1" dirty="0"/>
              <a:t>追求的目标愈鲜明，追求的意志愈坚定，则人生愈带有一种充实与强力之感。</a:t>
            </a:r>
            <a:endParaRPr lang="zh-CN" altLang="en-US" b="1" dirty="0"/>
          </a:p>
        </p:txBody>
      </p:sp>
      <p:sp>
        <p:nvSpPr>
          <p:cNvPr id="396292" name="动作按钮: 前进或下一项 396291">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96293" name="动作按钮: 后退或前一项 396292">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96294" name="动作按钮: 上一张 396293">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8338" name="标题 398337"/>
          <p:cNvSpPr>
            <a:spLocks noGrp="1"/>
          </p:cNvSpPr>
          <p:nvPr>
            <p:ph type="title"/>
          </p:nvPr>
        </p:nvSpPr>
        <p:spPr>
          <a:xfrm>
            <a:off x="457200" y="0"/>
            <a:ext cx="8229600" cy="1139825"/>
          </a:xfrm>
          <a:ln/>
        </p:spPr>
        <p:txBody>
          <a:bodyPr anchor="ctr" anchorCtr="1"/>
          <a:p>
            <a:r>
              <a:rPr lang="zh-CN" altLang="en-US" dirty="0">
                <a:solidFill>
                  <a:srgbClr val="FFFF00"/>
                </a:solidFill>
                <a:ea typeface="隶书" pitchFamily="49" charset="-122"/>
              </a:rPr>
              <a:t>结 束 语</a:t>
            </a:r>
            <a:endParaRPr lang="zh-CN" altLang="en-US" dirty="0">
              <a:solidFill>
                <a:srgbClr val="FFFF00"/>
              </a:solidFill>
              <a:ea typeface="隶书" pitchFamily="49" charset="-122"/>
            </a:endParaRPr>
          </a:p>
        </p:txBody>
      </p:sp>
      <p:sp>
        <p:nvSpPr>
          <p:cNvPr id="398339" name="文本占位符 398338"/>
          <p:cNvSpPr>
            <a:spLocks noGrp="1"/>
          </p:cNvSpPr>
          <p:nvPr>
            <p:ph type="body" idx="1"/>
          </p:nvPr>
        </p:nvSpPr>
        <p:spPr>
          <a:xfrm>
            <a:off x="914400" y="1143000"/>
            <a:ext cx="7696200" cy="3962400"/>
          </a:xfrm>
          <a:ln/>
        </p:spPr>
        <p:txBody>
          <a:bodyPr/>
          <a:p>
            <a:r>
              <a:rPr lang="zh-CN" altLang="en-US" b="1" dirty="0"/>
              <a:t>追求逐步向前，人生逐步充实，随之而来的，是一种欢乐愉快之满足。近代西方人生，最像上述人生之情态。然而这样一种人生，有它本身内在的缺撼。</a:t>
            </a:r>
            <a:endParaRPr lang="zh-CN" altLang="en-US" b="1" dirty="0"/>
          </a:p>
          <a:p>
            <a:r>
              <a:rPr lang="zh-CN" altLang="en-US" b="1" dirty="0"/>
              <a:t>生命自我之支撑点，并不在生命自身之内，而安放在生命自身之外，这就造成了这一种人生一项不可救药的致命伤。</a:t>
            </a:r>
            <a:endParaRPr lang="zh-CN" altLang="en-US" b="1" dirty="0"/>
          </a:p>
        </p:txBody>
      </p:sp>
      <p:sp>
        <p:nvSpPr>
          <p:cNvPr id="398340" name="动作按钮: 前进或下一项 398339">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98341" name="动作按钮: 后退或前一项 398340">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98342" name="动作按钮: 上一张 398341">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0386" name="标题 400385"/>
          <p:cNvSpPr>
            <a:spLocks noGrp="1"/>
          </p:cNvSpPr>
          <p:nvPr>
            <p:ph type="title"/>
          </p:nvPr>
        </p:nvSpPr>
        <p:spPr>
          <a:xfrm>
            <a:off x="457200" y="0"/>
            <a:ext cx="8229600" cy="1139825"/>
          </a:xfrm>
          <a:ln/>
        </p:spPr>
        <p:txBody>
          <a:bodyPr anchor="ctr" anchorCtr="1"/>
          <a:p>
            <a:r>
              <a:rPr lang="zh-CN" altLang="en-US" dirty="0">
                <a:solidFill>
                  <a:srgbClr val="FFFF00"/>
                </a:solidFill>
                <a:ea typeface="隶书" pitchFamily="49" charset="-122"/>
              </a:rPr>
              <a:t>结 束 语</a:t>
            </a:r>
            <a:endParaRPr lang="zh-CN" altLang="en-US" dirty="0">
              <a:solidFill>
                <a:srgbClr val="FFFF00"/>
              </a:solidFill>
              <a:ea typeface="隶书" pitchFamily="49" charset="-122"/>
            </a:endParaRPr>
          </a:p>
        </p:txBody>
      </p:sp>
      <p:sp>
        <p:nvSpPr>
          <p:cNvPr id="400387" name="文本占位符 400386"/>
          <p:cNvSpPr>
            <a:spLocks noGrp="1"/>
          </p:cNvSpPr>
          <p:nvPr>
            <p:ph type="body" idx="1"/>
          </p:nvPr>
        </p:nvSpPr>
        <p:spPr>
          <a:xfrm>
            <a:off x="914400" y="1143000"/>
            <a:ext cx="7696200" cy="4495800"/>
          </a:xfrm>
          <a:ln/>
        </p:spPr>
        <p:txBody>
          <a:bodyPr/>
          <a:p>
            <a:pPr>
              <a:lnSpc>
                <a:spcPct val="90000"/>
              </a:lnSpc>
            </a:pPr>
            <a:r>
              <a:rPr lang="zh-CN" altLang="en-US" sz="2400" b="1" dirty="0"/>
              <a:t>印度人的向往对象，似乎是向内寻求的。</a:t>
            </a:r>
            <a:endParaRPr lang="zh-CN" altLang="en-US" sz="2400" b="1" dirty="0"/>
          </a:p>
          <a:p>
            <a:pPr>
              <a:lnSpc>
                <a:spcPct val="90000"/>
              </a:lnSpc>
            </a:pPr>
            <a:r>
              <a:rPr lang="zh-CN" altLang="en-US" sz="2400" b="1" dirty="0"/>
              <a:t>向外的人生，是一种涂饰的人生。而向内的人生，是一种洗刷的人生。向外的要在外建立，向内的则要把外面拆卸，把外面遗弃与摆脱。</a:t>
            </a:r>
            <a:endParaRPr lang="zh-CN" altLang="en-US" sz="2400" b="1" dirty="0"/>
          </a:p>
          <a:p>
            <a:pPr>
              <a:lnSpc>
                <a:spcPct val="90000"/>
              </a:lnSpc>
            </a:pPr>
            <a:r>
              <a:rPr lang="zh-CN" altLang="en-US" sz="2400" b="1" dirty="0"/>
              <a:t>内向的人生，是一种洒脱的人生，最后境界则成一大脱空。佛家称此为“涅槃”。</a:t>
            </a:r>
            <a:r>
              <a:rPr lang="zh-CN" altLang="en-US" sz="2400" dirty="0"/>
              <a:t> </a:t>
            </a:r>
            <a:endParaRPr lang="zh-CN" altLang="en-US" sz="2400" dirty="0"/>
          </a:p>
          <a:p>
            <a:pPr>
              <a:lnSpc>
                <a:spcPct val="90000"/>
              </a:lnSpc>
            </a:pPr>
            <a:r>
              <a:rPr lang="zh-CN" altLang="en-US" sz="2400" b="1" dirty="0"/>
              <a:t>向外的人生，不免要向外面“物”上用功夫；而向内的人生，则只求向自己内部“心”上用功夫。但是，这里同样有一个基本的困难点，人若摆脱外面的一切物，遗弃外面一切事，他如何能觅到自己的心？人如将处面一切涂饰都洗刷净尽了，将外面一切建立都统统拆卸光了，将发现，没有了外，本来便也没有一个内。</a:t>
            </a:r>
            <a:endParaRPr lang="zh-CN" altLang="en-US" sz="2400" b="1" dirty="0"/>
          </a:p>
        </p:txBody>
      </p:sp>
      <p:sp>
        <p:nvSpPr>
          <p:cNvPr id="400388" name="动作按钮: 前进或下一项 400387">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400389" name="动作按钮: 后退或前一项 400388">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400390" name="动作按钮: 上一张 400389">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2434" name="标题 402433"/>
          <p:cNvSpPr>
            <a:spLocks noGrp="1"/>
          </p:cNvSpPr>
          <p:nvPr>
            <p:ph type="title"/>
          </p:nvPr>
        </p:nvSpPr>
        <p:spPr>
          <a:xfrm>
            <a:off x="457200" y="0"/>
            <a:ext cx="8229600" cy="1139825"/>
          </a:xfrm>
          <a:ln/>
        </p:spPr>
        <p:txBody>
          <a:bodyPr anchor="ctr" anchorCtr="1"/>
          <a:p>
            <a:r>
              <a:rPr lang="zh-CN" altLang="en-US" dirty="0">
                <a:solidFill>
                  <a:srgbClr val="FFFF00"/>
                </a:solidFill>
                <a:ea typeface="隶书" pitchFamily="49" charset="-122"/>
              </a:rPr>
              <a:t>结 束 语</a:t>
            </a:r>
            <a:endParaRPr lang="zh-CN" altLang="en-US" dirty="0">
              <a:solidFill>
                <a:srgbClr val="FFFF00"/>
              </a:solidFill>
              <a:ea typeface="隶书" pitchFamily="49" charset="-122"/>
            </a:endParaRPr>
          </a:p>
        </p:txBody>
      </p:sp>
      <p:sp>
        <p:nvSpPr>
          <p:cNvPr id="402435" name="文本占位符 402434"/>
          <p:cNvSpPr>
            <a:spLocks noGrp="1"/>
          </p:cNvSpPr>
          <p:nvPr>
            <p:ph type="body" idx="1"/>
          </p:nvPr>
        </p:nvSpPr>
        <p:spPr>
          <a:xfrm>
            <a:off x="914400" y="1143000"/>
            <a:ext cx="7696200" cy="4876800"/>
          </a:xfrm>
          <a:ln/>
        </p:spPr>
        <p:txBody>
          <a:bodyPr/>
          <a:p>
            <a:pPr>
              <a:lnSpc>
                <a:spcPct val="90000"/>
              </a:lnSpc>
            </a:pPr>
            <a:r>
              <a:rPr lang="zh-CN" altLang="en-US" sz="2400" b="1" dirty="0"/>
              <a:t>禅宗说：“迷即是悟，烦恼即是涅磐，众生即是佛，无明即是真如。”</a:t>
            </a:r>
            <a:endParaRPr lang="zh-CN" altLang="en-US" sz="2400" b="1" dirty="0"/>
          </a:p>
          <a:p>
            <a:pPr>
              <a:lnSpc>
                <a:spcPct val="90000"/>
              </a:lnSpc>
            </a:pPr>
            <a:r>
              <a:rPr lang="zh-CN" altLang="en-US" sz="2400" b="1" dirty="0"/>
              <a:t>如此这般的人生，便把终极宁止的境界，轻轻地移到眼前来，所以说：“立地可以成佛。”</a:t>
            </a:r>
            <a:endParaRPr lang="zh-CN" altLang="en-US" sz="2400" b="1" dirty="0"/>
          </a:p>
          <a:p>
            <a:pPr>
              <a:lnSpc>
                <a:spcPct val="90000"/>
              </a:lnSpc>
            </a:pPr>
            <a:r>
              <a:rPr lang="zh-CN" altLang="en-US" sz="2400" b="1" dirty="0"/>
              <a:t>中国的禅宗，可以说，守着一个中立的态度，不向外，但同时，也不绝对向内，屹然而中立。但是，这种中立的态度，是消极的，是无为的。若我们再把禅宗态度积极化，有为化，把禅宗态度再加上一种向往，便走上了中国儒家思想里面的另一种境界。</a:t>
            </a:r>
            <a:endParaRPr lang="zh-CN" altLang="en-US" sz="2400" b="1" dirty="0"/>
          </a:p>
          <a:p>
            <a:pPr>
              <a:lnSpc>
                <a:spcPct val="90000"/>
              </a:lnSpc>
            </a:pPr>
            <a:r>
              <a:rPr lang="zh-CN" altLang="en-US" sz="2400" b="1" dirty="0"/>
              <a:t>中国儒家的人生，不偏向外，也不偏向内。不偏向心，也不偏向物。他也不是屹然中立，他也有向往，但他只依着一条中间路线前进。他的前进也将无限。但随时随地，便是他的终极宁止点。</a:t>
            </a:r>
            <a:r>
              <a:rPr lang="zh-CN" altLang="en-US" sz="2400" dirty="0"/>
              <a:t> </a:t>
            </a:r>
            <a:endParaRPr lang="zh-CN" altLang="en-US" sz="2400" dirty="0"/>
          </a:p>
        </p:txBody>
      </p:sp>
      <p:sp>
        <p:nvSpPr>
          <p:cNvPr id="402436" name="动作按钮: 前进或下一项 402435">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402437" name="动作按钮: 后退或前一项 402436">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402438" name="动作按钮: 上一张 402437">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4482" name="标题 404481"/>
          <p:cNvSpPr>
            <a:spLocks noGrp="1"/>
          </p:cNvSpPr>
          <p:nvPr>
            <p:ph type="title"/>
          </p:nvPr>
        </p:nvSpPr>
        <p:spPr>
          <a:xfrm>
            <a:off x="457200" y="0"/>
            <a:ext cx="8229600" cy="1139825"/>
          </a:xfrm>
          <a:ln/>
        </p:spPr>
        <p:txBody>
          <a:bodyPr anchor="ctr" anchorCtr="1"/>
          <a:p>
            <a:r>
              <a:rPr lang="zh-CN" altLang="en-US" dirty="0">
                <a:solidFill>
                  <a:srgbClr val="FFFF00"/>
                </a:solidFill>
                <a:ea typeface="隶书" pitchFamily="49" charset="-122"/>
              </a:rPr>
              <a:t>结 束 语</a:t>
            </a:r>
            <a:endParaRPr lang="zh-CN" altLang="en-US" dirty="0">
              <a:solidFill>
                <a:srgbClr val="FFFF00"/>
              </a:solidFill>
              <a:ea typeface="隶书" pitchFamily="49" charset="-122"/>
            </a:endParaRPr>
          </a:p>
        </p:txBody>
      </p:sp>
      <p:sp>
        <p:nvSpPr>
          <p:cNvPr id="404483" name="文本占位符 404482"/>
          <p:cNvSpPr>
            <a:spLocks noGrp="1"/>
          </p:cNvSpPr>
          <p:nvPr>
            <p:ph type="body" idx="1"/>
          </p:nvPr>
        </p:nvSpPr>
        <p:spPr>
          <a:xfrm>
            <a:off x="609600" y="914400"/>
            <a:ext cx="8305800" cy="4876800"/>
          </a:xfrm>
          <a:ln/>
        </p:spPr>
        <p:txBody>
          <a:bodyPr/>
          <a:p>
            <a:pPr>
              <a:lnSpc>
                <a:spcPct val="80000"/>
              </a:lnSpc>
            </a:pPr>
            <a:r>
              <a:rPr lang="zh-CN" altLang="en-US" sz="2400" dirty="0"/>
              <a:t>儒家思想不会走上宗教的路。他不想在外面建立一个上帝。他只说“人性由天命来”，说“性善”，说“自尽己性”，如此，上帝便在自己的性分内。</a:t>
            </a:r>
            <a:endParaRPr lang="zh-CN" altLang="en-US" sz="2400" dirty="0"/>
          </a:p>
          <a:p>
            <a:pPr>
              <a:lnSpc>
                <a:spcPct val="80000"/>
              </a:lnSpc>
            </a:pPr>
            <a:r>
              <a:rPr lang="zh-CN" altLang="en-US" sz="2400" dirty="0"/>
              <a:t>儒家说性，不偏向内，不偏向心上求。他们亦说“食色性也”、“饮食男女，人之大欲存焉”。他们不反对人追求爱，追求富。但他们也不想把人生的支撑点，偏向到外面去。</a:t>
            </a:r>
            <a:endParaRPr lang="zh-CN" altLang="en-US" sz="2400" dirty="0"/>
          </a:p>
          <a:p>
            <a:pPr>
              <a:lnSpc>
                <a:spcPct val="80000"/>
              </a:lnSpc>
            </a:pPr>
            <a:r>
              <a:rPr lang="zh-CN" altLang="en-US" sz="2400" dirty="0"/>
              <a:t>他们也不反对科学。但他们不肯说：“战胜自然、克服自然、知识即权力（力量）”。他们只肯说：“尽己之性，然后可以尽物之性，而赞天地之化育”。他们只肯说：“天人合一”。</a:t>
            </a:r>
            <a:endParaRPr lang="zh-CN" altLang="en-US" sz="2400" dirty="0"/>
          </a:p>
          <a:p>
            <a:pPr>
              <a:lnSpc>
                <a:spcPct val="80000"/>
              </a:lnSpc>
            </a:pPr>
            <a:r>
              <a:rPr lang="zh-CN" altLang="en-US" sz="2400" dirty="0"/>
              <a:t>他们有一个辽远的向往，但同时也可以当下即是。他们虽然认为有当下即是的一境界，但仍不妨害其有对辽远向往之前途。</a:t>
            </a:r>
            <a:endParaRPr lang="zh-CN" altLang="en-US" sz="2400" dirty="0"/>
          </a:p>
          <a:p>
            <a:pPr>
              <a:lnSpc>
                <a:spcPct val="80000"/>
              </a:lnSpc>
            </a:pPr>
            <a:r>
              <a:rPr lang="zh-CN" altLang="en-US" sz="2400" dirty="0"/>
              <a:t>他们悬“至善”为人生之目标。不歌颂权力。</a:t>
            </a:r>
            <a:endParaRPr lang="zh-CN" altLang="en-US" sz="2400" dirty="0"/>
          </a:p>
          <a:p>
            <a:pPr>
              <a:lnSpc>
                <a:spcPct val="80000"/>
              </a:lnSpc>
            </a:pPr>
            <a:r>
              <a:rPr lang="zh-CN" altLang="en-US" sz="2400" dirty="0"/>
              <a:t>他们是软心肠的。但他们这一个软心肠，却又要有非常强韧而坚定的心力来完成。</a:t>
            </a:r>
            <a:endParaRPr lang="zh-CN" altLang="en-US" sz="2400" dirty="0"/>
          </a:p>
        </p:txBody>
      </p:sp>
      <p:sp>
        <p:nvSpPr>
          <p:cNvPr id="404484" name="动作按钮: 前进或下一项 404483">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404485" name="动作按钮: 后退或前一项 404484">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404486" name="动作按钮: 上一张 404485">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6530" name="标题 406529"/>
          <p:cNvSpPr>
            <a:spLocks noGrp="1"/>
          </p:cNvSpPr>
          <p:nvPr>
            <p:ph type="title"/>
          </p:nvPr>
        </p:nvSpPr>
        <p:spPr>
          <a:xfrm>
            <a:off x="457200" y="0"/>
            <a:ext cx="8229600" cy="1139825"/>
          </a:xfrm>
          <a:ln/>
        </p:spPr>
        <p:txBody>
          <a:bodyPr anchor="ctr" anchorCtr="1"/>
          <a:p>
            <a:r>
              <a:rPr lang="zh-CN" altLang="en-US" dirty="0">
                <a:solidFill>
                  <a:srgbClr val="FFFF00"/>
                </a:solidFill>
                <a:ea typeface="隶书" pitchFamily="49" charset="-122"/>
              </a:rPr>
              <a:t>结 束 语</a:t>
            </a:r>
            <a:endParaRPr lang="zh-CN" altLang="en-US" dirty="0">
              <a:solidFill>
                <a:srgbClr val="FFFF00"/>
              </a:solidFill>
              <a:ea typeface="隶书" pitchFamily="49" charset="-122"/>
            </a:endParaRPr>
          </a:p>
        </p:txBody>
      </p:sp>
      <p:sp>
        <p:nvSpPr>
          <p:cNvPr id="406531" name="文本占位符 406530"/>
          <p:cNvSpPr>
            <a:spLocks noGrp="1"/>
          </p:cNvSpPr>
          <p:nvPr>
            <p:ph type="body" idx="1"/>
          </p:nvPr>
        </p:nvSpPr>
        <p:spPr>
          <a:xfrm>
            <a:off x="533400" y="1143000"/>
            <a:ext cx="8305800" cy="4876800"/>
          </a:xfrm>
          <a:ln/>
        </p:spPr>
        <p:txBody>
          <a:bodyPr/>
          <a:p>
            <a:r>
              <a:rPr lang="zh-CN" altLang="en-US" sz="2400" b="1" dirty="0"/>
              <a:t>中国喜欢祝人有福，他们的人生理想好像只便在享福。</a:t>
            </a:r>
            <a:endParaRPr lang="zh-CN" altLang="en-US" sz="2400" b="1" dirty="0"/>
          </a:p>
          <a:p>
            <a:r>
              <a:rPr lang="zh-CN" altLang="en-US" sz="2400" b="1" dirty="0"/>
              <a:t>但“福”的境界不能在强力战斗中争取，也不在遥远的将来，只在当下的现实。</a:t>
            </a:r>
            <a:endParaRPr lang="zh-CN" altLang="en-US" sz="2400" b="1" dirty="0"/>
          </a:p>
          <a:p>
            <a:r>
              <a:rPr lang="zh-CN" altLang="en-US" sz="2400" b="1" dirty="0"/>
              <a:t>儒家思想并不反对福，但只主张“福”“德”俱备。只有福德俱备那才是真福。</a:t>
            </a:r>
            <a:endParaRPr lang="zh-CN" altLang="en-US" sz="2400" b="1" dirty="0"/>
          </a:p>
          <a:p>
            <a:r>
              <a:rPr lang="zh-CN" altLang="en-US" sz="2400" b="1" dirty="0"/>
              <a:t>无限的向外寻求，乃及无限的向内寻求，由中国人福的人生观点来看，他们是不会享福的。</a:t>
            </a:r>
            <a:endParaRPr lang="zh-CN" altLang="en-US" sz="2400" b="1" dirty="0"/>
          </a:p>
          <a:p>
            <a:r>
              <a:rPr lang="zh-CN" altLang="en-US" sz="2400" b="1" dirty="0"/>
              <a:t>福的人生观，似乎要折损人们远大的理想，似乎只注意在当下现前的一种内外调和心物交融的情景中，但也不许你沉溺于现实之享受。</a:t>
            </a:r>
            <a:endParaRPr lang="zh-CN" altLang="en-US" sz="2400" b="1" dirty="0"/>
          </a:p>
          <a:p>
            <a:r>
              <a:rPr lang="zh-CN" altLang="en-US" sz="2400" b="1" dirty="0">
                <a:solidFill>
                  <a:srgbClr val="FFFF00"/>
                </a:solidFill>
              </a:rPr>
              <a:t>飞翔的远离现实，将不是一种福；沉溺的迷醉于现实，也同样不是一种福。有福的人生只要足踏实地，安稳向前。</a:t>
            </a:r>
            <a:endParaRPr lang="zh-CN" altLang="en-US" sz="2400" b="1" dirty="0">
              <a:solidFill>
                <a:srgbClr val="FFFF00"/>
              </a:solidFill>
            </a:endParaRPr>
          </a:p>
        </p:txBody>
      </p:sp>
      <p:sp>
        <p:nvSpPr>
          <p:cNvPr id="406532" name="动作按钮: 前进或下一项 406531">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406533" name="动作按钮: 后退或前一项 406532">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406534" name="动作按钮: 上一张 406533">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4130" name="标题 304129"/>
          <p:cNvSpPr>
            <a:spLocks noGrp="1"/>
          </p:cNvSpPr>
          <p:nvPr>
            <p:ph type="title"/>
          </p:nvPr>
        </p:nvSpPr>
        <p:spPr>
          <a:xfrm>
            <a:off x="457200" y="0"/>
            <a:ext cx="8229600" cy="1139825"/>
          </a:xfrm>
          <a:ln/>
        </p:spPr>
        <p:txBody>
          <a:bodyPr anchor="ctr" anchorCtr="1"/>
          <a:p>
            <a:r>
              <a:rPr lang="zh-CN" altLang="en-US" dirty="0">
                <a:solidFill>
                  <a:srgbClr val="FFFF00"/>
                </a:solidFill>
                <a:ea typeface="隶书" pitchFamily="49" charset="-122"/>
              </a:rPr>
              <a:t>结 束 语（一）</a:t>
            </a:r>
            <a:endParaRPr lang="zh-CN" altLang="en-US" dirty="0">
              <a:solidFill>
                <a:srgbClr val="FFFF00"/>
              </a:solidFill>
              <a:ea typeface="隶书" pitchFamily="49" charset="-122"/>
            </a:endParaRPr>
          </a:p>
        </p:txBody>
      </p:sp>
      <p:sp>
        <p:nvSpPr>
          <p:cNvPr id="304131" name="文本占位符 304130"/>
          <p:cNvSpPr>
            <a:spLocks noGrp="1"/>
          </p:cNvSpPr>
          <p:nvPr>
            <p:ph type="body" idx="1"/>
          </p:nvPr>
        </p:nvSpPr>
        <p:spPr>
          <a:xfrm>
            <a:off x="914400" y="1143000"/>
            <a:ext cx="7696200" cy="4572000"/>
          </a:xfrm>
          <a:ln/>
        </p:spPr>
        <p:txBody>
          <a:bodyPr/>
          <a:p>
            <a:pPr>
              <a:lnSpc>
                <a:spcPct val="120000"/>
              </a:lnSpc>
            </a:pPr>
            <a:r>
              <a:rPr lang="zh-CN" altLang="en-US" sz="2400" b="1" dirty="0"/>
              <a:t>吾未见好德如好色者也。</a:t>
            </a:r>
            <a:endParaRPr lang="zh-CN" altLang="en-US" sz="2400" b="1" dirty="0"/>
          </a:p>
          <a:p>
            <a:pPr>
              <a:lnSpc>
                <a:spcPct val="120000"/>
              </a:lnSpc>
            </a:pPr>
            <a:r>
              <a:rPr lang="zh-CN" altLang="en-US" sz="2400" b="1" dirty="0"/>
              <a:t>上士闻道，堇能行之；</a:t>
            </a:r>
            <a:endParaRPr lang="zh-CN" altLang="en-US" sz="2400" b="1" dirty="0"/>
          </a:p>
          <a:p>
            <a:pPr>
              <a:lnSpc>
                <a:spcPct val="120000"/>
              </a:lnSpc>
              <a:buNone/>
            </a:pPr>
            <a:r>
              <a:rPr lang="zh-CN" altLang="en-US" sz="2400" b="1" dirty="0"/>
              <a:t>    中士闻道，若存若亡；</a:t>
            </a:r>
            <a:endParaRPr lang="zh-CN" altLang="en-US" sz="2400" b="1" dirty="0"/>
          </a:p>
          <a:p>
            <a:pPr>
              <a:lnSpc>
                <a:spcPct val="120000"/>
              </a:lnSpc>
              <a:buNone/>
            </a:pPr>
            <a:r>
              <a:rPr lang="zh-CN" altLang="en-US" sz="2400" b="1" dirty="0"/>
              <a:t>    下士闻道，大笑之。弗笑不足以为道。</a:t>
            </a:r>
            <a:endParaRPr lang="zh-CN" altLang="en-US" sz="2400" b="1" dirty="0"/>
          </a:p>
          <a:p>
            <a:pPr>
              <a:lnSpc>
                <a:spcPct val="120000"/>
              </a:lnSpc>
            </a:pPr>
            <a:r>
              <a:rPr lang="zh-CN" altLang="en-US" sz="2400" b="1" dirty="0"/>
              <a:t>物质化、功利化的人生，体验不到人与自然、超自然合一的愉悦，不能超越上达最高的精神境界，因而认为“天人合一”、“世界大同”、“共产主义”是根本没有的假命题。</a:t>
            </a:r>
            <a:endParaRPr lang="zh-CN" altLang="en-US" sz="2400" b="1" dirty="0"/>
          </a:p>
          <a:p>
            <a:pPr>
              <a:lnSpc>
                <a:spcPct val="120000"/>
              </a:lnSpc>
            </a:pPr>
            <a:r>
              <a:rPr lang="zh-CN" altLang="en-US" sz="2400" b="1" dirty="0"/>
              <a:t>这个世界上的很多人，真的连悟道的机会都没有。</a:t>
            </a:r>
            <a:endParaRPr lang="zh-CN" altLang="en-US" dirty="0"/>
          </a:p>
        </p:txBody>
      </p:sp>
      <p:sp>
        <p:nvSpPr>
          <p:cNvPr id="304132" name="动作按钮: 前进或下一项 304131">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04133" name="动作按钮: 后退或前一项 304132">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04134" name="动作按钮: 上一张 304133">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8770" name="标题 288769"/>
          <p:cNvSpPr>
            <a:spLocks noGrp="1"/>
          </p:cNvSpPr>
          <p:nvPr>
            <p:ph type="title"/>
          </p:nvPr>
        </p:nvSpPr>
        <p:spPr>
          <a:ln/>
        </p:spPr>
        <p:txBody>
          <a:bodyPr anchor="ctr" anchorCtr="1"/>
          <a:p>
            <a:r>
              <a:rPr lang="zh-CN" altLang="en-US" dirty="0">
                <a:solidFill>
                  <a:srgbClr val="FFFF00"/>
                </a:solidFill>
                <a:ea typeface="隶书" pitchFamily="49" charset="-122"/>
              </a:rPr>
              <a:t>结 束 语（二）</a:t>
            </a:r>
            <a:endParaRPr lang="zh-CN" altLang="en-US" dirty="0">
              <a:solidFill>
                <a:srgbClr val="FFFF00"/>
              </a:solidFill>
              <a:ea typeface="隶书" pitchFamily="49" charset="-122"/>
            </a:endParaRPr>
          </a:p>
        </p:txBody>
      </p:sp>
      <p:sp>
        <p:nvSpPr>
          <p:cNvPr id="288771" name="文本占位符 288770"/>
          <p:cNvSpPr>
            <a:spLocks noGrp="1"/>
          </p:cNvSpPr>
          <p:nvPr>
            <p:ph type="body" idx="1"/>
          </p:nvPr>
        </p:nvSpPr>
        <p:spPr>
          <a:xfrm>
            <a:off x="838200" y="1676400"/>
            <a:ext cx="7696200" cy="3810000"/>
          </a:xfrm>
          <a:ln/>
        </p:spPr>
        <p:txBody>
          <a:bodyPr/>
          <a:p>
            <a:pPr>
              <a:lnSpc>
                <a:spcPct val="90000"/>
              </a:lnSpc>
              <a:spcAft>
                <a:spcPct val="20000"/>
              </a:spcAft>
            </a:pPr>
            <a:r>
              <a:rPr lang="zh-CN" altLang="en-US" sz="2800" dirty="0"/>
              <a:t>穷则独善其身，达则兼善天下。无论穷达，都应把人格完善视为人生追求的目标。</a:t>
            </a:r>
            <a:endParaRPr lang="zh-CN" altLang="en-US" sz="2800" dirty="0"/>
          </a:p>
          <a:p>
            <a:pPr>
              <a:lnSpc>
                <a:spcPct val="90000"/>
              </a:lnSpc>
              <a:spcAft>
                <a:spcPct val="20000"/>
              </a:spcAft>
            </a:pPr>
            <a:r>
              <a:rPr lang="zh-CN" altLang="en-US" sz="2800" dirty="0"/>
              <a:t>人格的完善仅靠外在的约束是远远不够的，贵在自觉，贵在无形，自觉内化是品德培养的必经途径。</a:t>
            </a:r>
            <a:endParaRPr lang="zh-CN" altLang="en-US" sz="2800" dirty="0"/>
          </a:p>
          <a:p>
            <a:pPr>
              <a:lnSpc>
                <a:spcPct val="90000"/>
              </a:lnSpc>
              <a:spcAft>
                <a:spcPct val="20000"/>
              </a:spcAft>
            </a:pPr>
            <a:r>
              <a:rPr lang="zh-CN" altLang="en-US" sz="2800" dirty="0"/>
              <a:t>条条大路通罗马，地球是圆的，儒释道耶马都是通的。当代中国，加强党性修养是人格完善的最佳途径。</a:t>
            </a:r>
            <a:r>
              <a:rPr lang="zh-CN" altLang="en-US" dirty="0"/>
              <a:t> </a:t>
            </a:r>
            <a:endParaRPr lang="zh-CN" altLang="en-US" dirty="0"/>
          </a:p>
        </p:txBody>
      </p:sp>
      <p:sp>
        <p:nvSpPr>
          <p:cNvPr id="288772" name="动作按钮: 前进或下一项 288771">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88773" name="动作按钮: 后退或前一项 288772">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88774" name="动作按钮: 上一张 288773">
            <a:hlinkClick r:id="rId1"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5394" name="文本占位符 315393"/>
          <p:cNvSpPr>
            <a:spLocks noGrp="1"/>
          </p:cNvSpPr>
          <p:nvPr>
            <p:ph type="body" idx="1"/>
          </p:nvPr>
        </p:nvSpPr>
        <p:spPr>
          <a:xfrm>
            <a:off x="457200" y="1066800"/>
            <a:ext cx="8001000" cy="4800600"/>
          </a:xfrm>
          <a:ln/>
        </p:spPr>
        <p:txBody>
          <a:bodyPr/>
          <a:p>
            <a:pPr>
              <a:lnSpc>
                <a:spcPct val="90000"/>
              </a:lnSpc>
              <a:spcAft>
                <a:spcPct val="30000"/>
              </a:spcAft>
            </a:pPr>
            <a:r>
              <a:rPr lang="zh-CN" altLang="en-US" sz="2400" b="1" dirty="0">
                <a:latin typeface="宋体" panose="02010600030101010101" pitchFamily="2" charset="-122"/>
              </a:rPr>
              <a:t>坚强的党性，是成为高素质领导干部的首要条件。我们党的干部标准是德才兼备、以德为先，</a:t>
            </a:r>
            <a:r>
              <a:rPr lang="zh-CN" altLang="en-US" sz="2400" b="1" dirty="0">
                <a:solidFill>
                  <a:srgbClr val="FFFF00"/>
                </a:solidFill>
                <a:latin typeface="宋体" panose="02010600030101010101" pitchFamily="2" charset="-122"/>
              </a:rPr>
              <a:t>德的核心就是党性。</a:t>
            </a:r>
            <a:r>
              <a:rPr lang="zh-CN" altLang="en-US" sz="2400" b="1" dirty="0">
                <a:latin typeface="宋体" panose="02010600030101010101" pitchFamily="2" charset="-122"/>
              </a:rPr>
              <a:t>在新的历史条件下，各级领导干部要按照新时期德的标准努力加强自身修养，不断提高综合素质。</a:t>
            </a:r>
            <a:endParaRPr lang="zh-CN" altLang="en-US" sz="2400" b="1" dirty="0">
              <a:latin typeface="宋体" panose="02010600030101010101" pitchFamily="2" charset="-122"/>
            </a:endParaRPr>
          </a:p>
          <a:p>
            <a:pPr>
              <a:lnSpc>
                <a:spcPct val="90000"/>
              </a:lnSpc>
              <a:spcAft>
                <a:spcPct val="30000"/>
              </a:spcAft>
            </a:pPr>
            <a:r>
              <a:rPr lang="zh-CN" altLang="en-US" sz="2400" b="1" dirty="0">
                <a:latin typeface="宋体" panose="02010600030101010101" pitchFamily="2" charset="-122"/>
              </a:rPr>
              <a:t>思想境界提高了，道德修养加强了，对个人的名誉、地位、利益等问题就会想得透、看得淡，知所趋、知所避、知所守，不为名所累、不断利所困、不为情所惑，就能自觉把精力最大限度地用来为国家和人民勤奋工作，而不去斤斤计较个人得失，不去利用手中的权力牟取私利。</a:t>
            </a:r>
            <a:endParaRPr lang="zh-CN" altLang="en-US" sz="2400" b="1" dirty="0">
              <a:latin typeface="宋体" panose="02010600030101010101" pitchFamily="2" charset="-122"/>
            </a:endParaRPr>
          </a:p>
          <a:p>
            <a:pPr>
              <a:lnSpc>
                <a:spcPct val="90000"/>
              </a:lnSpc>
            </a:pPr>
            <a:r>
              <a:rPr lang="zh-CN" altLang="en-US" sz="2400" b="1" dirty="0">
                <a:latin typeface="宋体" panose="02010600030101010101" pitchFamily="2" charset="-122"/>
              </a:rPr>
              <a:t>领导干部要认认真真读书、老老实实做人、干干净净干事。</a:t>
            </a:r>
            <a:r>
              <a:rPr lang="zh-CN" altLang="en-US" sz="2400" b="1" dirty="0"/>
              <a:t>严以修身、严以用权、严以律己；谋事要实、创业要实、做人要实。</a:t>
            </a:r>
            <a:endParaRPr lang="zh-CN" altLang="en-US" sz="2400" b="1" dirty="0"/>
          </a:p>
        </p:txBody>
      </p:sp>
      <p:sp>
        <p:nvSpPr>
          <p:cNvPr id="315395" name="动作按钮: 后退或前一项 315394">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15396" name="动作按钮: 前进或下一项 315395">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15397" name="矩形 315396"/>
          <p:cNvSpPr/>
          <p:nvPr/>
        </p:nvSpPr>
        <p:spPr>
          <a:xfrm>
            <a:off x="1371600" y="152400"/>
            <a:ext cx="6248400" cy="762000"/>
          </a:xfrm>
          <a:prstGeom prst="rect">
            <a:avLst/>
          </a:prstGeom>
          <a:noFill/>
          <a:ln w="9525">
            <a:noFill/>
          </a:ln>
        </p:spPr>
        <p:txBody>
          <a:bodyPr/>
          <a:lstStyle>
            <a:lvl1pPr marL="0" lvl="0" indent="0" algn="ctr"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None/>
              <a:defRPr sz="3200" u="none" kern="1200" baseline="0">
                <a:solidFill>
                  <a:schemeClr val="tx1"/>
                </a:solidFill>
                <a:effectLst>
                  <a:outerShdw blurRad="38100" dist="38100" dir="2700000">
                    <a:srgbClr val="000000"/>
                  </a:outerShdw>
                </a:effectLst>
                <a:latin typeface="Arial" panose="020B0604020202020204" pitchFamily="34" charset="0"/>
                <a:ea typeface="宋体" panose="02010600030101010101" pitchFamily="2" charset="-122"/>
              </a:defRPr>
            </a:lvl1pPr>
            <a:lvl2pPr marL="457200" lvl="1" indent="0" algn="ctr" defTabSz="914400" rtl="0" eaLnBrk="1" fontAlgn="base" latinLnBrk="0" hangingPunct="1">
              <a:lnSpc>
                <a:spcPct val="100000"/>
              </a:lnSpc>
              <a:spcBef>
                <a:spcPct val="20000"/>
              </a:spcBef>
              <a:spcAft>
                <a:spcPct val="0"/>
              </a:spcAft>
              <a:buClr>
                <a:schemeClr val="tx2"/>
              </a:buClr>
              <a:buSzPct val="50000"/>
              <a:buFont typeface="Wingdings" panose="05000000000000000000" pitchFamily="2" charset="2"/>
              <a:buNone/>
              <a:defRPr sz="2800" b="0" i="0" u="none" kern="1200" baseline="0">
                <a:solidFill>
                  <a:schemeClr val="tx1"/>
                </a:solidFill>
                <a:effectLst>
                  <a:outerShdw blurRad="38100" dist="38100" dir="2700000">
                    <a:srgbClr val="000000"/>
                  </a:outerShdw>
                </a:effectLst>
                <a:latin typeface="Arial" panose="020B0604020202020204" pitchFamily="34" charset="0"/>
                <a:ea typeface="宋体" panose="02010600030101010101" pitchFamily="2" charset="-122"/>
              </a:defRPr>
            </a:lvl2pPr>
            <a:lvl3pPr marL="914400" lvl="2" indent="0" algn="ctr" defTabSz="914400" rtl="0" eaLnBrk="1" fontAlgn="base" latinLnBrk="0" hangingPunct="1">
              <a:lnSpc>
                <a:spcPct val="100000"/>
              </a:lnSpc>
              <a:spcBef>
                <a:spcPct val="20000"/>
              </a:spcBef>
              <a:spcAft>
                <a:spcPct val="0"/>
              </a:spcAft>
              <a:buClr>
                <a:schemeClr val="accent2"/>
              </a:buClr>
              <a:buSzTx/>
              <a:buFontTx/>
              <a:buNone/>
              <a:defRPr sz="2400" b="0" i="0" u="none" kern="1200" baseline="0">
                <a:solidFill>
                  <a:schemeClr val="tx1"/>
                </a:solidFill>
                <a:effectLst>
                  <a:outerShdw blurRad="38100" dist="38100" dir="2700000">
                    <a:srgbClr val="000000"/>
                  </a:outerShdw>
                </a:effectLst>
                <a:latin typeface="Arial" panose="020B0604020202020204" pitchFamily="34" charset="0"/>
                <a:ea typeface="宋体" panose="02010600030101010101" pitchFamily="2" charset="-122"/>
              </a:defRPr>
            </a:lvl3pPr>
            <a:lvl4pPr marL="1371600" lvl="3" indent="0" algn="ctr"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None/>
              <a:defRPr sz="2000" b="0" i="0" u="none" kern="1200" baseline="0">
                <a:solidFill>
                  <a:schemeClr val="tx1"/>
                </a:solidFill>
                <a:effectLst>
                  <a:outerShdw blurRad="38100" dist="38100" dir="2700000">
                    <a:srgbClr val="000000"/>
                  </a:outerShdw>
                </a:effectLst>
                <a:latin typeface="Arial" panose="020B0604020202020204" pitchFamily="34" charset="0"/>
                <a:ea typeface="宋体" panose="02010600030101010101" pitchFamily="2" charset="-122"/>
              </a:defRPr>
            </a:lvl4pPr>
            <a:lvl5pPr marL="1828800" lvl="4" indent="0" algn="ctr" defTabSz="914400" rtl="0" eaLnBrk="1" fontAlgn="base" latinLnBrk="0" hangingPunct="1">
              <a:lnSpc>
                <a:spcPct val="100000"/>
              </a:lnSpc>
              <a:spcBef>
                <a:spcPct val="20000"/>
              </a:spcBef>
              <a:spcAft>
                <a:spcPct val="0"/>
              </a:spcAft>
              <a:buClr>
                <a:schemeClr val="hlink"/>
              </a:buClr>
              <a:buSzTx/>
              <a:buFontTx/>
              <a:buNone/>
              <a:defRPr sz="2000" b="0" i="0" u="none" kern="1200" baseline="0">
                <a:solidFill>
                  <a:schemeClr val="tx1"/>
                </a:solidFill>
                <a:effectLst>
                  <a:outerShdw blurRad="38100" dist="38100" dir="2700000">
                    <a:srgbClr val="000000"/>
                  </a:outerShdw>
                </a:effectLst>
                <a:latin typeface="Arial" panose="020B0604020202020204" pitchFamily="34" charset="0"/>
                <a:ea typeface="宋体" panose="02010600030101010101" pitchFamily="2" charset="-122"/>
              </a:defRPr>
            </a:lvl5pPr>
          </a:lstStyle>
          <a:p>
            <a:pPr marL="342900" lvl="0" indent="-342900"/>
            <a:r>
              <a:rPr lang="zh-CN" altLang="en-US" sz="3600" dirty="0">
                <a:solidFill>
                  <a:srgbClr val="FFFF00"/>
                </a:solidFill>
                <a:ea typeface="隶书" pitchFamily="49" charset="-122"/>
              </a:rPr>
              <a:t>政语箴言</a:t>
            </a:r>
            <a:r>
              <a:rPr lang="en-US" altLang="zh-CN" sz="3600" dirty="0">
                <a:solidFill>
                  <a:srgbClr val="FFFF00"/>
                </a:solidFill>
                <a:ea typeface="隶书" pitchFamily="49" charset="-122"/>
              </a:rPr>
              <a:t>(</a:t>
            </a:r>
            <a:r>
              <a:rPr lang="zh-CN" altLang="en-US" sz="3600" dirty="0">
                <a:solidFill>
                  <a:srgbClr val="FFFF00"/>
                </a:solidFill>
                <a:ea typeface="隶书" pitchFamily="49" charset="-122"/>
              </a:rPr>
              <a:t>三</a:t>
            </a:r>
            <a:r>
              <a:rPr lang="en-US" altLang="zh-CN" sz="3600">
                <a:solidFill>
                  <a:srgbClr val="FFFF00"/>
                </a:solidFill>
                <a:ea typeface="隶书" pitchFamily="49" charset="-122"/>
              </a:rPr>
              <a:t>)</a:t>
            </a:r>
            <a:endParaRPr lang="en-US" altLang="zh-CN" sz="3600">
              <a:solidFill>
                <a:srgbClr val="FFFF00"/>
              </a:solidFill>
              <a:ea typeface="隶书" pitchFamily="49" charset="-122"/>
            </a:endParaRPr>
          </a:p>
        </p:txBody>
      </p:sp>
    </p:spTree>
  </p:cSld>
  <p:clrMapOvr>
    <a:masterClrMapping/>
  </p:clrMapOvr>
  <p:transition spd="slow">
    <p:pull dir="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0146" name="标题 390145"/>
          <p:cNvSpPr>
            <a:spLocks noGrp="1"/>
          </p:cNvSpPr>
          <p:nvPr>
            <p:ph type="title"/>
          </p:nvPr>
        </p:nvSpPr>
        <p:spPr>
          <a:ln/>
        </p:spPr>
        <p:txBody>
          <a:bodyPr anchor="ctr" anchorCtr="1"/>
          <a:p>
            <a:r>
              <a:rPr lang="zh-CN" altLang="en-US" sz="4000" b="1" dirty="0">
                <a:solidFill>
                  <a:srgbClr val="FFFF00"/>
                </a:solidFill>
                <a:ea typeface="隶书" pitchFamily="49" charset="-122"/>
              </a:rPr>
              <a:t>党性修养修的是幸福和智慧</a:t>
            </a:r>
            <a:endParaRPr lang="zh-CN" altLang="en-US" sz="4000" b="1">
              <a:solidFill>
                <a:srgbClr val="FFFF00"/>
              </a:solidFill>
              <a:ea typeface="隶书" pitchFamily="49" charset="-122"/>
            </a:endParaRPr>
          </a:p>
        </p:txBody>
      </p:sp>
      <p:sp>
        <p:nvSpPr>
          <p:cNvPr id="390147" name="文本占位符 390146"/>
          <p:cNvSpPr>
            <a:spLocks noGrp="1"/>
          </p:cNvSpPr>
          <p:nvPr>
            <p:ph type="body" idx="1"/>
          </p:nvPr>
        </p:nvSpPr>
        <p:spPr>
          <a:xfrm>
            <a:off x="685800" y="1371600"/>
            <a:ext cx="7848600" cy="4343400"/>
          </a:xfrm>
          <a:ln/>
        </p:spPr>
        <p:txBody>
          <a:bodyPr/>
          <a:p>
            <a:pPr>
              <a:lnSpc>
                <a:spcPct val="120000"/>
              </a:lnSpc>
            </a:pPr>
            <a:r>
              <a:rPr lang="zh-CN" altLang="en-US" sz="2400" b="1" dirty="0"/>
              <a:t>上士闻道，堇能行之；</a:t>
            </a:r>
            <a:endParaRPr lang="zh-CN" altLang="en-US" sz="2400" b="1" dirty="0"/>
          </a:p>
          <a:p>
            <a:pPr>
              <a:lnSpc>
                <a:spcPct val="120000"/>
              </a:lnSpc>
              <a:buNone/>
            </a:pPr>
            <a:r>
              <a:rPr lang="zh-CN" altLang="en-US" sz="2400" b="1" dirty="0"/>
              <a:t>    中士闻道，若存若亡；</a:t>
            </a:r>
            <a:endParaRPr lang="zh-CN" altLang="en-US" sz="2400" b="1" dirty="0"/>
          </a:p>
          <a:p>
            <a:pPr>
              <a:lnSpc>
                <a:spcPct val="120000"/>
              </a:lnSpc>
              <a:buNone/>
            </a:pPr>
            <a:r>
              <a:rPr lang="zh-CN" altLang="en-US" sz="2400" b="1" dirty="0"/>
              <a:t>    下士闻道，大笑之。弗笑不足以为道。</a:t>
            </a:r>
            <a:endParaRPr lang="zh-CN" altLang="en-US" sz="2400" b="1" dirty="0"/>
          </a:p>
          <a:p>
            <a:pPr>
              <a:lnSpc>
                <a:spcPct val="120000"/>
              </a:lnSpc>
            </a:pPr>
            <a:r>
              <a:rPr lang="zh-CN" altLang="en-US" sz="2400" b="1" dirty="0"/>
              <a:t>物质化、功利化的人生，体验不到人与自然、超自然合一的愉悦，不能超越上达最高的精神境界，因而认为“天人合一”、“世界大同”、“共产主义”是无法理解的假命题。</a:t>
            </a:r>
            <a:endParaRPr lang="zh-CN" altLang="en-US" sz="2400" b="1" dirty="0"/>
          </a:p>
          <a:p>
            <a:pPr>
              <a:lnSpc>
                <a:spcPct val="120000"/>
              </a:lnSpc>
            </a:pPr>
            <a:r>
              <a:rPr lang="zh-CN" altLang="en-US" sz="2400" b="1" dirty="0"/>
              <a:t>人的根机有利钝之分，提升觉悟还要看机缘。这个世界上的很多人，真的连悟道的机会都没有 。</a:t>
            </a:r>
            <a:endParaRPr lang="zh-CN" altLang="en-US" sz="2400" b="1"/>
          </a:p>
        </p:txBody>
      </p:sp>
      <p:sp>
        <p:nvSpPr>
          <p:cNvPr id="390148" name="动作按钮: 后退或前一项 390147">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390149" name="动作按钮: 前进或下一项 390148">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5346" name="标题 185345"/>
          <p:cNvSpPr>
            <a:spLocks noGrp="1"/>
          </p:cNvSpPr>
          <p:nvPr>
            <p:ph type="title"/>
          </p:nvPr>
        </p:nvSpPr>
        <p:spPr>
          <a:xfrm>
            <a:off x="457200" y="457200"/>
            <a:ext cx="8229600" cy="1139825"/>
          </a:xfrm>
          <a:ln/>
        </p:spPr>
        <p:txBody>
          <a:bodyPr anchor="ctr" anchorCtr="1"/>
          <a:p>
            <a:r>
              <a:rPr lang="zh-CN" altLang="en-US" sz="3600" dirty="0">
                <a:solidFill>
                  <a:srgbClr val="FFFF00"/>
                </a:solidFill>
                <a:ea typeface="华文中宋" pitchFamily="2" charset="-122"/>
              </a:rPr>
              <a:t>领导干部党性修养的意义、内容和方法</a:t>
            </a:r>
            <a:r>
              <a:rPr lang="zh-CN" altLang="en-US" dirty="0"/>
              <a:t> </a:t>
            </a:r>
            <a:endParaRPr lang="zh-CN" altLang="en-US" dirty="0"/>
          </a:p>
        </p:txBody>
      </p:sp>
      <p:sp>
        <p:nvSpPr>
          <p:cNvPr id="185347" name="文本占位符 185346"/>
          <p:cNvSpPr>
            <a:spLocks noGrp="1"/>
          </p:cNvSpPr>
          <p:nvPr>
            <p:ph type="body" idx="1"/>
          </p:nvPr>
        </p:nvSpPr>
        <p:spPr>
          <a:xfrm>
            <a:off x="2057400" y="2590800"/>
            <a:ext cx="5943600" cy="2286000"/>
          </a:xfrm>
          <a:ln/>
        </p:spPr>
        <p:txBody>
          <a:bodyPr/>
          <a:p>
            <a:pPr>
              <a:buNone/>
            </a:pPr>
            <a:r>
              <a:rPr lang="zh-CN" altLang="en-US" sz="3600" dirty="0">
                <a:latin typeface="华文中宋" pitchFamily="2" charset="-122"/>
                <a:ea typeface="华文中宋" pitchFamily="2" charset="-122"/>
              </a:rPr>
              <a:t>一、党性修养的</a:t>
            </a:r>
            <a:r>
              <a:rPr lang="zh-CN" altLang="en-US" sz="3600" dirty="0">
                <a:latin typeface="华文中宋" pitchFamily="2" charset="-122"/>
                <a:ea typeface="华文中宋" pitchFamily="2" charset="-122"/>
                <a:hlinkClick r:id="rId1" action="ppaction://hlinksldjump"/>
              </a:rPr>
              <a:t>意义</a:t>
            </a:r>
            <a:r>
              <a:rPr lang="zh-CN" altLang="en-US" sz="3600" dirty="0">
                <a:latin typeface="华文中宋" pitchFamily="2" charset="-122"/>
                <a:ea typeface="华文中宋" pitchFamily="2" charset="-122"/>
              </a:rPr>
              <a:t> </a:t>
            </a:r>
            <a:endParaRPr lang="zh-CN" altLang="en-US" sz="3600" dirty="0">
              <a:latin typeface="华文中宋" pitchFamily="2" charset="-122"/>
              <a:ea typeface="华文中宋" pitchFamily="2" charset="-122"/>
            </a:endParaRPr>
          </a:p>
          <a:p>
            <a:pPr>
              <a:buNone/>
            </a:pPr>
            <a:r>
              <a:rPr lang="zh-CN" altLang="en-US" sz="3600" dirty="0">
                <a:latin typeface="华文中宋" pitchFamily="2" charset="-122"/>
                <a:ea typeface="华文中宋" pitchFamily="2" charset="-122"/>
              </a:rPr>
              <a:t>二、党性修养的</a:t>
            </a:r>
            <a:r>
              <a:rPr lang="zh-CN" altLang="en-US" sz="3600" dirty="0">
                <a:latin typeface="华文中宋" pitchFamily="2" charset="-122"/>
                <a:ea typeface="华文中宋" pitchFamily="2" charset="-122"/>
                <a:hlinkClick r:id="rId2" action="ppaction://hlinksldjump"/>
              </a:rPr>
              <a:t>内容</a:t>
            </a:r>
            <a:endParaRPr lang="zh-CN" altLang="en-US" sz="3600" dirty="0">
              <a:latin typeface="华文中宋" pitchFamily="2" charset="-122"/>
              <a:ea typeface="华文中宋" pitchFamily="2" charset="-122"/>
            </a:endParaRPr>
          </a:p>
          <a:p>
            <a:pPr>
              <a:buNone/>
            </a:pPr>
            <a:r>
              <a:rPr lang="zh-CN" altLang="en-US" sz="3600" dirty="0">
                <a:latin typeface="华文中宋" pitchFamily="2" charset="-122"/>
                <a:ea typeface="华文中宋" pitchFamily="2" charset="-122"/>
              </a:rPr>
              <a:t>三、党性修养的</a:t>
            </a:r>
            <a:r>
              <a:rPr lang="zh-CN" altLang="en-US" sz="3600" dirty="0">
                <a:latin typeface="华文中宋" pitchFamily="2" charset="-122"/>
                <a:ea typeface="华文中宋" pitchFamily="2" charset="-122"/>
                <a:hlinkClick r:id="rId3" action="ppaction://hlinksldjump"/>
              </a:rPr>
              <a:t>方法</a:t>
            </a:r>
            <a:r>
              <a:rPr lang="zh-CN" altLang="en-US" sz="4000" dirty="0">
                <a:latin typeface="华文中宋" pitchFamily="2" charset="-122"/>
                <a:ea typeface="华文中宋" pitchFamily="2" charset="-122"/>
              </a:rPr>
              <a:t> </a:t>
            </a:r>
            <a:endParaRPr lang="zh-CN" altLang="en-US" sz="4000" dirty="0">
              <a:latin typeface="华文中宋" pitchFamily="2" charset="-122"/>
              <a:ea typeface="华文中宋" pitchFamily="2" charset="-122"/>
            </a:endParaRPr>
          </a:p>
        </p:txBody>
      </p:sp>
      <p:sp>
        <p:nvSpPr>
          <p:cNvPr id="185348" name="动作按钮: 后退或前一项 185347">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185349" name="动作按钮: 前进或下一项 185348">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185350" name="动作按钮: 上一张 185349">
            <a:hlinkClick r:id="" action="ppaction://hlinkshowjump?jump=firstslide"/>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1362" name="标题 271361"/>
          <p:cNvSpPr>
            <a:spLocks noGrp="1"/>
          </p:cNvSpPr>
          <p:nvPr>
            <p:ph type="title"/>
          </p:nvPr>
        </p:nvSpPr>
        <p:spPr>
          <a:xfrm>
            <a:off x="304800" y="277813"/>
            <a:ext cx="8610600" cy="1139825"/>
          </a:xfrm>
          <a:ln/>
        </p:spPr>
        <p:txBody>
          <a:bodyPr anchor="ctr" anchorCtr="1"/>
          <a:p>
            <a:r>
              <a:rPr lang="zh-CN" altLang="en-US" sz="3600" dirty="0">
                <a:solidFill>
                  <a:srgbClr val="FFFF00"/>
                </a:solidFill>
                <a:ea typeface="隶书" pitchFamily="49" charset="-122"/>
              </a:rPr>
              <a:t>一、新时期领导干部加强党性修养的意义</a:t>
            </a:r>
            <a:r>
              <a:rPr lang="zh-CN" altLang="en-US" sz="4000" dirty="0"/>
              <a:t> </a:t>
            </a:r>
            <a:endParaRPr lang="zh-CN" altLang="en-US" sz="4000" dirty="0"/>
          </a:p>
        </p:txBody>
      </p:sp>
      <p:sp>
        <p:nvSpPr>
          <p:cNvPr id="271363" name="文本占位符 271362"/>
          <p:cNvSpPr>
            <a:spLocks noGrp="1"/>
          </p:cNvSpPr>
          <p:nvPr>
            <p:ph type="body" idx="1"/>
          </p:nvPr>
        </p:nvSpPr>
        <p:spPr>
          <a:xfrm>
            <a:off x="457200" y="2286000"/>
            <a:ext cx="8229600" cy="2362200"/>
          </a:xfrm>
          <a:ln/>
        </p:spPr>
        <p:txBody>
          <a:bodyPr/>
          <a:p>
            <a:pPr>
              <a:buNone/>
            </a:pPr>
            <a:r>
              <a:rPr lang="zh-CN" altLang="en-US" b="1" dirty="0">
                <a:latin typeface="宋体" panose="02010600030101010101" pitchFamily="2" charset="-122"/>
              </a:rPr>
              <a:t>（一）党性修养及其的</a:t>
            </a:r>
            <a:r>
              <a:rPr lang="zh-CN" altLang="en-US" b="1" dirty="0">
                <a:latin typeface="宋体" panose="02010600030101010101" pitchFamily="2" charset="-122"/>
                <a:hlinkClick r:id="rId1" action="ppaction://hlinksldjump"/>
              </a:rPr>
              <a:t>认识误区</a:t>
            </a:r>
            <a:r>
              <a:rPr lang="zh-CN" altLang="en-US" dirty="0">
                <a:latin typeface="宋体" panose="02010600030101010101" pitchFamily="2" charset="-122"/>
                <a:hlinkClick r:id="rId1" action="ppaction://hlinksldjump"/>
              </a:rPr>
              <a:t> </a:t>
            </a:r>
            <a:endParaRPr lang="zh-CN" altLang="en-US" dirty="0">
              <a:latin typeface="宋体" panose="02010600030101010101" pitchFamily="2" charset="-122"/>
            </a:endParaRPr>
          </a:p>
          <a:p>
            <a:pPr>
              <a:buNone/>
            </a:pPr>
            <a:r>
              <a:rPr lang="zh-CN" altLang="en-US" b="1" dirty="0">
                <a:latin typeface="宋体" panose="02010600030101010101" pitchFamily="2" charset="-122"/>
              </a:rPr>
              <a:t>（二）党性修养理论的精神实质和</a:t>
            </a:r>
            <a:r>
              <a:rPr lang="zh-CN" altLang="en-US" b="1" dirty="0">
                <a:latin typeface="宋体" panose="02010600030101010101" pitchFamily="2" charset="-122"/>
                <a:hlinkClick r:id="rId2" action="ppaction://hlinksldjump"/>
              </a:rPr>
              <a:t>理论价值</a:t>
            </a:r>
            <a:endParaRPr lang="zh-CN" altLang="en-US" b="1" dirty="0">
              <a:latin typeface="宋体" panose="02010600030101010101" pitchFamily="2" charset="-122"/>
            </a:endParaRPr>
          </a:p>
          <a:p>
            <a:pPr>
              <a:buNone/>
            </a:pPr>
            <a:r>
              <a:rPr lang="zh-CN" altLang="en-US" b="1" dirty="0">
                <a:latin typeface="宋体" panose="02010600030101010101" pitchFamily="2" charset="-122"/>
              </a:rPr>
              <a:t>（三）干部加强党性修养的</a:t>
            </a:r>
            <a:r>
              <a:rPr lang="zh-CN" altLang="en-US" b="1" dirty="0">
                <a:latin typeface="宋体" panose="02010600030101010101" pitchFamily="2" charset="-122"/>
                <a:hlinkClick r:id="rId3" action="ppaction://hlinksldjump"/>
              </a:rPr>
              <a:t>实践意义</a:t>
            </a:r>
            <a:r>
              <a:rPr lang="zh-CN" altLang="en-US" dirty="0">
                <a:hlinkClick r:id="rId3" action="ppaction://hlinksldjump"/>
              </a:rPr>
              <a:t> </a:t>
            </a:r>
            <a:endParaRPr lang="zh-CN" altLang="en-US" dirty="0"/>
          </a:p>
        </p:txBody>
      </p:sp>
      <p:sp>
        <p:nvSpPr>
          <p:cNvPr id="271364" name="动作按钮: 后退或前一项 271363">
            <a:hlinkClick r:id="" action="ppaction://hlinkshowjump?jump=previousslide"/>
          </p:cNvPr>
          <p:cNvSpPr/>
          <p:nvPr/>
        </p:nvSpPr>
        <p:spPr>
          <a:xfrm>
            <a:off x="6400800" y="6096000"/>
            <a:ext cx="457200" cy="304800"/>
          </a:xfrm>
          <a:prstGeom prst="actionButtonBackPrevious">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71365" name="动作按钮: 前进或下一项 271364">
            <a:hlinkClick r:id="" action="ppaction://hlinkshowjump?jump=nextslide"/>
          </p:cNvPr>
          <p:cNvSpPr/>
          <p:nvPr/>
        </p:nvSpPr>
        <p:spPr>
          <a:xfrm>
            <a:off x="7010400" y="6096000"/>
            <a:ext cx="457200" cy="304800"/>
          </a:xfrm>
          <a:prstGeom prst="actionButtonForwardNext">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
        <p:nvSpPr>
          <p:cNvPr id="271366" name="动作按钮: 上一张 271365">
            <a:hlinkClick r:id="rId4" action="ppaction://hlinksldjump"/>
          </p:cNvPr>
          <p:cNvSpPr/>
          <p:nvPr/>
        </p:nvSpPr>
        <p:spPr>
          <a:xfrm>
            <a:off x="7620000" y="6096000"/>
            <a:ext cx="457200" cy="304800"/>
          </a:xfrm>
          <a:prstGeom prst="actionButtonReturn">
            <a:avLst/>
          </a:prstGeom>
          <a:solidFill>
            <a:schemeClr val="accent1"/>
          </a:solidFill>
          <a:ln w="9525" cap="flat" cmpd="sng">
            <a:solidFill>
              <a:srgbClr val="FFFF00"/>
            </a:solidFill>
            <a:prstDash val="solid"/>
            <a:miter/>
            <a:headEnd type="none" w="med" len="med"/>
            <a:tailEnd type="none" w="med" len="med"/>
          </a:ln>
        </p:spPr>
        <p:txBody>
          <a:bodyPr/>
          <a:p>
            <a:endParaRPr lang="zh-CN" altLang="en-US"/>
          </a:p>
        </p:txBody>
      </p:sp>
    </p:spTree>
  </p:cSld>
  <p:clrMapOvr>
    <a:masterClrMapping/>
  </p:clrMapOvr>
  <p:transition spd="slow">
    <p:pull dir="ru"/>
  </p:transition>
</p:sld>
</file>

<file path=ppt/theme/theme1.xml><?xml version="1.0" encoding="utf-8"?>
<a:theme xmlns:a="http://schemas.openxmlformats.org/drawingml/2006/main" name="Ripple">
  <a:themeElements>
    <a:clrScheme name="">
      <a:dk1>
        <a:srgbClr val="FFFFFF"/>
      </a:dk1>
      <a:lt1>
        <a:srgbClr val="0068AE"/>
      </a:lt1>
      <a:dk2>
        <a:srgbClr val="CCECFF"/>
      </a:dk2>
      <a:lt2>
        <a:srgbClr val="008AE8"/>
      </a:lt2>
      <a:accent1>
        <a:srgbClr val="009999"/>
      </a:accent1>
      <a:accent2>
        <a:srgbClr val="0088E4"/>
      </a:accent2>
      <a:accent3>
        <a:srgbClr val="AAB9D3"/>
      </a:accent3>
      <a:accent4>
        <a:srgbClr val="DCDCDC"/>
      </a:accent4>
      <a:accent5>
        <a:srgbClr val="AACACA"/>
      </a:accent5>
      <a:accent6>
        <a:srgbClr val="0079CC"/>
      </a:accent6>
      <a:hlink>
        <a:srgbClr val="99FF99"/>
      </a:hlink>
      <a:folHlink>
        <a:srgbClr val="AFE1FF"/>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00254A"/>
        </a:lt1>
        <a:dk2>
          <a:srgbClr val="C0C0C0"/>
        </a:dk2>
        <a:lt2>
          <a:srgbClr val="2B2B85"/>
        </a:lt2>
        <a:accent1>
          <a:srgbClr val="0099FF"/>
        </a:accent1>
        <a:accent2>
          <a:srgbClr val="006699"/>
        </a:accent2>
        <a:accent3>
          <a:srgbClr val="AAABB2"/>
        </a:accent3>
        <a:accent4>
          <a:srgbClr val="DCDCDC"/>
        </a:accent4>
        <a:accent5>
          <a:srgbClr val="AACAFF"/>
        </a:accent5>
        <a:accent6>
          <a:srgbClr val="005B89"/>
        </a:accent6>
        <a:hlink>
          <a:srgbClr val="99CCFF"/>
        </a:hlink>
        <a:folHlink>
          <a:srgbClr val="8F8FB5"/>
        </a:folHlink>
      </a:clrScheme>
      <a:clrMap bg1="lt1" tx1="dk1" bg2="lt2" tx2="dk2" accent1="accent1" accent2="accent2" accent3="accent3" accent4="accent4" accent5="accent5" accent6="accent6" hlink="hlink" folHlink="folHlink"/>
    </a:extraClrScheme>
    <a:extraClrScheme>
      <a:clrScheme name="">
        <a:dk1>
          <a:srgbClr val="FFFFFF"/>
        </a:dk1>
        <a:lt1>
          <a:srgbClr val="466886"/>
        </a:lt1>
        <a:dk2>
          <a:srgbClr val="CCECFF"/>
        </a:dk2>
        <a:lt2>
          <a:srgbClr val="3B4B5D"/>
        </a:lt2>
        <a:accent1>
          <a:srgbClr val="6D9D97"/>
        </a:accent1>
        <a:accent2>
          <a:srgbClr val="53718C"/>
        </a:accent2>
        <a:accent3>
          <a:srgbClr val="B1B9C3"/>
        </a:accent3>
        <a:accent4>
          <a:srgbClr val="DCDCDC"/>
        </a:accent4>
        <a:accent5>
          <a:srgbClr val="BBCCC9"/>
        </a:accent5>
        <a:accent6>
          <a:srgbClr val="4A657D"/>
        </a:accent6>
        <a:hlink>
          <a:srgbClr val="99CCFF"/>
        </a:hlink>
        <a:folHlink>
          <a:srgbClr val="A97CF2"/>
        </a:folHlink>
      </a:clrScheme>
      <a:clrMap bg1="lt1" tx1="dk1" bg2="lt2" tx2="dk2" accent1="accent1" accent2="accent2" accent3="accent3" accent4="accent4" accent5="accent5" accent6="accent6" hlink="hlink" folHlink="folHlink"/>
    </a:extraClrScheme>
    <a:extraClrScheme>
      <a:clrScheme name="">
        <a:dk1>
          <a:srgbClr val="FFFFFF"/>
        </a:dk1>
        <a:lt1>
          <a:srgbClr val="0068AE"/>
        </a:lt1>
        <a:dk2>
          <a:srgbClr val="CCECFF"/>
        </a:dk2>
        <a:lt2>
          <a:srgbClr val="008AE8"/>
        </a:lt2>
        <a:accent1>
          <a:srgbClr val="009999"/>
        </a:accent1>
        <a:accent2>
          <a:srgbClr val="0088E4"/>
        </a:accent2>
        <a:accent3>
          <a:srgbClr val="AAB9D3"/>
        </a:accent3>
        <a:accent4>
          <a:srgbClr val="DCDCDC"/>
        </a:accent4>
        <a:accent5>
          <a:srgbClr val="AACACA"/>
        </a:accent5>
        <a:accent6>
          <a:srgbClr val="0079CC"/>
        </a:accent6>
        <a:hlink>
          <a:srgbClr val="99FF99"/>
        </a:hlink>
        <a:folHlink>
          <a:srgbClr val="AFE1FF"/>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D9D9FF"/>
        </a:dk2>
        <a:lt2>
          <a:srgbClr val="9B69FF"/>
        </a:lt2>
        <a:accent1>
          <a:srgbClr val="66CCFF"/>
        </a:accent1>
        <a:accent2>
          <a:srgbClr val="9966FF"/>
        </a:accent2>
        <a:accent3>
          <a:srgbClr val="B9B9CA"/>
        </a:accent3>
        <a:accent4>
          <a:srgbClr val="DCDCDC"/>
        </a:accent4>
        <a:accent5>
          <a:srgbClr val="B9E2FF"/>
        </a:accent5>
        <a:accent6>
          <a:srgbClr val="895BE5"/>
        </a:accent6>
        <a:hlink>
          <a:srgbClr val="0099CC"/>
        </a:hlink>
        <a:folHlink>
          <a:srgbClr val="003399"/>
        </a:folHlink>
      </a:clrScheme>
      <a:clrMap bg1="lt1" tx1="dk1" bg2="lt2" tx2="dk2" accent1="accent1" accent2="accent2" accent3="accent3" accent4="accent4" accent5="accent5" accent6="accent6" hlink="hlink" folHlink="folHlink"/>
    </a:extraClrScheme>
    <a:extraClrScheme>
      <a:clrScheme name="">
        <a:dk1>
          <a:srgbClr val="FFFFFF"/>
        </a:dk1>
        <a:lt1>
          <a:srgbClr val="006666"/>
        </a:lt1>
        <a:dk2>
          <a:srgbClr val="FFFFCC"/>
        </a:dk2>
        <a:lt2>
          <a:srgbClr val="008080"/>
        </a:lt2>
        <a:accent1>
          <a:srgbClr val="0099FF"/>
        </a:accent1>
        <a:accent2>
          <a:srgbClr val="008080"/>
        </a:accent2>
        <a:accent3>
          <a:srgbClr val="AAB9B9"/>
        </a:accent3>
        <a:accent4>
          <a:srgbClr val="DCDCDC"/>
        </a:accent4>
        <a:accent5>
          <a:srgbClr val="AACAFF"/>
        </a:accent5>
        <a:accent6>
          <a:srgbClr val="007272"/>
        </a:accent6>
        <a:hlink>
          <a:srgbClr val="1ACE9F"/>
        </a:hlink>
        <a:folHlink>
          <a:srgbClr val="A5B5CD"/>
        </a:folHlink>
      </a:clrScheme>
      <a:clrMap bg1="lt1" tx1="dk1" bg2="lt2" tx2="dk2" accent1="accent1" accent2="accent2" accent3="accent3" accent4="accent4" accent5="accent5" accent6="accent6" hlink="hlink" folHlink="folHlink"/>
    </a:extraClrScheme>
    <a:extraClrScheme>
      <a:clrScheme name="">
        <a:dk1>
          <a:srgbClr val="FFFFFF"/>
        </a:dk1>
        <a:lt1>
          <a:srgbClr val="A3BBA9"/>
        </a:lt1>
        <a:dk2>
          <a:srgbClr val="007D80"/>
        </a:dk2>
        <a:lt2>
          <a:srgbClr val="CDD9D1"/>
        </a:lt2>
        <a:accent1>
          <a:srgbClr val="9CA8A4"/>
        </a:accent1>
        <a:accent2>
          <a:srgbClr val="CBD7CE"/>
        </a:accent2>
        <a:accent3>
          <a:srgbClr val="CED9D1"/>
        </a:accent3>
        <a:accent4>
          <a:srgbClr val="DCDCDC"/>
        </a:accent4>
        <a:accent5>
          <a:srgbClr val="CBD0CF"/>
        </a:accent5>
        <a:accent6>
          <a:srgbClr val="B6C1B8"/>
        </a:accent6>
        <a:hlink>
          <a:srgbClr val="009900"/>
        </a:hlink>
        <a:folHlink>
          <a:srgbClr val="009999"/>
        </a:folHlink>
      </a:clrScheme>
      <a:clrMap bg1="lt1" tx1="dk1" bg2="lt2" tx2="dk2" accent1="accent1" accent2="accent2" accent3="accent3" accent4="accent4" accent5="accent5" accent6="accent6" hlink="hlink" folHlink="folHlink"/>
    </a:extraClrScheme>
    <a:extraClrScheme>
      <a:clrScheme name="">
        <a:dk1>
          <a:srgbClr val="DCDAD0"/>
        </a:dk1>
        <a:lt1>
          <a:srgbClr val="525040"/>
        </a:lt1>
        <a:dk2>
          <a:srgbClr val="D3D2A6"/>
        </a:dk2>
        <a:lt2>
          <a:srgbClr val="686B5D"/>
        </a:lt2>
        <a:accent1>
          <a:srgbClr val="5D8770"/>
        </a:accent1>
        <a:accent2>
          <a:srgbClr val="686B5D"/>
        </a:accent2>
        <a:accent3>
          <a:srgbClr val="B3B3B0"/>
        </a:accent3>
        <a:accent4>
          <a:srgbClr val="BDBCB3"/>
        </a:accent4>
        <a:accent5>
          <a:srgbClr val="B6C3BC"/>
        </a:accent5>
        <a:accent6>
          <a:srgbClr val="5D5F53"/>
        </a:accent6>
        <a:hlink>
          <a:srgbClr val="85B7A9"/>
        </a:hlink>
        <a:folHlink>
          <a:srgbClr val="B89362"/>
        </a:folHlink>
      </a:clrScheme>
      <a:clrMap bg1="lt1" tx1="dk1" bg2="lt2" tx2="dk2" accent1="accent1" accent2="accent2" accent3="accent3" accent4="accent4" accent5="accent5" accent6="accent6" hlink="hlink" folHlink="folHlink"/>
    </a:extraClrScheme>
    <a:extraClrScheme>
      <a:clrScheme name="">
        <a:dk1>
          <a:srgbClr val="000000"/>
        </a:dk1>
        <a:lt1>
          <a:srgbClr val="EAEAEA"/>
        </a:lt1>
        <a:dk2>
          <a:srgbClr val="000000"/>
        </a:dk2>
        <a:lt2>
          <a:srgbClr val="B2B2B2"/>
        </a:lt2>
        <a:accent1>
          <a:srgbClr val="A4BCC4"/>
        </a:accent1>
        <a:accent2>
          <a:srgbClr val="FFFFFF"/>
        </a:accent2>
        <a:accent3>
          <a:srgbClr val="F2F2F2"/>
        </a:accent3>
        <a:accent4>
          <a:srgbClr val="000000"/>
        </a:accent4>
        <a:accent5>
          <a:srgbClr val="CFDADE"/>
        </a:accent5>
        <a:accent6>
          <a:srgbClr val="E5E5E5"/>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
        <a:dk1>
          <a:srgbClr val="000000"/>
        </a:dk1>
        <a:lt1>
          <a:srgbClr val="D7D1B9"/>
        </a:lt1>
        <a:dk2>
          <a:srgbClr val="B39257"/>
        </a:dk2>
        <a:lt2>
          <a:srgbClr val="B1A887"/>
        </a:lt2>
        <a:accent1>
          <a:srgbClr val="FFCC66"/>
        </a:accent1>
        <a:accent2>
          <a:srgbClr val="E6E3AC"/>
        </a:accent2>
        <a:accent3>
          <a:srgbClr val="E8E4D8"/>
        </a:accent3>
        <a:accent4>
          <a:srgbClr val="000000"/>
        </a:accent4>
        <a:accent5>
          <a:srgbClr val="FFE2B9"/>
        </a:accent5>
        <a:accent6>
          <a:srgbClr val="CECB9A"/>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Ripple</Template>
  <TotalTime>0</TotalTime>
  <Words>11700</Words>
  <Application>WPS 演示</Application>
  <PresentationFormat>在屏幕上显示</PresentationFormat>
  <Paragraphs>389</Paragraphs>
  <Slides>58</Slides>
  <Notes>58</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58</vt:i4>
      </vt:variant>
    </vt:vector>
  </HeadingPairs>
  <TitlesOfParts>
    <vt:vector size="67" baseType="lpstr">
      <vt:lpstr>Arial</vt:lpstr>
      <vt:lpstr>宋体</vt:lpstr>
      <vt:lpstr>Wingdings</vt:lpstr>
      <vt:lpstr>华文隶书</vt:lpstr>
      <vt:lpstr>微软雅黑</vt:lpstr>
      <vt:lpstr>隶书</vt:lpstr>
      <vt:lpstr>华文中宋</vt:lpstr>
      <vt:lpstr>Arial Unicode MS</vt:lpstr>
      <vt:lpstr>Ripple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Administrator</cp:lastModifiedBy>
  <cp:revision>75</cp:revision>
  <dcterms:created xsi:type="dcterms:W3CDTF">2019-05-28T06:15:21Z</dcterms:created>
  <dcterms:modified xsi:type="dcterms:W3CDTF">2019-05-28T09:20:46Z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KSOProductBuildVer">
    <vt:lpwstr>2052-11.1.0.8612</vt:lpwstr>
  </property>
</Properties>
</file>