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tags/tag21.xml" ContentType="application/vnd.openxmlformats-officedocument.presentationml.tags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</p:sldMasterIdLst>
  <p:notesMasterIdLst>
    <p:notesMasterId r:id="rId41"/>
  </p:notesMasterIdLst>
  <p:sldIdLst>
    <p:sldId id="257" r:id="rId3"/>
    <p:sldId id="258" r:id="rId4"/>
    <p:sldId id="259" r:id="rId5"/>
    <p:sldId id="260" r:id="rId6"/>
    <p:sldId id="261" r:id="rId7"/>
    <p:sldId id="262" r:id="rId8"/>
    <p:sldId id="311" r:id="rId9"/>
    <p:sldId id="264" r:id="rId10"/>
    <p:sldId id="312" r:id="rId11"/>
    <p:sldId id="313" r:id="rId12"/>
    <p:sldId id="314" r:id="rId13"/>
    <p:sldId id="315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309" r:id="rId25"/>
    <p:sldId id="316" r:id="rId26"/>
    <p:sldId id="283" r:id="rId27"/>
    <p:sldId id="284" r:id="rId28"/>
    <p:sldId id="285" r:id="rId29"/>
    <p:sldId id="288" r:id="rId30"/>
    <p:sldId id="307" r:id="rId31"/>
    <p:sldId id="290" r:id="rId32"/>
    <p:sldId id="291" r:id="rId33"/>
    <p:sldId id="304" r:id="rId34"/>
    <p:sldId id="292" r:id="rId35"/>
    <p:sldId id="310" r:id="rId36"/>
    <p:sldId id="306" r:id="rId37"/>
    <p:sldId id="308" r:id="rId38"/>
    <p:sldId id="298" r:id="rId39"/>
    <p:sldId id="299" r:id="rId4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E8BBB"/>
    <a:srgbClr val="E50012"/>
    <a:srgbClr val="347FD2"/>
    <a:srgbClr val="0068B7"/>
    <a:srgbClr val="00B0F0"/>
    <a:srgbClr val="E51614"/>
    <a:srgbClr val="7F7F7F"/>
    <a:srgbClr val="63B96C"/>
    <a:srgbClr val="FEFEFE"/>
    <a:srgbClr val="FF01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593" autoAdjust="0"/>
    <p:restoredTop sz="95434" autoAdjust="0"/>
  </p:normalViewPr>
  <p:slideViewPr>
    <p:cSldViewPr snapToGrid="0">
      <p:cViewPr varScale="1">
        <p:scale>
          <a:sx n="87" d="100"/>
          <a:sy n="87" d="100"/>
        </p:scale>
        <p:origin x="522" y="78"/>
      </p:cViewPr>
      <p:guideLst>
        <p:guide orient="horz" pos="2183"/>
        <p:guide pos="3840"/>
      </p:guideLst>
    </p:cSldViewPr>
  </p:slid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120" d="100"/>
        <a:sy n="12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presProps" Target="pres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0" Type="http://schemas.openxmlformats.org/officeDocument/2006/relationships/slide" Target="slides/slide18.xml"/><Relationship Id="rId41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233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1049234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42F214-2E4B-4B5A-9774-694028D64E81}" type="datetimeFigureOut">
              <a:rPr lang="zh-CN" altLang="en-US" smtClean="0"/>
              <a:t>2019/8/28</a:t>
            </a:fld>
            <a:endParaRPr lang="zh-CN" altLang="en-US"/>
          </a:p>
        </p:txBody>
      </p:sp>
      <p:sp>
        <p:nvSpPr>
          <p:cNvPr id="1049235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1049236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49237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1049238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BDFDAE-03EA-44B6-94EF-7312A671F56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0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708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indent="288000" algn="just">
              <a:lnSpc>
                <a:spcPts val="2800"/>
              </a:lnSpc>
            </a:pPr>
            <a:endParaRPr lang="zh-CN" altLang="en-US" dirty="0"/>
          </a:p>
        </p:txBody>
      </p:sp>
      <p:sp>
        <p:nvSpPr>
          <p:cNvPr id="1048709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BDFDAE-03EA-44B6-94EF-7312A671F56C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2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82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indent="288000" algn="just">
              <a:lnSpc>
                <a:spcPts val="2800"/>
              </a:lnSpc>
            </a:pPr>
            <a:endParaRPr lang="zh-CN" altLang="en-US" sz="1200" kern="1200" dirty="0" smtClean="0">
              <a:solidFill>
                <a:schemeClr val="tx1"/>
              </a:solidFill>
              <a:latin typeface="仿宋_GB2312" panose="02010609030101010101" pitchFamily="49" charset="-122"/>
              <a:ea typeface="仿宋_GB2312" panose="02010609030101010101" pitchFamily="49" charset="-122"/>
              <a:cs typeface="+mn-cs"/>
            </a:endParaRPr>
          </a:p>
        </p:txBody>
      </p:sp>
      <p:sp>
        <p:nvSpPr>
          <p:cNvPr id="104882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BDFDAE-03EA-44B6-94EF-7312A671F56C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76051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0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70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 defTabSz="967527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200" b="1" kern="1200" dirty="0" smtClean="0">
                <a:solidFill>
                  <a:schemeClr val="tx1"/>
                </a:solidFill>
                <a:latin typeface="仿宋_GB2312" panose="02010609030101010101" pitchFamily="49" charset="-122"/>
                <a:ea typeface="仿宋_GB2312" panose="02010609030101010101" pitchFamily="49" charset="-122"/>
                <a:cs typeface="+mn-cs"/>
              </a:rPr>
              <a:t>      </a:t>
            </a:r>
            <a:endParaRPr lang="zh-CN" altLang="en-US" sz="1200" kern="1200" dirty="0" smtClean="0">
              <a:solidFill>
                <a:schemeClr val="tx1"/>
              </a:solidFill>
              <a:latin typeface="仿宋_GB2312" panose="02010609030101010101" pitchFamily="49" charset="-122"/>
              <a:ea typeface="仿宋_GB2312" panose="02010609030101010101" pitchFamily="49" charset="-122"/>
              <a:cs typeface="+mn-cs"/>
            </a:endParaRPr>
          </a:p>
        </p:txBody>
      </p:sp>
      <p:sp>
        <p:nvSpPr>
          <p:cNvPr id="104870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BDFDAE-03EA-44B6-94EF-7312A671F56C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558235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7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67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288000" algn="just" defTabSz="914400" rtl="0" eaLnBrk="1" fontAlgn="auto" latinLnBrk="0" hangingPunct="1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zh-CN" altLang="zh-CN" sz="1200" kern="1200" dirty="0" smtClean="0">
              <a:solidFill>
                <a:schemeClr val="tx1"/>
              </a:solidFill>
              <a:latin typeface="仿宋_GB2312" panose="02010609030101010101" pitchFamily="49" charset="-122"/>
              <a:ea typeface="仿宋_GB2312" panose="02010609030101010101" pitchFamily="49" charset="-122"/>
              <a:cs typeface="+mn-cs"/>
            </a:endParaRPr>
          </a:p>
        </p:txBody>
      </p:sp>
      <p:sp>
        <p:nvSpPr>
          <p:cNvPr id="104867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BDFDAE-03EA-44B6-94EF-7312A671F56C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445207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6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587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indent="288000" algn="just">
              <a:lnSpc>
                <a:spcPts val="2800"/>
              </a:lnSpc>
            </a:pPr>
            <a:endParaRPr lang="zh-CN" altLang="zh-CN" sz="1200" kern="1200" dirty="0" smtClean="0">
              <a:solidFill>
                <a:schemeClr val="tx1"/>
              </a:solidFill>
              <a:latin typeface="仿宋_GB2312" panose="02010609030101010101" pitchFamily="49" charset="-122"/>
              <a:ea typeface="仿宋_GB2312" panose="02010609030101010101" pitchFamily="49" charset="-122"/>
              <a:cs typeface="+mn-cs"/>
            </a:endParaRPr>
          </a:p>
        </p:txBody>
      </p:sp>
      <p:sp>
        <p:nvSpPr>
          <p:cNvPr id="1048588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BDFDAE-03EA-44B6-94EF-7312A671F56C}" type="slidenum">
              <a:rPr lang="zh-CN" altLang="en-US" smtClean="0"/>
              <a:t>14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62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indent="288000" algn="just">
              <a:lnSpc>
                <a:spcPts val="28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1200" kern="1200" dirty="0" smtClean="0">
              <a:solidFill>
                <a:schemeClr val="tx1"/>
              </a:solidFill>
              <a:latin typeface="仿宋_GB2312" panose="02010609030101010101" pitchFamily="49" charset="-122"/>
              <a:ea typeface="仿宋_GB2312" panose="02010609030101010101" pitchFamily="49" charset="-122"/>
              <a:cs typeface="+mn-cs"/>
            </a:endParaRPr>
          </a:p>
        </p:txBody>
      </p:sp>
      <p:sp>
        <p:nvSpPr>
          <p:cNvPr id="104862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BDFDAE-03EA-44B6-94EF-7312A671F56C}" type="slidenum">
              <a:rPr lang="zh-CN" altLang="en-US" smtClean="0"/>
              <a:t>15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6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657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2880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zh-CN" altLang="zh-CN" sz="1200" b="0" kern="1200" dirty="0" smtClean="0">
              <a:solidFill>
                <a:schemeClr val="tx1"/>
              </a:solidFill>
              <a:latin typeface="仿宋_GB2312" panose="02010609030101010101" pitchFamily="49" charset="-122"/>
              <a:ea typeface="仿宋_GB2312" panose="02010609030101010101" pitchFamily="49" charset="-122"/>
              <a:cs typeface="+mn-cs"/>
            </a:endParaRPr>
          </a:p>
        </p:txBody>
      </p:sp>
      <p:sp>
        <p:nvSpPr>
          <p:cNvPr id="1048658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BDFDAE-03EA-44B6-94EF-7312A671F56C}" type="slidenum">
              <a:rPr lang="zh-CN" altLang="en-US" smtClean="0"/>
              <a:t>16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86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687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288000" algn="just" defTabSz="914400" rtl="0" eaLnBrk="1" fontAlgn="auto" latinLnBrk="0" hangingPunct="1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altLang="zh-CN" sz="1200" b="0" kern="1200" dirty="0" smtClean="0">
              <a:solidFill>
                <a:schemeClr val="tx1"/>
              </a:solidFill>
              <a:latin typeface="仿宋_GB2312" panose="02010609030101010101" pitchFamily="49" charset="-122"/>
              <a:ea typeface="仿宋_GB2312" panose="02010609030101010101" pitchFamily="49" charset="-122"/>
              <a:cs typeface="+mn-cs"/>
            </a:endParaRPr>
          </a:p>
        </p:txBody>
      </p:sp>
      <p:sp>
        <p:nvSpPr>
          <p:cNvPr id="1048688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BDFDAE-03EA-44B6-94EF-7312A671F56C}" type="slidenum">
              <a:rPr lang="zh-CN" altLang="en-US" smtClean="0"/>
              <a:t>17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41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842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indent="288000" algn="just">
              <a:lnSpc>
                <a:spcPts val="2800"/>
              </a:lnSpc>
            </a:pPr>
            <a:endParaRPr kumimoji="0" lang="en-US" altLang="zh-CN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仿宋_GB2312" panose="02010609030101010101" pitchFamily="49" charset="-122"/>
              <a:ea typeface="仿宋_GB2312" panose="02010609030101010101" pitchFamily="49" charset="-122"/>
              <a:cs typeface="+mn-cs"/>
            </a:endParaRPr>
          </a:p>
        </p:txBody>
      </p:sp>
      <p:sp>
        <p:nvSpPr>
          <p:cNvPr id="1048843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BDFDAE-03EA-44B6-94EF-7312A671F56C}" type="slidenum">
              <a:rPr lang="zh-CN" altLang="en-US" smtClean="0"/>
              <a:t>18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61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862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>
              <a:lnSpc>
                <a:spcPts val="2800"/>
              </a:lnSpc>
            </a:pPr>
            <a:endParaRPr lang="zh-CN" altLang="zh-CN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48863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BDFDAE-03EA-44B6-94EF-7312A671F56C}" type="slidenum">
              <a:rPr lang="zh-CN" altLang="en-US" smtClean="0"/>
              <a:t>19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7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878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288000" algn="just" defTabSz="914400" rtl="0" eaLnBrk="1" fontAlgn="auto" latinLnBrk="0" hangingPunct="1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zh-CN" altLang="zh-CN" sz="1200" kern="1200" dirty="0" smtClean="0">
              <a:solidFill>
                <a:schemeClr val="tx1"/>
              </a:solidFill>
              <a:latin typeface="仿宋_GB2312" panose="02010609030101010101" pitchFamily="49" charset="-122"/>
              <a:ea typeface="仿宋_GB2312" panose="02010609030101010101" pitchFamily="49" charset="-122"/>
              <a:cs typeface="+mn-cs"/>
            </a:endParaRPr>
          </a:p>
        </p:txBody>
      </p:sp>
      <p:sp>
        <p:nvSpPr>
          <p:cNvPr id="1048879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BDFDAE-03EA-44B6-94EF-7312A671F56C}" type="slidenum">
              <a:rPr lang="zh-CN" altLang="en-US" smtClean="0"/>
              <a:t>20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14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715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>
              <a:lnSpc>
                <a:spcPts val="2800"/>
              </a:lnSpc>
            </a:pPr>
            <a:endParaRPr lang="zh-CN" altLang="en-US" dirty="0"/>
          </a:p>
        </p:txBody>
      </p:sp>
      <p:sp>
        <p:nvSpPr>
          <p:cNvPr id="1048716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BDFDAE-03EA-44B6-94EF-7312A671F56C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9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900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indent="288000" algn="just">
              <a:lnSpc>
                <a:spcPts val="2800"/>
              </a:lnSpc>
            </a:pPr>
            <a:endParaRPr lang="zh-CN" altLang="zh-CN" sz="1200" kern="1200" dirty="0" smtClean="0">
              <a:solidFill>
                <a:schemeClr val="tx1"/>
              </a:solidFill>
              <a:latin typeface="仿宋_GB2312" panose="02010609030101010101" pitchFamily="49" charset="-122"/>
              <a:ea typeface="仿宋_GB2312" panose="02010609030101010101" pitchFamily="49" charset="-122"/>
              <a:cs typeface="+mn-cs"/>
            </a:endParaRPr>
          </a:p>
        </p:txBody>
      </p:sp>
      <p:sp>
        <p:nvSpPr>
          <p:cNvPr id="1048901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BDFDAE-03EA-44B6-94EF-7312A671F56C}" type="slidenum">
              <a:rPr lang="zh-CN" altLang="en-US" smtClean="0"/>
              <a:t>22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21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922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indent="288000" algn="just">
              <a:lnSpc>
                <a:spcPts val="2800"/>
              </a:lnSpc>
            </a:pPr>
            <a:endParaRPr lang="zh-CN" altLang="zh-CN" sz="1200" b="1" kern="1200" dirty="0" smtClean="0">
              <a:solidFill>
                <a:schemeClr val="tx1"/>
              </a:solidFill>
              <a:latin typeface="仿宋_GB2312" panose="02010609030101010101" pitchFamily="49" charset="-122"/>
              <a:ea typeface="仿宋_GB2312" panose="02010609030101010101" pitchFamily="49" charset="-122"/>
              <a:cs typeface="+mn-cs"/>
            </a:endParaRPr>
          </a:p>
        </p:txBody>
      </p:sp>
      <p:sp>
        <p:nvSpPr>
          <p:cNvPr id="1048923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BDFDAE-03EA-44B6-94EF-7312A671F56C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102133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indent="288000"/>
            <a:endParaRPr lang="zh-CN" altLang="en-US" dirty="0">
              <a:latin typeface="仿宋_GB2312" panose="02010609030101010101" pitchFamily="49" charset="-122"/>
              <a:ea typeface="仿宋_GB2312" panose="02010609030101010101" pitchFamily="49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BDFDAE-03EA-44B6-94EF-7312A671F56C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21711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63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964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048965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BDFDAE-03EA-44B6-94EF-7312A671F56C}" type="slidenum">
              <a:rPr lang="zh-CN" altLang="en-US" smtClean="0"/>
              <a:t>25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86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987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indent="288000" algn="just">
              <a:lnSpc>
                <a:spcPts val="2800"/>
              </a:lnSpc>
              <a:spcBef>
                <a:spcPts val="0"/>
              </a:spcBef>
              <a:spcAft>
                <a:spcPts val="0"/>
              </a:spcAft>
            </a:pPr>
            <a:endParaRPr lang="zh-CN" altLang="zh-CN" sz="1200" kern="1200" dirty="0" smtClean="0">
              <a:solidFill>
                <a:schemeClr val="tx1"/>
              </a:solidFill>
              <a:effectLst/>
              <a:latin typeface="仿宋_GB2312" panose="02010609030101010101" pitchFamily="49" charset="-122"/>
              <a:ea typeface="仿宋_GB2312" panose="02010609030101010101" pitchFamily="49" charset="-122"/>
              <a:cs typeface="+mn-cs"/>
            </a:endParaRPr>
          </a:p>
        </p:txBody>
      </p:sp>
      <p:sp>
        <p:nvSpPr>
          <p:cNvPr id="1048988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BDFDAE-03EA-44B6-94EF-7312A671F56C}" type="slidenum">
              <a:rPr lang="zh-CN" altLang="en-US" smtClean="0"/>
              <a:t>26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00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900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indent="288000">
              <a:lnSpc>
                <a:spcPts val="2800"/>
              </a:lnSpc>
            </a:pPr>
            <a:endParaRPr lang="zh-CN" altLang="zh-CN" sz="1200" kern="1200" dirty="0">
              <a:solidFill>
                <a:schemeClr val="tx1"/>
              </a:solidFill>
              <a:latin typeface="仿宋_GB2312" panose="02010609030101010101" pitchFamily="49" charset="-122"/>
              <a:ea typeface="仿宋_GB2312" panose="02010609030101010101" pitchFamily="49" charset="-122"/>
              <a:cs typeface="+mn-cs"/>
            </a:endParaRPr>
          </a:p>
        </p:txBody>
      </p:sp>
      <p:sp>
        <p:nvSpPr>
          <p:cNvPr id="104900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BDFDAE-03EA-44B6-94EF-7312A671F56C}" type="slidenum">
              <a:rPr lang="zh-CN" altLang="en-US" smtClean="0"/>
              <a:t>27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050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9051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indent="288000" algn="just">
              <a:lnSpc>
                <a:spcPts val="2800"/>
              </a:lnSpc>
              <a:spcBef>
                <a:spcPts val="0"/>
              </a:spcBef>
              <a:spcAft>
                <a:spcPts val="0"/>
              </a:spcAft>
            </a:pPr>
            <a:endParaRPr lang="zh-CN" altLang="zh-CN" sz="1200" kern="1200" dirty="0">
              <a:solidFill>
                <a:schemeClr val="tx1"/>
              </a:solidFill>
              <a:latin typeface="仿宋_GB2312" panose="02010609030101010101" pitchFamily="49" charset="-122"/>
              <a:ea typeface="仿宋_GB2312" panose="02010609030101010101" pitchFamily="49" charset="-122"/>
              <a:cs typeface="+mn-cs"/>
            </a:endParaRPr>
          </a:p>
        </p:txBody>
      </p:sp>
      <p:sp>
        <p:nvSpPr>
          <p:cNvPr id="1049052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BDFDAE-03EA-44B6-94EF-7312A671F56C}" type="slidenum">
              <a:rPr lang="zh-CN" altLang="en-US" smtClean="0"/>
              <a:t>28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070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9071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indent="288000" algn="just">
              <a:lnSpc>
                <a:spcPts val="2800"/>
              </a:lnSpc>
            </a:pPr>
            <a:endParaRPr lang="zh-CN" altLang="zh-CN" sz="1200" kern="1200" dirty="0">
              <a:solidFill>
                <a:schemeClr val="tx1"/>
              </a:solidFill>
              <a:latin typeface="仿宋_GB2312" panose="02010609030101010101" pitchFamily="49" charset="-122"/>
              <a:ea typeface="仿宋_GB2312" panose="02010609030101010101" pitchFamily="49" charset="-122"/>
              <a:cs typeface="+mn-cs"/>
            </a:endParaRPr>
          </a:p>
        </p:txBody>
      </p:sp>
      <p:sp>
        <p:nvSpPr>
          <p:cNvPr id="1049072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BDFDAE-03EA-44B6-94EF-7312A671F56C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896618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084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9085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indent="288000" algn="just">
              <a:lnSpc>
                <a:spcPts val="2800"/>
              </a:lnSpc>
            </a:pPr>
            <a:endParaRPr lang="zh-CN" altLang="zh-CN" sz="1200" kern="1200" dirty="0" smtClean="0">
              <a:solidFill>
                <a:schemeClr val="tx1"/>
              </a:solidFill>
              <a:latin typeface="仿宋_GB2312" panose="02010609030101010101" pitchFamily="49" charset="-122"/>
              <a:ea typeface="仿宋_GB2312" panose="02010609030101010101" pitchFamily="49" charset="-122"/>
              <a:cs typeface="+mn-cs"/>
            </a:endParaRPr>
          </a:p>
        </p:txBody>
      </p:sp>
      <p:sp>
        <p:nvSpPr>
          <p:cNvPr id="1049086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BDFDAE-03EA-44B6-94EF-7312A671F56C}" type="slidenum">
              <a:rPr lang="zh-CN" altLang="en-US" smtClean="0"/>
              <a:t>30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100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9101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indent="288000" algn="just">
              <a:lnSpc>
                <a:spcPts val="2800"/>
              </a:lnSpc>
            </a:pPr>
            <a:endParaRPr lang="zh-CN" altLang="zh-CN" sz="1200" kern="1200" dirty="0" smtClean="0">
              <a:solidFill>
                <a:schemeClr val="tx1"/>
              </a:solidFill>
              <a:latin typeface="仿宋_GB2312" panose="02010609030101010101" pitchFamily="49" charset="-122"/>
              <a:ea typeface="仿宋_GB2312" panose="02010609030101010101" pitchFamily="49" charset="-122"/>
              <a:cs typeface="+mn-cs"/>
            </a:endParaRPr>
          </a:p>
        </p:txBody>
      </p:sp>
      <p:sp>
        <p:nvSpPr>
          <p:cNvPr id="1049102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BDFDAE-03EA-44B6-94EF-7312A671F56C}" type="slidenum">
              <a:rPr lang="zh-CN" altLang="en-US" smtClean="0"/>
              <a:t>31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2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72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>
              <a:lnSpc>
                <a:spcPts val="2800"/>
              </a:lnSpc>
            </a:pPr>
            <a:endParaRPr lang="zh-CN" altLang="en-US" dirty="0"/>
          </a:p>
        </p:txBody>
      </p:sp>
      <p:sp>
        <p:nvSpPr>
          <p:cNvPr id="104872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BDFDAE-03EA-44B6-94EF-7312A671F56C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01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9020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indent="288000" algn="just">
              <a:lnSpc>
                <a:spcPts val="2800"/>
              </a:lnSpc>
            </a:pPr>
            <a:endParaRPr lang="zh-CN" altLang="zh-CN" sz="1200" kern="1200" dirty="0">
              <a:solidFill>
                <a:schemeClr val="tx1"/>
              </a:solidFill>
              <a:latin typeface="仿宋_GB2312" panose="02010609030101010101" pitchFamily="49" charset="-122"/>
              <a:ea typeface="仿宋_GB2312" panose="02010609030101010101" pitchFamily="49" charset="-122"/>
              <a:cs typeface="+mn-cs"/>
            </a:endParaRPr>
          </a:p>
        </p:txBody>
      </p:sp>
      <p:sp>
        <p:nvSpPr>
          <p:cNvPr id="1049021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BDFDAE-03EA-44B6-94EF-7312A671F56C}" type="slidenum">
              <a:rPr lang="zh-CN" altLang="en-US" smtClean="0"/>
              <a:t>32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974717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128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9129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indent="288000" algn="just">
              <a:lnSpc>
                <a:spcPts val="2800"/>
              </a:lnSpc>
            </a:pPr>
            <a:endParaRPr lang="zh-CN" altLang="zh-CN" sz="1200" kern="1200" dirty="0" smtClean="0">
              <a:solidFill>
                <a:schemeClr val="tx1"/>
              </a:solidFill>
              <a:latin typeface="仿宋_GB2312" panose="02010609030101010101" pitchFamily="49" charset="-122"/>
              <a:ea typeface="仿宋_GB2312" panose="02010609030101010101" pitchFamily="49" charset="-122"/>
              <a:cs typeface="+mn-cs"/>
            </a:endParaRPr>
          </a:p>
        </p:txBody>
      </p:sp>
      <p:sp>
        <p:nvSpPr>
          <p:cNvPr id="1049130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BDFDAE-03EA-44B6-94EF-7312A671F56C}" type="slidenum">
              <a:rPr lang="zh-CN" altLang="en-US" smtClean="0"/>
              <a:t>33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143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9144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indent="288000" algn="just">
              <a:lnSpc>
                <a:spcPts val="28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1200" kern="1200" dirty="0" smtClean="0">
              <a:solidFill>
                <a:schemeClr val="tx1"/>
              </a:solidFill>
              <a:latin typeface="仿宋_GB2312" panose="02010609030101010101" pitchFamily="49" charset="-122"/>
              <a:ea typeface="仿宋_GB2312" panose="02010609030101010101" pitchFamily="49" charset="-122"/>
              <a:cs typeface="+mn-cs"/>
            </a:endParaRPr>
          </a:p>
        </p:txBody>
      </p:sp>
      <p:sp>
        <p:nvSpPr>
          <p:cNvPr id="1049145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BDFDAE-03EA-44B6-94EF-7312A671F56C}" type="slidenum">
              <a:rPr lang="zh-CN" altLang="en-US" smtClean="0"/>
              <a:t>34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03168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195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9196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indent="288000" algn="just">
              <a:lnSpc>
                <a:spcPts val="2800"/>
              </a:lnSpc>
            </a:pPr>
            <a:endParaRPr lang="zh-CN" altLang="zh-CN" sz="1400" kern="1200" dirty="0">
              <a:solidFill>
                <a:schemeClr val="tx1"/>
              </a:solidFill>
              <a:latin typeface="仿宋_GB2312" panose="02010609030101010101" pitchFamily="49" charset="-122"/>
              <a:ea typeface="仿宋_GB2312" panose="02010609030101010101" pitchFamily="49" charset="-122"/>
              <a:cs typeface="+mn-cs"/>
            </a:endParaRPr>
          </a:p>
        </p:txBody>
      </p:sp>
      <p:sp>
        <p:nvSpPr>
          <p:cNvPr id="1049197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BDFDAE-03EA-44B6-94EF-7312A671F56C}" type="slidenum">
              <a:rPr lang="zh-CN" altLang="en-US" smtClean="0"/>
              <a:t>35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721408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143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9144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indent="288000" algn="just">
              <a:lnSpc>
                <a:spcPts val="28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1200" kern="1200" dirty="0" smtClean="0">
              <a:solidFill>
                <a:schemeClr val="tx1"/>
              </a:solidFill>
              <a:latin typeface="仿宋_GB2312" panose="02010609030101010101" pitchFamily="49" charset="-122"/>
              <a:ea typeface="仿宋_GB2312" panose="02010609030101010101" pitchFamily="49" charset="-122"/>
              <a:cs typeface="+mn-cs"/>
            </a:endParaRPr>
          </a:p>
        </p:txBody>
      </p:sp>
      <p:sp>
        <p:nvSpPr>
          <p:cNvPr id="1049145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BDFDAE-03EA-44B6-94EF-7312A671F56C}" type="slidenum">
              <a:rPr lang="zh-CN" altLang="en-US" smtClean="0"/>
              <a:t>36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0081122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21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9218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2880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zh-CN" altLang="zh-CN" sz="1200" kern="1200" dirty="0">
              <a:solidFill>
                <a:schemeClr val="tx1"/>
              </a:solidFill>
              <a:latin typeface="仿宋_GB2312" panose="02010609030101010101" pitchFamily="49" charset="-122"/>
              <a:ea typeface="仿宋_GB2312" panose="02010609030101010101" pitchFamily="49" charset="-122"/>
              <a:cs typeface="+mn-cs"/>
            </a:endParaRPr>
          </a:p>
        </p:txBody>
      </p:sp>
      <p:sp>
        <p:nvSpPr>
          <p:cNvPr id="1049219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BDFDAE-03EA-44B6-94EF-7312A671F56C}" type="slidenum">
              <a:rPr lang="zh-CN" altLang="en-US" smtClean="0"/>
              <a:t>37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225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9226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1049227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BDFDAE-03EA-44B6-94EF-7312A671F56C}" type="slidenum">
              <a:rPr lang="zh-CN" altLang="en-US" smtClean="0"/>
              <a:t>38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40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741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indent="288000" algn="just"/>
            <a:endParaRPr lang="zh-CN" altLang="zh-CN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48742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BDFDAE-03EA-44B6-94EF-7312A671F56C}" type="slidenum">
              <a:rPr lang="zh-CN" altLang="en-US" smtClean="0"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48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749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048750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BDFDAE-03EA-44B6-94EF-7312A671F56C}" type="slidenum">
              <a:rPr lang="zh-CN" altLang="en-US" smtClean="0"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63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764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indent="288000" algn="just">
              <a:lnSpc>
                <a:spcPts val="2800"/>
              </a:lnSpc>
            </a:pPr>
            <a:endParaRPr lang="zh-CN" altLang="en-US" sz="1200" kern="1200" dirty="0" smtClean="0">
              <a:solidFill>
                <a:schemeClr val="tx1"/>
              </a:solidFill>
              <a:latin typeface="仿宋_GB2312" panose="02010609030101010101" pitchFamily="49" charset="-122"/>
              <a:ea typeface="仿宋_GB2312" panose="02010609030101010101" pitchFamily="49" charset="-122"/>
              <a:cs typeface="+mn-cs"/>
            </a:endParaRPr>
          </a:p>
        </p:txBody>
      </p:sp>
      <p:sp>
        <p:nvSpPr>
          <p:cNvPr id="1048765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BDFDAE-03EA-44B6-94EF-7312A671F56C}" type="slidenum">
              <a:rPr lang="zh-CN" altLang="en-US" smtClean="0"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80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781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US" altLang="zh-CN" sz="1200" kern="1200" dirty="0" smtClean="0">
              <a:solidFill>
                <a:schemeClr val="tx1"/>
              </a:solidFill>
              <a:latin typeface="仿宋_GB2312" panose="02010609030101010101" pitchFamily="49" charset="-122"/>
              <a:ea typeface="仿宋_GB2312" panose="02010609030101010101" pitchFamily="49" charset="-122"/>
              <a:cs typeface="+mn-cs"/>
            </a:endParaRPr>
          </a:p>
        </p:txBody>
      </p:sp>
      <p:sp>
        <p:nvSpPr>
          <p:cNvPr id="1048782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BDFDAE-03EA-44B6-94EF-7312A671F56C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71020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93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794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288000" algn="just" defTabSz="914400" rtl="0" eaLnBrk="1" fontAlgn="auto" latinLnBrk="0" hangingPunct="1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altLang="zh-CN" sz="1200" kern="1200" dirty="0" smtClean="0">
              <a:solidFill>
                <a:schemeClr val="tx1"/>
              </a:solidFill>
              <a:latin typeface="仿宋_GB2312" panose="02010609030101010101" pitchFamily="49" charset="-122"/>
              <a:ea typeface="仿宋_GB2312" panose="02010609030101010101" pitchFamily="49" charset="-122"/>
              <a:cs typeface="+mn-cs"/>
            </a:endParaRPr>
          </a:p>
        </p:txBody>
      </p:sp>
      <p:sp>
        <p:nvSpPr>
          <p:cNvPr id="1048795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BDFDAE-03EA-44B6-94EF-7312A671F56C}" type="slidenum">
              <a:rPr lang="zh-CN" altLang="en-US" smtClean="0"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06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807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288000" algn="just" defTabSz="914400" rtl="0" eaLnBrk="1" fontAlgn="auto" latinLnBrk="0" hangingPunct="1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zh-CN" altLang="zh-CN" sz="1200" kern="1200" dirty="0">
              <a:solidFill>
                <a:schemeClr val="tx1"/>
              </a:solidFill>
              <a:latin typeface="仿宋_GB2312" panose="02010609030101010101" pitchFamily="49" charset="-122"/>
              <a:ea typeface="仿宋_GB2312" panose="02010609030101010101" pitchFamily="49" charset="-122"/>
              <a:cs typeface="+mn-cs"/>
            </a:endParaRPr>
          </a:p>
        </p:txBody>
      </p:sp>
      <p:sp>
        <p:nvSpPr>
          <p:cNvPr id="1048808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BDFDAE-03EA-44B6-94EF-7312A671F56C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45094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1_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229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049230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049231" name="矩形 4"/>
          <p:cNvSpPr/>
          <p:nvPr userDrawn="1"/>
        </p:nvSpPr>
        <p:spPr bwMode="auto">
          <a:xfrm>
            <a:off x="1587" y="0"/>
            <a:ext cx="12190413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20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2" name="图片 4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-1" y="-37666"/>
            <a:ext cx="12253143" cy="6898908"/>
          </a:xfrm>
          <a:prstGeom prst="rect">
            <a:avLst/>
          </a:prstGeom>
        </p:spPr>
      </p:pic>
    </p:spTree>
  </p:cSld>
  <p:clrMapOvr>
    <a:masterClrMapping/>
  </p:clrMapOvr>
  <p:transition spd="slow"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4" name="图片 1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49220" name="文本框 2"/>
          <p:cNvSpPr txBox="1">
            <a:spLocks noChangeArrowheads="1"/>
          </p:cNvSpPr>
          <p:nvPr userDrawn="1"/>
        </p:nvSpPr>
        <p:spPr bwMode="auto">
          <a:xfrm>
            <a:off x="1325034" y="2406651"/>
            <a:ext cx="6523567" cy="128524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8000" smtClean="0">
                <a:solidFill>
                  <a:srgbClr val="0068B7"/>
                </a:solidFill>
                <a:latin typeface="思源黑体 CN Bold"/>
                <a:ea typeface="思源黑体 CN Bold"/>
                <a:cs typeface="思源黑体 CN Bold"/>
              </a:rPr>
              <a:t>谢谢 </a:t>
            </a:r>
            <a:r>
              <a:rPr lang="en-US" altLang="zh-CN" sz="8000" smtClean="0">
                <a:solidFill>
                  <a:srgbClr val="0068B7"/>
                </a:solidFill>
                <a:latin typeface="思源黑体 CN Bold"/>
                <a:ea typeface="思源黑体 CN Bold"/>
                <a:cs typeface="思源黑体 CN Bold"/>
              </a:rPr>
              <a:t>Thanks!</a:t>
            </a:r>
          </a:p>
        </p:txBody>
      </p:sp>
      <p:sp>
        <p:nvSpPr>
          <p:cNvPr id="1049221" name="文本框 3"/>
          <p:cNvSpPr txBox="1">
            <a:spLocks noChangeArrowheads="1"/>
          </p:cNvSpPr>
          <p:nvPr userDrawn="1"/>
        </p:nvSpPr>
        <p:spPr bwMode="auto">
          <a:xfrm>
            <a:off x="1325033" y="3850218"/>
            <a:ext cx="5003800" cy="58477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2BCC4A28-9181-47BB-834E-7993D808642F}" type="datetime4">
              <a:rPr lang="en-US" altLang="zh-CN" sz="3200" smtClean="0">
                <a:latin typeface="思源黑体 CN Medium"/>
                <a:ea typeface="思源黑体 CN Medium"/>
                <a:cs typeface="思源黑体 CN Medium"/>
              </a:rPr>
              <a:t>August 28, 2019</a:t>
            </a:fld>
            <a:endParaRPr lang="en-US" altLang="zh-CN" sz="3200" dirty="0" smtClean="0">
              <a:latin typeface="思源黑体 CN Medium"/>
              <a:ea typeface="思源黑体 CN Medium"/>
              <a:cs typeface="思源黑体 CN Medium"/>
            </a:endParaRPr>
          </a:p>
        </p:txBody>
      </p:sp>
      <p:sp>
        <p:nvSpPr>
          <p:cNvPr id="1049222" name="文本框 4"/>
          <p:cNvSpPr txBox="1">
            <a:spLocks noChangeArrowheads="1"/>
          </p:cNvSpPr>
          <p:nvPr userDrawn="1"/>
        </p:nvSpPr>
        <p:spPr bwMode="auto">
          <a:xfrm>
            <a:off x="1325034" y="5164667"/>
            <a:ext cx="5041900" cy="46166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dirty="0" smtClean="0">
                <a:latin typeface="思源黑体 CN Medium"/>
                <a:ea typeface="思源黑体 CN Medium"/>
                <a:cs typeface="思源黑体 CN Medium"/>
              </a:rPr>
              <a:t>中国葛洲坝集团股份有限公司</a:t>
            </a:r>
          </a:p>
        </p:txBody>
      </p:sp>
      <p:sp>
        <p:nvSpPr>
          <p:cNvPr id="1049223" name="文本框 5"/>
          <p:cNvSpPr txBox="1">
            <a:spLocks noChangeArrowheads="1"/>
          </p:cNvSpPr>
          <p:nvPr userDrawn="1"/>
        </p:nvSpPr>
        <p:spPr bwMode="auto">
          <a:xfrm>
            <a:off x="1325034" y="5634567"/>
            <a:ext cx="7175500" cy="58477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600" smtClean="0">
                <a:latin typeface="思源黑体 CN Medium"/>
                <a:ea typeface="思源黑体 CN Medium"/>
                <a:cs typeface="思源黑体 CN Medium"/>
              </a:rPr>
              <a:t>地址：湖北省武汉市硚口区解放大道</a:t>
            </a:r>
            <a:r>
              <a:rPr lang="en-US" altLang="zh-CN" sz="1600" smtClean="0">
                <a:latin typeface="思源黑体 CN Medium"/>
                <a:ea typeface="思源黑体 CN Medium"/>
                <a:cs typeface="思源黑体 CN Medium"/>
              </a:rPr>
              <a:t>558</a:t>
            </a:r>
            <a:r>
              <a:rPr lang="zh-CN" altLang="en-US" sz="1600" smtClean="0">
                <a:latin typeface="思源黑体 CN Medium"/>
                <a:ea typeface="思源黑体 CN Medium"/>
                <a:cs typeface="思源黑体 CN Medium"/>
              </a:rPr>
              <a:t>号</a:t>
            </a:r>
          </a:p>
          <a:p>
            <a:r>
              <a:rPr lang="zh-CN" altLang="en-US" sz="1600" smtClean="0">
                <a:latin typeface="思源黑体 CN Medium"/>
                <a:ea typeface="思源黑体 CN Medium"/>
                <a:cs typeface="思源黑体 CN Medium"/>
              </a:rPr>
              <a:t>电话：</a:t>
            </a:r>
            <a:r>
              <a:rPr lang="en-US" altLang="zh-CN" sz="1600" smtClean="0">
                <a:latin typeface="思源黑体 CN Medium"/>
                <a:ea typeface="思源黑体 CN Medium"/>
                <a:cs typeface="思源黑体 CN Medium"/>
              </a:rPr>
              <a:t>027-59270001  </a:t>
            </a:r>
            <a:r>
              <a:rPr lang="zh-CN" altLang="en-US" sz="1600" smtClean="0">
                <a:latin typeface="思源黑体 CN Medium"/>
                <a:ea typeface="思源黑体 CN Medium"/>
                <a:cs typeface="思源黑体 CN Medium"/>
              </a:rPr>
              <a:t>传真：</a:t>
            </a:r>
            <a:r>
              <a:rPr lang="en-US" altLang="zh-CN" sz="1600" smtClean="0">
                <a:latin typeface="思源黑体 CN Medium"/>
                <a:ea typeface="思源黑体 CN Medium"/>
                <a:cs typeface="思源黑体 CN Medium"/>
              </a:rPr>
              <a:t>027-59270001</a:t>
            </a:r>
          </a:p>
        </p:txBody>
      </p:sp>
      <p:sp>
        <p:nvSpPr>
          <p:cNvPr id="1049224" name="文本框 6"/>
          <p:cNvSpPr txBox="1">
            <a:spLocks noChangeArrowheads="1"/>
          </p:cNvSpPr>
          <p:nvPr userDrawn="1"/>
        </p:nvSpPr>
        <p:spPr bwMode="auto">
          <a:xfrm>
            <a:off x="1325034" y="6366934"/>
            <a:ext cx="7175500" cy="338554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600" smtClean="0">
                <a:latin typeface="思源黑体 CN Medium"/>
                <a:ea typeface="思源黑体 CN Medium"/>
                <a:cs typeface="思源黑体 CN Medium"/>
              </a:rPr>
              <a:t>www.cggc.cn</a:t>
            </a:r>
          </a:p>
        </p:txBody>
      </p:sp>
    </p:spTree>
  </p:cSld>
  <p:clrMapOvr>
    <a:masterClrMapping/>
  </p:clrMapOvr>
  <p:transition spd="slow"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23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 spd="slow"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228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 spd="slow"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1">
          <a:blip r:embed="rId9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</p:sldLayoutIdLst>
  <p:transition spd="slow">
    <p:random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399">
          <a:solidFill>
            <a:schemeClr val="tx2"/>
          </a:solidFill>
          <a:latin typeface="+mj-lt"/>
          <a:ea typeface="+mj-ea"/>
          <a:cs typeface="+mj-cs"/>
          <a:sym typeface="Arial" panose="020B060402020202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399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  <a:sym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399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  <a:sym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399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  <a:sym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399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  <a:sym typeface="Arial" panose="020B0604020202020204" pitchFamily="34" charset="0"/>
        </a:defRPr>
      </a:lvl5pPr>
      <a:lvl6pPr marL="457109" algn="ctr" rtl="0" eaLnBrk="0" fontAlgn="base" hangingPunct="0">
        <a:spcBef>
          <a:spcPct val="0"/>
        </a:spcBef>
        <a:spcAft>
          <a:spcPct val="0"/>
        </a:spcAft>
        <a:defRPr sz="4399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  <a:sym typeface="Arial" panose="020B0604020202020204" pitchFamily="34" charset="0"/>
        </a:defRPr>
      </a:lvl6pPr>
      <a:lvl7pPr marL="914217" algn="ctr" rtl="0" eaLnBrk="0" fontAlgn="base" hangingPunct="0">
        <a:spcBef>
          <a:spcPct val="0"/>
        </a:spcBef>
        <a:spcAft>
          <a:spcPct val="0"/>
        </a:spcAft>
        <a:defRPr sz="4399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  <a:sym typeface="Arial" panose="020B0604020202020204" pitchFamily="34" charset="0"/>
        </a:defRPr>
      </a:lvl7pPr>
      <a:lvl8pPr marL="1371326" algn="ctr" rtl="0" eaLnBrk="0" fontAlgn="base" hangingPunct="0">
        <a:spcBef>
          <a:spcPct val="0"/>
        </a:spcBef>
        <a:spcAft>
          <a:spcPct val="0"/>
        </a:spcAft>
        <a:defRPr sz="4399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  <a:sym typeface="Arial" panose="020B0604020202020204" pitchFamily="34" charset="0"/>
        </a:defRPr>
      </a:lvl8pPr>
      <a:lvl9pPr marL="1828434" algn="ctr" rtl="0" eaLnBrk="0" fontAlgn="base" hangingPunct="0">
        <a:spcBef>
          <a:spcPct val="0"/>
        </a:spcBef>
        <a:spcAft>
          <a:spcPct val="0"/>
        </a:spcAft>
        <a:defRPr sz="4399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  <a:sym typeface="Arial" panose="020B0604020202020204" pitchFamily="34" charset="0"/>
        </a:defRPr>
      </a:lvl9pPr>
    </p:titleStyle>
    <p:bodyStyle>
      <a:lvl1pPr marL="339657" indent="-339657" algn="l" defTabSz="0" rtl="0" eaLnBrk="0" fontAlgn="base" hangingPunct="0">
        <a:spcBef>
          <a:spcPct val="20000"/>
        </a:spcBef>
        <a:spcAft>
          <a:spcPct val="0"/>
        </a:spcAft>
        <a:buChar char="•"/>
        <a:defRPr sz="3199">
          <a:solidFill>
            <a:schemeClr val="tx1"/>
          </a:solidFill>
          <a:latin typeface="+mn-lt"/>
          <a:ea typeface="+mn-ea"/>
          <a:cs typeface="+mn-cs"/>
          <a:sym typeface="Arial" panose="020B0604020202020204" pitchFamily="34" charset="0"/>
        </a:defRPr>
      </a:lvl1pPr>
      <a:lvl2pPr marL="739627" indent="-282518" algn="l" defTabSz="0" rtl="0" eaLnBrk="0" fontAlgn="base" hangingPunct="0">
        <a:spcBef>
          <a:spcPct val="20000"/>
        </a:spcBef>
        <a:spcAft>
          <a:spcPct val="0"/>
        </a:spcAft>
        <a:buChar char="–"/>
        <a:defRPr sz="2799">
          <a:solidFill>
            <a:schemeClr val="tx1"/>
          </a:solidFill>
          <a:latin typeface="+mn-lt"/>
          <a:ea typeface="+mn-ea"/>
          <a:sym typeface="Arial" panose="020B0604020202020204" pitchFamily="34" charset="0"/>
        </a:defRPr>
      </a:lvl2pPr>
      <a:lvl3pPr marL="1139597" indent="-225380" algn="l" defTabSz="0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sym typeface="Arial" panose="020B0604020202020204" pitchFamily="34" charset="0"/>
        </a:defRPr>
      </a:lvl3pPr>
      <a:lvl4pPr marL="1596706" indent="-225380" algn="l" defTabSz="0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sym typeface="Arial" panose="020B0604020202020204" pitchFamily="34" charset="0"/>
        </a:defRPr>
      </a:lvl4pPr>
      <a:lvl5pPr marL="2053814" indent="-225380" algn="l" defTabSz="0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sym typeface="Arial" panose="020B0604020202020204" pitchFamily="34" charset="0"/>
        </a:defRPr>
      </a:lvl5pPr>
      <a:lvl6pPr marL="2510923" indent="-225380" algn="l" defTabSz="0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sym typeface="Arial" panose="020B0604020202020204" pitchFamily="34" charset="0"/>
        </a:defRPr>
      </a:lvl6pPr>
      <a:lvl7pPr marL="2968031" indent="-225380" algn="l" defTabSz="0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sym typeface="Arial" panose="020B0604020202020204" pitchFamily="34" charset="0"/>
        </a:defRPr>
      </a:lvl7pPr>
      <a:lvl8pPr marL="3425140" indent="-225380" algn="l" defTabSz="0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sym typeface="Arial" panose="020B0604020202020204" pitchFamily="34" charset="0"/>
        </a:defRPr>
      </a:lvl8pPr>
      <a:lvl9pPr marL="3882248" indent="-225380" algn="l" defTabSz="0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sym typeface="Arial" panose="020B0604020202020204" pitchFamily="34" charset="0"/>
        </a:defRPr>
      </a:lvl9pPr>
    </p:bodyStyle>
    <p:otherStyle>
      <a:defPPr>
        <a:defRPr lang="zh-CN"/>
      </a:defPPr>
      <a:lvl1pPr marL="0" algn="l" defTabSz="91421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9" algn="l" defTabSz="91421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7" algn="l" defTabSz="91421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6" algn="l" defTabSz="91421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4" algn="l" defTabSz="91421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43" algn="l" defTabSz="91421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51" algn="l" defTabSz="91421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60" algn="l" defTabSz="91421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8" algn="l" defTabSz="91421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</p:sldLayoutIdLst>
  <p:transition spd="slow">
    <p:random/>
  </p:transition>
  <p:txStyles>
    <p:titleStyle>
      <a:lvl1pPr algn="ctr" defTabSz="1015975" rtl="0" eaLnBrk="0" fontAlgn="base" hangingPunct="0">
        <a:spcBef>
          <a:spcPct val="0"/>
        </a:spcBef>
        <a:spcAft>
          <a:spcPct val="0"/>
        </a:spcAft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101597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ctr" defTabSz="101597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ctr" defTabSz="101597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ctr" defTabSz="101597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609585" algn="ctr" defTabSz="1017668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1219170" algn="ctr" defTabSz="1017668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828754" algn="ctr" defTabSz="1017668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2438339" algn="ctr" defTabSz="1017668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380990" indent="-380990" algn="l" defTabSz="1015975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467" kern="1200">
          <a:solidFill>
            <a:schemeClr val="tx1"/>
          </a:solidFill>
          <a:latin typeface="+mn-lt"/>
          <a:ea typeface="+mn-ea"/>
          <a:cs typeface="+mn-cs"/>
        </a:defRPr>
      </a:lvl1pPr>
      <a:lvl2pPr marL="827597" indent="-317492" algn="l" defTabSz="1015975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272086" indent="-253994" algn="l" defTabSz="1015975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1782189" indent="-253994" algn="l" defTabSz="1015975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133" kern="1200">
          <a:solidFill>
            <a:schemeClr val="tx1"/>
          </a:solidFill>
          <a:latin typeface="+mn-lt"/>
          <a:ea typeface="+mn-ea"/>
          <a:cs typeface="+mn-cs"/>
        </a:defRPr>
      </a:lvl4pPr>
      <a:lvl5pPr marL="2290176" indent="-253994" algn="l" defTabSz="1015975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133" kern="1200">
          <a:solidFill>
            <a:schemeClr val="tx1"/>
          </a:solidFill>
          <a:latin typeface="+mn-lt"/>
          <a:ea typeface="+mn-ea"/>
          <a:cs typeface="+mn-cs"/>
        </a:defRPr>
      </a:lvl5pPr>
      <a:lvl6pPr marL="2801550" indent="-254840" algn="l" defTabSz="1018515" rtl="0" eaLnBrk="1" latinLnBrk="0" hangingPunct="1">
        <a:spcBef>
          <a:spcPct val="20000"/>
        </a:spcBef>
        <a:buFont typeface="Arial" panose="020B0604020202020204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6pPr>
      <a:lvl7pPr marL="3311231" indent="-254840" algn="l" defTabSz="1018515" rtl="0" eaLnBrk="1" latinLnBrk="0" hangingPunct="1">
        <a:spcBef>
          <a:spcPct val="20000"/>
        </a:spcBef>
        <a:buFont typeface="Arial" panose="020B0604020202020204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7pPr>
      <a:lvl8pPr marL="3820064" indent="-254840" algn="l" defTabSz="1018515" rtl="0" eaLnBrk="1" latinLnBrk="0" hangingPunct="1">
        <a:spcBef>
          <a:spcPct val="20000"/>
        </a:spcBef>
        <a:buFont typeface="Arial" panose="020B0604020202020204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8pPr>
      <a:lvl9pPr marL="4329745" indent="-254840" algn="l" defTabSz="1018515" rtl="0" eaLnBrk="1" latinLnBrk="0" hangingPunct="1">
        <a:spcBef>
          <a:spcPct val="20000"/>
        </a:spcBef>
        <a:buFont typeface="Arial" panose="020B0604020202020204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0185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681" algn="l" defTabSz="10185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515" algn="l" defTabSz="10185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8195" algn="l" defTabSz="10185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7876" algn="l" defTabSz="10185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6710" algn="l" defTabSz="10185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6390" algn="l" defTabSz="10185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5224" algn="l" defTabSz="10185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4905" algn="l" defTabSz="10185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3" Type="http://schemas.openxmlformats.org/officeDocument/2006/relationships/tags" Target="../tags/tag3.xml"/><Relationship Id="rId21" Type="http://schemas.openxmlformats.org/officeDocument/2006/relationships/slideLayout" Target="../slideLayouts/slideLayout1.xml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20" Type="http://schemas.openxmlformats.org/officeDocument/2006/relationships/tags" Target="../tags/tag20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5" Type="http://schemas.openxmlformats.org/officeDocument/2006/relationships/tags" Target="../tags/tag5.xml"/><Relationship Id="rId15" Type="http://schemas.openxmlformats.org/officeDocument/2006/relationships/tags" Target="../tags/tag15.xml"/><Relationship Id="rId10" Type="http://schemas.openxmlformats.org/officeDocument/2006/relationships/tags" Target="../tags/tag10.xml"/><Relationship Id="rId19" Type="http://schemas.openxmlformats.org/officeDocument/2006/relationships/tags" Target="../tags/tag19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Relationship Id="rId22" Type="http://schemas.openxmlformats.org/officeDocument/2006/relationships/notesSlide" Target="../notesSlides/notesSlide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05" name="文本框 1"/>
          <p:cNvSpPr txBox="1"/>
          <p:nvPr/>
        </p:nvSpPr>
        <p:spPr>
          <a:xfrm>
            <a:off x="387926" y="2101031"/>
            <a:ext cx="11485419" cy="3121024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180000" tIns="180000" rIns="180000" rtlCol="0">
            <a:spAutoFit/>
          </a:bodyPr>
          <a:lstStyle/>
          <a:p>
            <a:pPr algn="ctr" defTabSz="457200"/>
            <a:endParaRPr lang="en-US" altLang="zh-CN" sz="6600" b="1" kern="0" spc="-100" dirty="0" smtClean="0">
              <a:solidFill>
                <a:schemeClr val="bg1"/>
              </a:solidFill>
              <a:ea typeface="微软雅黑"/>
              <a:sym typeface="Arial"/>
            </a:endParaRPr>
          </a:p>
          <a:p>
            <a:pPr algn="ctr" defTabSz="457200"/>
            <a:r>
              <a:rPr lang="zh-CN" altLang="en-US" sz="6600" b="1" kern="0" spc="-100" dirty="0" smtClean="0">
                <a:solidFill>
                  <a:schemeClr val="bg1"/>
                </a:solidFill>
                <a:ea typeface="微软雅黑"/>
                <a:sym typeface="Arial"/>
              </a:rPr>
              <a:t>解 放 思 想    担 当 作 为</a:t>
            </a:r>
          </a:p>
          <a:p>
            <a:pPr algn="r" defTabSz="457200"/>
            <a:endParaRPr lang="en-US" altLang="zh-CN" sz="2800" b="1" dirty="0">
              <a:solidFill>
                <a:schemeClr val="bg1"/>
              </a:solidFill>
              <a:ea typeface="微软雅黑"/>
              <a:sym typeface="Arial"/>
            </a:endParaRPr>
          </a:p>
          <a:p>
            <a:pPr algn="ctr" defTabSz="457200"/>
            <a:r>
              <a:rPr lang="en-US" altLang="zh-CN" sz="2800" b="1" dirty="0" smtClean="0">
                <a:solidFill>
                  <a:schemeClr val="bg1"/>
                </a:solidFill>
                <a:ea typeface="微软雅黑"/>
                <a:sym typeface="Arial"/>
              </a:rPr>
              <a:t>——</a:t>
            </a:r>
            <a:r>
              <a:rPr lang="zh-CN" altLang="en-US" sz="2800" b="1" dirty="0" smtClean="0">
                <a:solidFill>
                  <a:schemeClr val="bg1"/>
                </a:solidFill>
                <a:ea typeface="微软雅黑"/>
                <a:sym typeface="Arial"/>
              </a:rPr>
              <a:t>做适应公司高质量可持续发展新要求的优秀年轻干部</a:t>
            </a:r>
            <a:endParaRPr lang="zh-CN" altLang="en-US" sz="2800" b="1" dirty="0">
              <a:solidFill>
                <a:schemeClr val="bg1"/>
              </a:solidFill>
              <a:ea typeface="微软雅黑"/>
              <a:sym typeface="Arial"/>
            </a:endParaRPr>
          </a:p>
        </p:txBody>
      </p:sp>
      <p:sp>
        <p:nvSpPr>
          <p:cNvPr id="1048706" name="副标题 2"/>
          <p:cNvSpPr txBox="1"/>
          <p:nvPr/>
        </p:nvSpPr>
        <p:spPr>
          <a:xfrm>
            <a:off x="5080" y="5543550"/>
            <a:ext cx="12272264" cy="539115"/>
          </a:xfrm>
          <a:prstGeom prst="rect">
            <a:avLst/>
          </a:prstGeom>
          <a:ln>
            <a:noFill/>
          </a:ln>
          <a:effectLst/>
        </p:spPr>
        <p:txBody>
          <a:bodyPr/>
          <a:lstStyle>
            <a:lvl1pPr marL="339657" indent="-339657" algn="l" defTabSz="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199">
                <a:solidFill>
                  <a:schemeClr val="tx1"/>
                </a:solidFill>
                <a:latin typeface="+mn-lt"/>
                <a:ea typeface="+mn-ea"/>
                <a:cs typeface="+mn-cs"/>
                <a:sym typeface="Arial" panose="020B0604020202020204" pitchFamily="34" charset="0"/>
              </a:defRPr>
            </a:lvl1pPr>
            <a:lvl2pPr marL="739627" indent="-282518" algn="l" defTabSz="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799">
                <a:solidFill>
                  <a:schemeClr val="tx1"/>
                </a:solidFill>
                <a:latin typeface="+mn-lt"/>
                <a:ea typeface="+mn-ea"/>
                <a:sym typeface="Arial" panose="020B0604020202020204" pitchFamily="34" charset="0"/>
              </a:defRPr>
            </a:lvl2pPr>
            <a:lvl3pPr marL="1139597" indent="-225380" algn="l" defTabSz="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sym typeface="Arial" panose="020B0604020202020204" pitchFamily="34" charset="0"/>
              </a:defRPr>
            </a:lvl3pPr>
            <a:lvl4pPr marL="1596706" indent="-225380" algn="l" defTabSz="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sym typeface="Arial" panose="020B0604020202020204" pitchFamily="34" charset="0"/>
              </a:defRPr>
            </a:lvl4pPr>
            <a:lvl5pPr marL="2053814" indent="-225380" algn="l" defTabSz="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Arial" panose="020B0604020202020204" pitchFamily="34" charset="0"/>
              </a:defRPr>
            </a:lvl5pPr>
            <a:lvl6pPr marL="2510923" indent="-225380" algn="l" defTabSz="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Arial" panose="020B0604020202020204" pitchFamily="34" charset="0"/>
              </a:defRPr>
            </a:lvl6pPr>
            <a:lvl7pPr marL="2968031" indent="-225380" algn="l" defTabSz="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Arial" panose="020B0604020202020204" pitchFamily="34" charset="0"/>
              </a:defRPr>
            </a:lvl7pPr>
            <a:lvl8pPr marL="3425140" indent="-225380" algn="l" defTabSz="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Arial" panose="020B0604020202020204" pitchFamily="34" charset="0"/>
              </a:defRPr>
            </a:lvl8pPr>
            <a:lvl9pPr marL="3882248" indent="-225380" algn="l" defTabSz="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Arial" panose="020B0604020202020204" pitchFamily="34" charset="0"/>
              </a:defRPr>
            </a:lvl9pPr>
          </a:lstStyle>
          <a:p>
            <a:pPr marL="0" indent="0" algn="ctr">
              <a:buNone/>
            </a:pPr>
            <a:r>
              <a:rPr lang="zh-CN" altLang="en-US" sz="2800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股份公司党委组织部</a:t>
            </a:r>
            <a:endParaRPr lang="zh-CN" altLang="en-US" sz="280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2" name="组合 27"/>
          <p:cNvGrpSpPr/>
          <p:nvPr/>
        </p:nvGrpSpPr>
        <p:grpSpPr>
          <a:xfrm>
            <a:off x="106325" y="1324190"/>
            <a:ext cx="5354813" cy="628555"/>
            <a:chOff x="106325" y="1324190"/>
            <a:chExt cx="5354813" cy="628555"/>
          </a:xfrm>
        </p:grpSpPr>
        <p:sp>
          <p:nvSpPr>
            <p:cNvPr id="1048811" name="Rectangle 45"/>
            <p:cNvSpPr/>
            <p:nvPr/>
          </p:nvSpPr>
          <p:spPr bwMode="auto">
            <a:xfrm>
              <a:off x="338800" y="1324190"/>
              <a:ext cx="5122338" cy="628555"/>
            </a:xfrm>
            <a:prstGeom prst="rect">
              <a:avLst/>
            </a:prstGeom>
            <a:noFill/>
            <a:ln>
              <a:noFill/>
            </a:ln>
          </p:spPr>
          <p:txBody>
            <a:bodyPr lIns="0" tIns="0" rIns="0" bIns="0" anchor="ctr"/>
            <a:lstStyle/>
            <a:p>
              <a:pPr lvl="0" defTabSz="967527" fontAlgn="base">
                <a:lnSpc>
                  <a:spcPct val="7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kern="0" dirty="0" smtClean="0">
                  <a:solidFill>
                    <a:srgbClr val="000000">
                      <a:lumMod val="95000"/>
                      <a:lumOff val="5000"/>
                    </a:srgbClr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1.2.3</a:t>
              </a:r>
              <a:r>
                <a:rPr lang="zh-CN" altLang="en-US" sz="2400" kern="0" dirty="0" smtClean="0">
                  <a:solidFill>
                    <a:srgbClr val="000000">
                      <a:lumMod val="95000"/>
                      <a:lumOff val="5000"/>
                    </a:srgbClr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完善考核评价体系</a:t>
              </a:r>
              <a:endParaRPr lang="zh-CN" altLang="en-US" sz="2400" kern="0" dirty="0">
                <a:solidFill>
                  <a:srgbClr val="000000">
                    <a:lumMod val="95000"/>
                    <a:lumOff val="5000"/>
                  </a:srgbClr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  <p:sp>
          <p:nvSpPr>
            <p:cNvPr id="1048812" name="矩形 30"/>
            <p:cNvSpPr/>
            <p:nvPr/>
          </p:nvSpPr>
          <p:spPr>
            <a:xfrm>
              <a:off x="106325" y="1324190"/>
              <a:ext cx="171450" cy="514350"/>
            </a:xfrm>
            <a:prstGeom prst="rect">
              <a:avLst/>
            </a:prstGeom>
            <a:solidFill>
              <a:srgbClr val="0068B7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endParaRPr>
            </a:p>
          </p:txBody>
        </p:sp>
      </p:grpSp>
      <p:grpSp>
        <p:nvGrpSpPr>
          <p:cNvPr id="133" name="组合 16"/>
          <p:cNvGrpSpPr/>
          <p:nvPr/>
        </p:nvGrpSpPr>
        <p:grpSpPr>
          <a:xfrm>
            <a:off x="1" y="184819"/>
            <a:ext cx="12190930" cy="1325563"/>
            <a:chOff x="1" y="184819"/>
            <a:chExt cx="12190930" cy="1325563"/>
          </a:xfrm>
        </p:grpSpPr>
        <p:sp>
          <p:nvSpPr>
            <p:cNvPr id="1048815" name="剪去单角的矩形 17"/>
            <p:cNvSpPr/>
            <p:nvPr/>
          </p:nvSpPr>
          <p:spPr>
            <a:xfrm flipV="1">
              <a:off x="1" y="566671"/>
              <a:ext cx="6120000" cy="540000"/>
            </a:xfrm>
            <a:prstGeom prst="snip1Rect">
              <a:avLst/>
            </a:prstGeom>
            <a:solidFill>
              <a:sysClr val="window" lastClr="CCE8CF">
                <a:lumMod val="6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48816" name="标题 1"/>
            <p:cNvSpPr txBox="1"/>
            <p:nvPr/>
          </p:nvSpPr>
          <p:spPr>
            <a:xfrm>
              <a:off x="1" y="184819"/>
              <a:ext cx="12190930" cy="132556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kumimoji="0" lang="zh-CN" altLang="en-US" sz="2800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" lastClr="CCE8C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    </a:t>
              </a:r>
              <a:r>
                <a:rPr lang="en-US" altLang="zh-CN" sz="3200" b="1" dirty="0" smtClean="0">
                  <a:solidFill>
                    <a:sysClr val="window" lastClr="CCE8C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1.2</a:t>
              </a:r>
              <a:r>
                <a:rPr lang="en-US" altLang="zh-CN" sz="2800" dirty="0" smtClean="0">
                  <a:solidFill>
                    <a:sysClr val="window" lastClr="CCE8C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-</a:t>
              </a:r>
              <a:r>
                <a:rPr lang="zh-CN" altLang="en-US" sz="2800" dirty="0" smtClean="0">
                  <a:solidFill>
                    <a:sysClr val="window" lastClr="CCE8C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完善干部</a:t>
              </a:r>
              <a:r>
                <a:rPr lang="zh-CN" altLang="en-US" sz="2800" dirty="0">
                  <a:solidFill>
                    <a:sysClr val="window" lastClr="CCE8C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管理组织</a:t>
              </a:r>
              <a:r>
                <a:rPr lang="zh-CN" altLang="en-US" sz="2800" dirty="0" smtClean="0">
                  <a:solidFill>
                    <a:sysClr val="window" lastClr="CCE8C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体系</a:t>
              </a:r>
              <a:endParaRPr lang="zh-CN" altLang="en-US" sz="2800" dirty="0">
                <a:solidFill>
                  <a:sysClr val="window" lastClr="CCE8C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7" name="AutoShape 187"/>
          <p:cNvSpPr>
            <a:spLocks noChangeArrowheads="1"/>
          </p:cNvSpPr>
          <p:nvPr/>
        </p:nvSpPr>
        <p:spPr bwMode="auto">
          <a:xfrm>
            <a:off x="990600" y="2513013"/>
            <a:ext cx="2603500" cy="522376"/>
          </a:xfrm>
          <a:prstGeom prst="roundRect">
            <a:avLst>
              <a:gd name="adj" fmla="val 16667"/>
            </a:avLst>
          </a:prstGeom>
          <a:solidFill>
            <a:srgbClr val="0068B7"/>
          </a:solidFill>
          <a:ln>
            <a:noFill/>
          </a:ln>
        </p:spPr>
        <p:txBody>
          <a:bodyPr lIns="68580" tIns="34290" rIns="68580" bIns="34290" anchor="ctr"/>
          <a:lstStyle>
            <a:lvl1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1pPr>
            <a:lvl2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2pPr>
            <a:lvl3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3pPr>
            <a:lvl4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4pPr>
            <a:lvl5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9pPr>
          </a:lstStyle>
          <a:p>
            <a:pPr algn="ctr" defTabSz="967527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kern="0" dirty="0">
                <a:solidFill>
                  <a:schemeClr val="lt1"/>
                </a:solidFill>
                <a:latin typeface="微软雅黑" pitchFamily="34" charset="-122"/>
                <a:ea typeface="微软雅黑" pitchFamily="34" charset="-122"/>
                <a:cs typeface="Lato Regular" charset="0"/>
                <a:sym typeface="Lato Regular" charset="0"/>
              </a:rPr>
              <a:t>年度综合考核评价</a:t>
            </a:r>
            <a:endParaRPr lang="en-US" altLang="en-US" sz="2000" b="1" kern="0" dirty="0">
              <a:solidFill>
                <a:schemeClr val="lt1"/>
              </a:solidFill>
              <a:latin typeface="微软雅黑" pitchFamily="34" charset="-122"/>
              <a:ea typeface="微软雅黑" pitchFamily="34" charset="-122"/>
              <a:cs typeface="Lato Regular" charset="0"/>
              <a:sym typeface="Lato Regular" charset="0"/>
            </a:endParaRPr>
          </a:p>
        </p:txBody>
      </p:sp>
      <p:sp>
        <p:nvSpPr>
          <p:cNvPr id="18" name="AutoShape 189"/>
          <p:cNvSpPr>
            <a:spLocks/>
          </p:cNvSpPr>
          <p:nvPr/>
        </p:nvSpPr>
        <p:spPr bwMode="auto">
          <a:xfrm>
            <a:off x="4749800" y="2211830"/>
            <a:ext cx="6553200" cy="1089049"/>
          </a:xfrm>
          <a:prstGeom prst="roundRect">
            <a:avLst/>
          </a:prstGeom>
          <a:noFill/>
          <a:ln w="25400">
            <a:solidFill>
              <a:srgbClr val="0068B7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1pPr>
            <a:lvl2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2pPr>
            <a:lvl3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3pPr>
            <a:lvl4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4pPr>
            <a:lvl5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9pPr>
          </a:lstStyle>
          <a:p>
            <a:pPr defTabSz="967527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 charset="0"/>
                <a:sym typeface="Lato Light" charset="0"/>
              </a:rPr>
              <a:t>政治表现、能力素质、工作业绩、廉洁从业和履行“一岗双责”情况</a:t>
            </a:r>
            <a:endParaRPr lang="en-US" altLang="zh-CN" sz="2000" kern="0" dirty="0">
              <a:solidFill>
                <a:srgbClr val="000000">
                  <a:lumMod val="85000"/>
                  <a:lumOff val="1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 charset="0"/>
              <a:sym typeface="Lato Light" charset="0"/>
            </a:endParaRPr>
          </a:p>
        </p:txBody>
      </p:sp>
      <p:sp>
        <p:nvSpPr>
          <p:cNvPr id="19" name="AutoShape 193"/>
          <p:cNvSpPr>
            <a:spLocks noChangeArrowheads="1"/>
          </p:cNvSpPr>
          <p:nvPr/>
        </p:nvSpPr>
        <p:spPr bwMode="auto">
          <a:xfrm>
            <a:off x="3898901" y="2513013"/>
            <a:ext cx="431799" cy="521173"/>
          </a:xfrm>
          <a:prstGeom prst="chevron">
            <a:avLst>
              <a:gd name="adj" fmla="val 50000"/>
            </a:avLst>
          </a:prstGeom>
          <a:solidFill>
            <a:srgbClr val="0068B7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1pPr>
            <a:lvl2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2pPr>
            <a:lvl3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3pPr>
            <a:lvl4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4pPr>
            <a:lvl5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9pPr>
          </a:lstStyle>
          <a:p>
            <a:pPr algn="ctr"/>
            <a:endParaRPr lang="zh-CN" altLang="en-US" sz="1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AutoShape 195"/>
          <p:cNvSpPr>
            <a:spLocks noChangeArrowheads="1"/>
          </p:cNvSpPr>
          <p:nvPr/>
        </p:nvSpPr>
        <p:spPr bwMode="auto">
          <a:xfrm>
            <a:off x="990600" y="3789362"/>
            <a:ext cx="2603500" cy="522287"/>
          </a:xfrm>
          <a:prstGeom prst="roundRect">
            <a:avLst>
              <a:gd name="adj" fmla="val 16667"/>
            </a:avLst>
          </a:prstGeom>
          <a:solidFill>
            <a:srgbClr val="0068B7"/>
          </a:solidFill>
          <a:ln>
            <a:noFill/>
          </a:ln>
        </p:spPr>
        <p:txBody>
          <a:bodyPr lIns="68580" tIns="34290" rIns="68580" bIns="34290" anchor="ctr"/>
          <a:lstStyle>
            <a:lvl1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1pPr>
            <a:lvl2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2pPr>
            <a:lvl3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3pPr>
            <a:lvl4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4pPr>
            <a:lvl5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9pPr>
          </a:lstStyle>
          <a:p>
            <a:pPr algn="ctr"/>
            <a:r>
              <a:rPr lang="zh-CN" altLang="en-US" sz="2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任期综合考核评价</a:t>
            </a:r>
          </a:p>
        </p:txBody>
      </p:sp>
      <p:sp>
        <p:nvSpPr>
          <p:cNvPr id="21" name="AutoShape 197"/>
          <p:cNvSpPr>
            <a:spLocks/>
          </p:cNvSpPr>
          <p:nvPr/>
        </p:nvSpPr>
        <p:spPr bwMode="auto">
          <a:xfrm>
            <a:off x="4749800" y="3548336"/>
            <a:ext cx="6553200" cy="1088899"/>
          </a:xfrm>
          <a:prstGeom prst="roundRect">
            <a:avLst/>
          </a:prstGeom>
          <a:noFill/>
          <a:ln w="25400">
            <a:solidFill>
              <a:srgbClr val="0068B7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1pPr>
            <a:lvl2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2pPr>
            <a:lvl3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3pPr>
            <a:lvl4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4pPr>
            <a:lvl5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9pPr>
          </a:lstStyle>
          <a:p>
            <a:pPr defTabSz="967527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 charset="0"/>
                <a:sym typeface="Lato Light" charset="0"/>
              </a:rPr>
              <a:t>党委班子、董事会、监事会、经理层任期以</a:t>
            </a:r>
            <a:r>
              <a:rPr lang="en-US" altLang="zh-CN" sz="2000" kern="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 charset="0"/>
                <a:sym typeface="Lato Light" charset="0"/>
              </a:rPr>
              <a:t>3</a:t>
            </a:r>
            <a:r>
              <a:rPr lang="zh-CN" altLang="en-US" sz="2000" kern="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 charset="0"/>
                <a:sym typeface="Lato Light" charset="0"/>
              </a:rPr>
              <a:t>年为一考核周期</a:t>
            </a:r>
            <a:endParaRPr lang="en-US" altLang="zh-CN" sz="2000" kern="0" dirty="0">
              <a:solidFill>
                <a:srgbClr val="000000">
                  <a:lumMod val="85000"/>
                  <a:lumOff val="1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 charset="0"/>
              <a:sym typeface="Lato Light" charset="0"/>
            </a:endParaRPr>
          </a:p>
        </p:txBody>
      </p:sp>
      <p:sp>
        <p:nvSpPr>
          <p:cNvPr id="22" name="AutoShape 201"/>
          <p:cNvSpPr>
            <a:spLocks noChangeArrowheads="1"/>
          </p:cNvSpPr>
          <p:nvPr/>
        </p:nvSpPr>
        <p:spPr bwMode="auto">
          <a:xfrm>
            <a:off x="3898901" y="3787411"/>
            <a:ext cx="431799" cy="524238"/>
          </a:xfrm>
          <a:prstGeom prst="chevron">
            <a:avLst>
              <a:gd name="adj" fmla="val 50000"/>
            </a:avLst>
          </a:prstGeom>
          <a:solidFill>
            <a:srgbClr val="0068B7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1pPr>
            <a:lvl2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2pPr>
            <a:lvl3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3pPr>
            <a:lvl4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4pPr>
            <a:lvl5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9pPr>
          </a:lstStyle>
          <a:p>
            <a:pPr algn="ctr"/>
            <a:endParaRPr lang="zh-CN" altLang="en-US" sz="1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AutoShape 203"/>
          <p:cNvSpPr>
            <a:spLocks noChangeArrowheads="1"/>
          </p:cNvSpPr>
          <p:nvPr/>
        </p:nvSpPr>
        <p:spPr bwMode="auto">
          <a:xfrm>
            <a:off x="990600" y="5192712"/>
            <a:ext cx="2603500" cy="522287"/>
          </a:xfrm>
          <a:prstGeom prst="roundRect">
            <a:avLst>
              <a:gd name="adj" fmla="val 16667"/>
            </a:avLst>
          </a:prstGeom>
          <a:solidFill>
            <a:srgbClr val="0068B7"/>
          </a:solidFill>
          <a:ln>
            <a:noFill/>
          </a:ln>
        </p:spPr>
        <p:txBody>
          <a:bodyPr lIns="68580" tIns="34290" rIns="68580" bIns="34290" anchor="ctr"/>
          <a:lstStyle>
            <a:lvl1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1pPr>
            <a:lvl2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2pPr>
            <a:lvl3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3pPr>
            <a:lvl4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4pPr>
            <a:lvl5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9pPr>
          </a:lstStyle>
          <a:p>
            <a:pPr algn="ctr"/>
            <a:r>
              <a:rPr lang="zh-CN" altLang="en-US" sz="2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综合考核评价体系</a:t>
            </a:r>
          </a:p>
        </p:txBody>
      </p:sp>
      <p:sp>
        <p:nvSpPr>
          <p:cNvPr id="24" name="AutoShape 205"/>
          <p:cNvSpPr>
            <a:spLocks/>
          </p:cNvSpPr>
          <p:nvPr/>
        </p:nvSpPr>
        <p:spPr bwMode="auto">
          <a:xfrm>
            <a:off x="4749800" y="4923976"/>
            <a:ext cx="6553200" cy="1088899"/>
          </a:xfrm>
          <a:prstGeom prst="roundRect">
            <a:avLst/>
          </a:prstGeom>
          <a:noFill/>
          <a:ln w="25400">
            <a:solidFill>
              <a:srgbClr val="0068B7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1pPr>
            <a:lvl2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2pPr>
            <a:lvl3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3pPr>
            <a:lvl4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4pPr>
            <a:lvl5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9pPr>
          </a:lstStyle>
          <a:p>
            <a:pPr defTabSz="967527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 charset="0"/>
                <a:sym typeface="Lato Light" charset="0"/>
              </a:rPr>
              <a:t>干部人才工作纳入公司综合考核评价体系</a:t>
            </a:r>
          </a:p>
          <a:p>
            <a:pPr defTabSz="967527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 charset="0"/>
                <a:sym typeface="Lato Light" charset="0"/>
              </a:rPr>
              <a:t>加强干部选任管理、年轻干部培养、干部监督管理等</a:t>
            </a:r>
          </a:p>
        </p:txBody>
      </p:sp>
      <p:sp>
        <p:nvSpPr>
          <p:cNvPr id="25" name="AutoShape 209"/>
          <p:cNvSpPr>
            <a:spLocks noChangeArrowheads="1"/>
          </p:cNvSpPr>
          <p:nvPr/>
        </p:nvSpPr>
        <p:spPr bwMode="auto">
          <a:xfrm>
            <a:off x="3898901" y="5190761"/>
            <a:ext cx="431799" cy="524238"/>
          </a:xfrm>
          <a:prstGeom prst="chevron">
            <a:avLst>
              <a:gd name="adj" fmla="val 50000"/>
            </a:avLst>
          </a:prstGeom>
          <a:solidFill>
            <a:srgbClr val="0068B7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1pPr>
            <a:lvl2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2pPr>
            <a:lvl3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3pPr>
            <a:lvl4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4pPr>
            <a:lvl5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9pPr>
          </a:lstStyle>
          <a:p>
            <a:pPr algn="ctr"/>
            <a:endParaRPr lang="zh-CN" altLang="en-US" sz="1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8950425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45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2" presetClass="entr" presetSubtype="8" decel="45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" presetClass="entr" presetSubtype="8" decel="45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" name="组合 27"/>
          <p:cNvGrpSpPr/>
          <p:nvPr/>
        </p:nvGrpSpPr>
        <p:grpSpPr>
          <a:xfrm>
            <a:off x="106325" y="1324190"/>
            <a:ext cx="5354813" cy="628555"/>
            <a:chOff x="106325" y="1324190"/>
            <a:chExt cx="5354813" cy="628555"/>
          </a:xfrm>
        </p:grpSpPr>
        <p:sp>
          <p:nvSpPr>
            <p:cNvPr id="1048691" name="Rectangle 45"/>
            <p:cNvSpPr/>
            <p:nvPr/>
          </p:nvSpPr>
          <p:spPr bwMode="auto">
            <a:xfrm>
              <a:off x="338800" y="1324190"/>
              <a:ext cx="5122338" cy="628555"/>
            </a:xfrm>
            <a:prstGeom prst="rect">
              <a:avLst/>
            </a:prstGeom>
            <a:noFill/>
            <a:ln>
              <a:noFill/>
            </a:ln>
          </p:spPr>
          <p:txBody>
            <a:bodyPr lIns="0" tIns="0" rIns="0" bIns="0" anchor="ctr"/>
            <a:lstStyle/>
            <a:p>
              <a:pPr lvl="0" defTabSz="967527" fontAlgn="base">
                <a:lnSpc>
                  <a:spcPct val="7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kern="0" dirty="0" smtClean="0">
                  <a:solidFill>
                    <a:srgbClr val="000000">
                      <a:lumMod val="95000"/>
                      <a:lumOff val="5000"/>
                    </a:srgbClr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1.2.4</a:t>
              </a:r>
              <a:r>
                <a:rPr lang="zh-CN" altLang="en-US" sz="2400" kern="0" dirty="0">
                  <a:solidFill>
                    <a:srgbClr val="000000">
                      <a:lumMod val="95000"/>
                      <a:lumOff val="5000"/>
                    </a:srgbClr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完善</a:t>
              </a:r>
              <a:r>
                <a:rPr lang="zh-CN" altLang="en-US" sz="2400" kern="0" dirty="0" smtClean="0">
                  <a:solidFill>
                    <a:srgbClr val="000000">
                      <a:lumMod val="95000"/>
                      <a:lumOff val="5000"/>
                    </a:srgbClr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干部培养锻炼体系</a:t>
              </a:r>
              <a:endParaRPr lang="zh-CN" altLang="en-US" sz="2400" kern="0" dirty="0">
                <a:solidFill>
                  <a:srgbClr val="000000">
                    <a:lumMod val="95000"/>
                    <a:lumOff val="5000"/>
                  </a:srgbClr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  <p:sp>
          <p:nvSpPr>
            <p:cNvPr id="1048692" name="矩形 30"/>
            <p:cNvSpPr/>
            <p:nvPr/>
          </p:nvSpPr>
          <p:spPr>
            <a:xfrm>
              <a:off x="106325" y="1324190"/>
              <a:ext cx="171450" cy="514350"/>
            </a:xfrm>
            <a:prstGeom prst="rect">
              <a:avLst/>
            </a:prstGeom>
            <a:solidFill>
              <a:srgbClr val="0068B7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endParaRPr>
            </a:p>
          </p:txBody>
        </p:sp>
      </p:grpSp>
      <p:grpSp>
        <p:nvGrpSpPr>
          <p:cNvPr id="89" name="组合 16"/>
          <p:cNvGrpSpPr/>
          <p:nvPr/>
        </p:nvGrpSpPr>
        <p:grpSpPr>
          <a:xfrm>
            <a:off x="1" y="184819"/>
            <a:ext cx="12190930" cy="1325563"/>
            <a:chOff x="1" y="184819"/>
            <a:chExt cx="12190930" cy="1325563"/>
          </a:xfrm>
        </p:grpSpPr>
        <p:sp>
          <p:nvSpPr>
            <p:cNvPr id="1048695" name="剪去单角的矩形 17"/>
            <p:cNvSpPr/>
            <p:nvPr/>
          </p:nvSpPr>
          <p:spPr>
            <a:xfrm flipV="1">
              <a:off x="1" y="566671"/>
              <a:ext cx="6120000" cy="540000"/>
            </a:xfrm>
            <a:prstGeom prst="snip1Rect">
              <a:avLst/>
            </a:prstGeom>
            <a:solidFill>
              <a:sysClr val="window" lastClr="CCE8CF">
                <a:lumMod val="6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48696" name="标题 1"/>
            <p:cNvSpPr txBox="1"/>
            <p:nvPr/>
          </p:nvSpPr>
          <p:spPr>
            <a:xfrm>
              <a:off x="1" y="184819"/>
              <a:ext cx="12190930" cy="132556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kumimoji="0" lang="zh-CN" altLang="en-US" sz="2800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" lastClr="CCE8C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    </a:t>
              </a:r>
              <a:r>
                <a:rPr lang="en-US" altLang="zh-CN" sz="3200" b="1" dirty="0" smtClean="0">
                  <a:solidFill>
                    <a:sysClr val="window" lastClr="CCE8C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1.2</a:t>
              </a:r>
              <a:r>
                <a:rPr lang="en-US" altLang="zh-CN" sz="2800" dirty="0" smtClean="0">
                  <a:solidFill>
                    <a:sysClr val="window" lastClr="CCE8C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-</a:t>
              </a:r>
              <a:r>
                <a:rPr lang="zh-CN" altLang="en-US" sz="2800" dirty="0" smtClean="0">
                  <a:solidFill>
                    <a:sysClr val="window" lastClr="CCE8C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完善干部</a:t>
              </a:r>
              <a:r>
                <a:rPr lang="zh-CN" altLang="en-US" sz="2800" dirty="0">
                  <a:solidFill>
                    <a:sysClr val="window" lastClr="CCE8C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管理组织</a:t>
              </a:r>
              <a:r>
                <a:rPr lang="zh-CN" altLang="en-US" sz="2800" dirty="0" smtClean="0">
                  <a:solidFill>
                    <a:sysClr val="window" lastClr="CCE8C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体系</a:t>
              </a:r>
              <a:endParaRPr lang="zh-CN" altLang="en-US" sz="2800" dirty="0">
                <a:solidFill>
                  <a:sysClr val="window" lastClr="CCE8C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7" name="AutoShape 187"/>
          <p:cNvSpPr>
            <a:spLocks noChangeArrowheads="1"/>
          </p:cNvSpPr>
          <p:nvPr/>
        </p:nvSpPr>
        <p:spPr bwMode="auto">
          <a:xfrm>
            <a:off x="990600" y="2513013"/>
            <a:ext cx="2603500" cy="522376"/>
          </a:xfrm>
          <a:prstGeom prst="roundRect">
            <a:avLst>
              <a:gd name="adj" fmla="val 16667"/>
            </a:avLst>
          </a:prstGeom>
          <a:solidFill>
            <a:srgbClr val="0068B7"/>
          </a:solidFill>
          <a:ln>
            <a:noFill/>
          </a:ln>
        </p:spPr>
        <p:txBody>
          <a:bodyPr lIns="68580" tIns="34290" rIns="68580" bIns="34290" anchor="ctr"/>
          <a:lstStyle>
            <a:lvl1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1pPr>
            <a:lvl2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2pPr>
            <a:lvl3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3pPr>
            <a:lvl4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4pPr>
            <a:lvl5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9pPr>
          </a:lstStyle>
          <a:p>
            <a:pPr algn="ctr" defTabSz="967527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kern="0" dirty="0">
                <a:solidFill>
                  <a:schemeClr val="lt1"/>
                </a:solidFill>
                <a:latin typeface="微软雅黑" pitchFamily="34" charset="-122"/>
                <a:ea typeface="微软雅黑" pitchFamily="34" charset="-122"/>
                <a:cs typeface="Lato Regular" charset="0"/>
                <a:sym typeface="Lato Regular" charset="0"/>
              </a:rPr>
              <a:t>加强干部教育培训</a:t>
            </a:r>
          </a:p>
        </p:txBody>
      </p:sp>
      <p:sp>
        <p:nvSpPr>
          <p:cNvPr id="18" name="AutoShape 189"/>
          <p:cNvSpPr>
            <a:spLocks/>
          </p:cNvSpPr>
          <p:nvPr/>
        </p:nvSpPr>
        <p:spPr bwMode="auto">
          <a:xfrm>
            <a:off x="4749800" y="2170265"/>
            <a:ext cx="6553200" cy="1089049"/>
          </a:xfrm>
          <a:prstGeom prst="roundRect">
            <a:avLst/>
          </a:prstGeom>
          <a:noFill/>
          <a:ln w="25400">
            <a:solidFill>
              <a:srgbClr val="0068B7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1pPr>
            <a:lvl2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2pPr>
            <a:lvl3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3pPr>
            <a:lvl4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4pPr>
            <a:lvl5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9pPr>
          </a:lstStyle>
          <a:p>
            <a:pPr defTabSz="967527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 charset="0"/>
                <a:sym typeface="Lato Light" charset="0"/>
              </a:rPr>
              <a:t>党性教育、政治理论教育、理想信念教育</a:t>
            </a:r>
          </a:p>
          <a:p>
            <a:pPr defTabSz="967527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 charset="0"/>
                <a:sym typeface="Lato Light" charset="0"/>
              </a:rPr>
              <a:t>知识结构改善、能力素质提升教育</a:t>
            </a:r>
          </a:p>
          <a:p>
            <a:pPr defTabSz="967527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 charset="0"/>
                <a:sym typeface="Lato Light" charset="0"/>
              </a:rPr>
              <a:t>每年累计学习不少于</a:t>
            </a:r>
            <a:r>
              <a:rPr lang="en-US" altLang="zh-CN" sz="2000" kern="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 charset="0"/>
                <a:sym typeface="Lato Light" charset="0"/>
              </a:rPr>
              <a:t>90</a:t>
            </a:r>
            <a:r>
              <a:rPr lang="zh-CN" altLang="en-US" sz="2000" kern="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 charset="0"/>
                <a:sym typeface="Lato Light" charset="0"/>
              </a:rPr>
              <a:t>学时</a:t>
            </a:r>
          </a:p>
        </p:txBody>
      </p:sp>
      <p:sp>
        <p:nvSpPr>
          <p:cNvPr id="19" name="AutoShape 193"/>
          <p:cNvSpPr>
            <a:spLocks noChangeArrowheads="1"/>
          </p:cNvSpPr>
          <p:nvPr/>
        </p:nvSpPr>
        <p:spPr bwMode="auto">
          <a:xfrm>
            <a:off x="3898901" y="2513013"/>
            <a:ext cx="431799" cy="521173"/>
          </a:xfrm>
          <a:prstGeom prst="chevron">
            <a:avLst>
              <a:gd name="adj" fmla="val 50000"/>
            </a:avLst>
          </a:prstGeom>
          <a:solidFill>
            <a:srgbClr val="0068B7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1pPr>
            <a:lvl2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2pPr>
            <a:lvl3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3pPr>
            <a:lvl4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4pPr>
            <a:lvl5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9pPr>
          </a:lstStyle>
          <a:p>
            <a:pPr algn="ctr"/>
            <a:endParaRPr lang="zh-CN" altLang="en-US" sz="1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AutoShape 195"/>
          <p:cNvSpPr>
            <a:spLocks noChangeArrowheads="1"/>
          </p:cNvSpPr>
          <p:nvPr/>
        </p:nvSpPr>
        <p:spPr bwMode="auto">
          <a:xfrm>
            <a:off x="990600" y="3789362"/>
            <a:ext cx="2603500" cy="522287"/>
          </a:xfrm>
          <a:prstGeom prst="roundRect">
            <a:avLst>
              <a:gd name="adj" fmla="val 16667"/>
            </a:avLst>
          </a:prstGeom>
          <a:solidFill>
            <a:srgbClr val="0068B7"/>
          </a:solidFill>
          <a:ln>
            <a:noFill/>
          </a:ln>
        </p:spPr>
        <p:txBody>
          <a:bodyPr lIns="68580" tIns="34290" rIns="68580" bIns="34290" anchor="ctr"/>
          <a:lstStyle>
            <a:lvl1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1pPr>
            <a:lvl2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2pPr>
            <a:lvl3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3pPr>
            <a:lvl4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4pPr>
            <a:lvl5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9pPr>
          </a:lstStyle>
          <a:p>
            <a:pPr algn="ctr"/>
            <a:r>
              <a:rPr lang="zh-CN" altLang="en-US" sz="2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加强干部实践锻炼</a:t>
            </a:r>
          </a:p>
        </p:txBody>
      </p:sp>
      <p:sp>
        <p:nvSpPr>
          <p:cNvPr id="21" name="AutoShape 197"/>
          <p:cNvSpPr>
            <a:spLocks/>
          </p:cNvSpPr>
          <p:nvPr/>
        </p:nvSpPr>
        <p:spPr bwMode="auto">
          <a:xfrm>
            <a:off x="4749800" y="3534481"/>
            <a:ext cx="6553200" cy="1088899"/>
          </a:xfrm>
          <a:prstGeom prst="roundRect">
            <a:avLst/>
          </a:prstGeom>
          <a:noFill/>
          <a:ln w="25400">
            <a:solidFill>
              <a:srgbClr val="0068B7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1pPr>
            <a:lvl2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2pPr>
            <a:lvl3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3pPr>
            <a:lvl4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4pPr>
            <a:lvl5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9pPr>
          </a:lstStyle>
          <a:p>
            <a:pPr defTabSz="967527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 charset="0"/>
                <a:sym typeface="Lato Light" charset="0"/>
              </a:rPr>
              <a:t>加大干部基层实践锻炼、关键岗位历练</a:t>
            </a:r>
          </a:p>
          <a:p>
            <a:pPr defTabSz="967527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 charset="0"/>
                <a:sym typeface="Lato Light" charset="0"/>
              </a:rPr>
              <a:t>加强国际经营能力的锻炼</a:t>
            </a:r>
          </a:p>
        </p:txBody>
      </p:sp>
      <p:sp>
        <p:nvSpPr>
          <p:cNvPr id="22" name="AutoShape 201"/>
          <p:cNvSpPr>
            <a:spLocks noChangeArrowheads="1"/>
          </p:cNvSpPr>
          <p:nvPr/>
        </p:nvSpPr>
        <p:spPr bwMode="auto">
          <a:xfrm>
            <a:off x="3898901" y="3787411"/>
            <a:ext cx="431799" cy="524238"/>
          </a:xfrm>
          <a:prstGeom prst="chevron">
            <a:avLst>
              <a:gd name="adj" fmla="val 50000"/>
            </a:avLst>
          </a:prstGeom>
          <a:solidFill>
            <a:srgbClr val="0068B7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1pPr>
            <a:lvl2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2pPr>
            <a:lvl3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3pPr>
            <a:lvl4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4pPr>
            <a:lvl5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9pPr>
          </a:lstStyle>
          <a:p>
            <a:pPr algn="ctr"/>
            <a:endParaRPr lang="zh-CN" altLang="en-US" sz="1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AutoShape 203"/>
          <p:cNvSpPr>
            <a:spLocks noChangeArrowheads="1"/>
          </p:cNvSpPr>
          <p:nvPr/>
        </p:nvSpPr>
        <p:spPr bwMode="auto">
          <a:xfrm>
            <a:off x="990600" y="5192712"/>
            <a:ext cx="2603500" cy="522287"/>
          </a:xfrm>
          <a:prstGeom prst="roundRect">
            <a:avLst>
              <a:gd name="adj" fmla="val 16667"/>
            </a:avLst>
          </a:prstGeom>
          <a:solidFill>
            <a:srgbClr val="0068B7"/>
          </a:solidFill>
          <a:ln>
            <a:noFill/>
          </a:ln>
        </p:spPr>
        <p:txBody>
          <a:bodyPr lIns="68580" tIns="34290" rIns="68580" bIns="34290" anchor="ctr"/>
          <a:lstStyle>
            <a:lvl1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1pPr>
            <a:lvl2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2pPr>
            <a:lvl3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3pPr>
            <a:lvl4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4pPr>
            <a:lvl5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9pPr>
          </a:lstStyle>
          <a:p>
            <a:pPr algn="ctr"/>
            <a:r>
              <a:rPr lang="zh-CN" altLang="en-US" sz="2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加强干部交流培养</a:t>
            </a:r>
          </a:p>
        </p:txBody>
      </p:sp>
      <p:sp>
        <p:nvSpPr>
          <p:cNvPr id="24" name="AutoShape 205"/>
          <p:cNvSpPr>
            <a:spLocks/>
          </p:cNvSpPr>
          <p:nvPr/>
        </p:nvSpPr>
        <p:spPr bwMode="auto">
          <a:xfrm>
            <a:off x="4749800" y="4923976"/>
            <a:ext cx="6553200" cy="1088899"/>
          </a:xfrm>
          <a:prstGeom prst="roundRect">
            <a:avLst/>
          </a:prstGeom>
          <a:noFill/>
          <a:ln w="25400">
            <a:solidFill>
              <a:srgbClr val="0068B7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1pPr>
            <a:lvl2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2pPr>
            <a:lvl3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3pPr>
            <a:lvl4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4pPr>
            <a:lvl5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9pPr>
          </a:lstStyle>
          <a:p>
            <a:pPr defTabSz="967527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 charset="0"/>
                <a:sym typeface="Lato Light" charset="0"/>
              </a:rPr>
              <a:t>推动干部在不同单位、不同岗位间交流</a:t>
            </a:r>
          </a:p>
          <a:p>
            <a:pPr defTabSz="967527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 charset="0"/>
                <a:sym typeface="Lato Light" charset="0"/>
              </a:rPr>
              <a:t>优化干部队伍结构、提高干部能力素质</a:t>
            </a:r>
          </a:p>
        </p:txBody>
      </p:sp>
      <p:sp>
        <p:nvSpPr>
          <p:cNvPr id="25" name="AutoShape 209"/>
          <p:cNvSpPr>
            <a:spLocks noChangeArrowheads="1"/>
          </p:cNvSpPr>
          <p:nvPr/>
        </p:nvSpPr>
        <p:spPr bwMode="auto">
          <a:xfrm>
            <a:off x="3898901" y="5190761"/>
            <a:ext cx="431799" cy="524238"/>
          </a:xfrm>
          <a:prstGeom prst="chevron">
            <a:avLst>
              <a:gd name="adj" fmla="val 50000"/>
            </a:avLst>
          </a:prstGeom>
          <a:solidFill>
            <a:srgbClr val="0068B7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1pPr>
            <a:lvl2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2pPr>
            <a:lvl3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3pPr>
            <a:lvl4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4pPr>
            <a:lvl5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9pPr>
          </a:lstStyle>
          <a:p>
            <a:pPr algn="ctr"/>
            <a:endParaRPr lang="zh-CN" altLang="en-US" sz="1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01733467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45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2" presetClass="entr" presetSubtype="8" decel="45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" presetClass="entr" presetSubtype="8" decel="45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组合 21"/>
          <p:cNvGrpSpPr/>
          <p:nvPr/>
        </p:nvGrpSpPr>
        <p:grpSpPr>
          <a:xfrm>
            <a:off x="106325" y="1324190"/>
            <a:ext cx="5354813" cy="628555"/>
            <a:chOff x="106325" y="1324190"/>
            <a:chExt cx="5354813" cy="628555"/>
          </a:xfrm>
        </p:grpSpPr>
        <p:sp>
          <p:nvSpPr>
            <p:cNvPr id="1048661" name="Rectangle 45"/>
            <p:cNvSpPr/>
            <p:nvPr/>
          </p:nvSpPr>
          <p:spPr bwMode="auto">
            <a:xfrm>
              <a:off x="338800" y="1324190"/>
              <a:ext cx="5122338" cy="628555"/>
            </a:xfrm>
            <a:prstGeom prst="rect">
              <a:avLst/>
            </a:prstGeom>
            <a:noFill/>
            <a:ln>
              <a:noFill/>
            </a:ln>
          </p:spPr>
          <p:txBody>
            <a:bodyPr lIns="0" tIns="0" rIns="0" bIns="0" anchor="ctr"/>
            <a:lstStyle/>
            <a:p>
              <a:pPr lvl="0" defTabSz="967527" fontAlgn="base">
                <a:lnSpc>
                  <a:spcPct val="7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kern="0" dirty="0" smtClean="0">
                  <a:solidFill>
                    <a:srgbClr val="000000">
                      <a:lumMod val="95000"/>
                      <a:lumOff val="5000"/>
                    </a:srgbClr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1.2.5</a:t>
              </a:r>
              <a:r>
                <a:rPr lang="zh-CN" altLang="en-US" sz="2400" kern="0" dirty="0">
                  <a:solidFill>
                    <a:srgbClr val="000000">
                      <a:lumMod val="95000"/>
                      <a:lumOff val="5000"/>
                    </a:srgbClr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健全</a:t>
              </a:r>
              <a:r>
                <a:rPr lang="zh-CN" altLang="en-US" sz="2400" kern="0" dirty="0" smtClean="0">
                  <a:solidFill>
                    <a:srgbClr val="000000">
                      <a:lumMod val="95000"/>
                      <a:lumOff val="5000"/>
                    </a:srgbClr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干部监督管理体系</a:t>
              </a:r>
              <a:endParaRPr lang="zh-CN" altLang="en-US" sz="2400" kern="0" dirty="0">
                <a:solidFill>
                  <a:srgbClr val="000000">
                    <a:lumMod val="95000"/>
                    <a:lumOff val="5000"/>
                  </a:srgbClr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  <p:sp>
          <p:nvSpPr>
            <p:cNvPr id="1048662" name="矩形 23"/>
            <p:cNvSpPr/>
            <p:nvPr/>
          </p:nvSpPr>
          <p:spPr>
            <a:xfrm>
              <a:off x="106325" y="1324190"/>
              <a:ext cx="171450" cy="514350"/>
            </a:xfrm>
            <a:prstGeom prst="rect">
              <a:avLst/>
            </a:prstGeom>
            <a:solidFill>
              <a:srgbClr val="0068B7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endParaRPr>
            </a:p>
          </p:txBody>
        </p:sp>
      </p:grpSp>
      <p:grpSp>
        <p:nvGrpSpPr>
          <p:cNvPr id="78" name="组合 12"/>
          <p:cNvGrpSpPr/>
          <p:nvPr/>
        </p:nvGrpSpPr>
        <p:grpSpPr>
          <a:xfrm>
            <a:off x="1" y="184819"/>
            <a:ext cx="12190930" cy="1325563"/>
            <a:chOff x="1" y="184819"/>
            <a:chExt cx="12190930" cy="1325563"/>
          </a:xfrm>
        </p:grpSpPr>
        <p:sp>
          <p:nvSpPr>
            <p:cNvPr id="1048663" name="剪去单角的矩形 13"/>
            <p:cNvSpPr/>
            <p:nvPr/>
          </p:nvSpPr>
          <p:spPr>
            <a:xfrm flipV="1">
              <a:off x="1" y="566671"/>
              <a:ext cx="6120000" cy="540000"/>
            </a:xfrm>
            <a:prstGeom prst="snip1Rect">
              <a:avLst/>
            </a:prstGeom>
            <a:solidFill>
              <a:sysClr val="window" lastClr="CCE8CF">
                <a:lumMod val="6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48664" name="标题 1"/>
            <p:cNvSpPr txBox="1"/>
            <p:nvPr/>
          </p:nvSpPr>
          <p:spPr>
            <a:xfrm>
              <a:off x="1" y="184819"/>
              <a:ext cx="12190930" cy="132556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kumimoji="0" lang="zh-CN" altLang="en-US" sz="2800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" lastClr="CCE8C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    </a:t>
              </a:r>
              <a:r>
                <a:rPr lang="en-US" altLang="zh-CN" sz="3200" b="1" dirty="0" smtClean="0">
                  <a:solidFill>
                    <a:sysClr val="window" lastClr="CCE8C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1.2</a:t>
              </a:r>
              <a:r>
                <a:rPr lang="en-US" altLang="zh-CN" sz="2800" dirty="0" smtClean="0">
                  <a:solidFill>
                    <a:sysClr val="window" lastClr="CCE8C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-</a:t>
              </a:r>
              <a:r>
                <a:rPr lang="zh-CN" altLang="en-US" sz="2800" dirty="0" smtClean="0">
                  <a:solidFill>
                    <a:sysClr val="window" lastClr="CCE8C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完善干部</a:t>
              </a:r>
              <a:r>
                <a:rPr lang="zh-CN" altLang="en-US" sz="2800" dirty="0">
                  <a:solidFill>
                    <a:sysClr val="window" lastClr="CCE8C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管理组织</a:t>
              </a:r>
              <a:r>
                <a:rPr lang="zh-CN" altLang="en-US" sz="2800" dirty="0" smtClean="0">
                  <a:solidFill>
                    <a:sysClr val="window" lastClr="CCE8C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体系</a:t>
              </a:r>
              <a:endParaRPr lang="zh-CN" altLang="en-US" sz="2800" dirty="0">
                <a:solidFill>
                  <a:sysClr val="window" lastClr="CCE8C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7" name="AutoShape 187"/>
          <p:cNvSpPr>
            <a:spLocks noChangeArrowheads="1"/>
          </p:cNvSpPr>
          <p:nvPr/>
        </p:nvSpPr>
        <p:spPr bwMode="auto">
          <a:xfrm>
            <a:off x="990600" y="2513013"/>
            <a:ext cx="2603500" cy="522376"/>
          </a:xfrm>
          <a:prstGeom prst="roundRect">
            <a:avLst>
              <a:gd name="adj" fmla="val 16667"/>
            </a:avLst>
          </a:prstGeom>
          <a:solidFill>
            <a:srgbClr val="0068B7"/>
          </a:solidFill>
          <a:ln>
            <a:noFill/>
          </a:ln>
        </p:spPr>
        <p:txBody>
          <a:bodyPr lIns="68580" tIns="34290" rIns="68580" bIns="34290" anchor="ctr"/>
          <a:lstStyle>
            <a:lvl1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1pPr>
            <a:lvl2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2pPr>
            <a:lvl3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3pPr>
            <a:lvl4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4pPr>
            <a:lvl5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9pPr>
          </a:lstStyle>
          <a:p>
            <a:pPr algn="ctr" defTabSz="967527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kern="0" dirty="0">
                <a:solidFill>
                  <a:schemeClr val="lt1"/>
                </a:solidFill>
                <a:latin typeface="微软雅黑" pitchFamily="34" charset="-122"/>
                <a:ea typeface="微软雅黑" pitchFamily="34" charset="-122"/>
                <a:cs typeface="Lato Regular" charset="0"/>
                <a:sym typeface="Lato Regular" charset="0"/>
              </a:rPr>
              <a:t>加强干部思想教育</a:t>
            </a:r>
          </a:p>
        </p:txBody>
      </p:sp>
      <p:sp>
        <p:nvSpPr>
          <p:cNvPr id="18" name="AutoShape 189"/>
          <p:cNvSpPr>
            <a:spLocks/>
          </p:cNvSpPr>
          <p:nvPr/>
        </p:nvSpPr>
        <p:spPr bwMode="auto">
          <a:xfrm>
            <a:off x="4749800" y="2239540"/>
            <a:ext cx="6553200" cy="1089049"/>
          </a:xfrm>
          <a:prstGeom prst="roundRect">
            <a:avLst/>
          </a:prstGeom>
          <a:noFill/>
          <a:ln w="25400">
            <a:solidFill>
              <a:srgbClr val="0068B7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1pPr>
            <a:lvl2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2pPr>
            <a:lvl3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3pPr>
            <a:lvl4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4pPr>
            <a:lvl5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9pPr>
          </a:lstStyle>
          <a:p>
            <a:pPr defTabSz="967527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 charset="0"/>
                <a:sym typeface="Lato Light" charset="0"/>
              </a:rPr>
              <a:t>经常敲响思想警钟，引导干部树立正确的业绩观、权力观</a:t>
            </a:r>
          </a:p>
          <a:p>
            <a:pPr defTabSz="967527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 charset="0"/>
                <a:sym typeface="Lato Light" charset="0"/>
              </a:rPr>
              <a:t>教育干部守纪律、讲规矩、知敬畏、存戒惧、守底线 </a:t>
            </a:r>
          </a:p>
        </p:txBody>
      </p:sp>
      <p:sp>
        <p:nvSpPr>
          <p:cNvPr id="19" name="AutoShape 193"/>
          <p:cNvSpPr>
            <a:spLocks noChangeArrowheads="1"/>
          </p:cNvSpPr>
          <p:nvPr/>
        </p:nvSpPr>
        <p:spPr bwMode="auto">
          <a:xfrm>
            <a:off x="3898901" y="2513013"/>
            <a:ext cx="431799" cy="521173"/>
          </a:xfrm>
          <a:prstGeom prst="chevron">
            <a:avLst>
              <a:gd name="adj" fmla="val 50000"/>
            </a:avLst>
          </a:prstGeom>
          <a:solidFill>
            <a:srgbClr val="0068B7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1pPr>
            <a:lvl2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2pPr>
            <a:lvl3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3pPr>
            <a:lvl4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4pPr>
            <a:lvl5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9pPr>
          </a:lstStyle>
          <a:p>
            <a:pPr algn="ctr"/>
            <a:endParaRPr lang="zh-CN" altLang="en-US" sz="1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AutoShape 195"/>
          <p:cNvSpPr>
            <a:spLocks noChangeArrowheads="1"/>
          </p:cNvSpPr>
          <p:nvPr/>
        </p:nvSpPr>
        <p:spPr bwMode="auto">
          <a:xfrm>
            <a:off x="990600" y="3789362"/>
            <a:ext cx="2603500" cy="522287"/>
          </a:xfrm>
          <a:prstGeom prst="roundRect">
            <a:avLst>
              <a:gd name="adj" fmla="val 16667"/>
            </a:avLst>
          </a:prstGeom>
          <a:solidFill>
            <a:srgbClr val="0068B7"/>
          </a:solidFill>
          <a:ln>
            <a:noFill/>
          </a:ln>
        </p:spPr>
        <p:txBody>
          <a:bodyPr lIns="68580" tIns="34290" rIns="68580" bIns="34290" anchor="ctr"/>
          <a:lstStyle>
            <a:lvl1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1pPr>
            <a:lvl2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2pPr>
            <a:lvl3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3pPr>
            <a:lvl4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4pPr>
            <a:lvl5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9pPr>
          </a:lstStyle>
          <a:p>
            <a:pPr algn="ctr"/>
            <a:r>
              <a:rPr lang="zh-CN" altLang="en-US" sz="2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加强干部日常监督</a:t>
            </a:r>
          </a:p>
        </p:txBody>
      </p:sp>
      <p:sp>
        <p:nvSpPr>
          <p:cNvPr id="21" name="AutoShape 197"/>
          <p:cNvSpPr>
            <a:spLocks/>
          </p:cNvSpPr>
          <p:nvPr/>
        </p:nvSpPr>
        <p:spPr bwMode="auto">
          <a:xfrm>
            <a:off x="4749800" y="3576046"/>
            <a:ext cx="6553200" cy="1088899"/>
          </a:xfrm>
          <a:prstGeom prst="roundRect">
            <a:avLst/>
          </a:prstGeom>
          <a:noFill/>
          <a:ln w="25400">
            <a:solidFill>
              <a:srgbClr val="0068B7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1pPr>
            <a:lvl2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2pPr>
            <a:lvl3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3pPr>
            <a:lvl4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4pPr>
            <a:lvl5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9pPr>
          </a:lstStyle>
          <a:p>
            <a:pPr defTabSz="967527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 charset="0"/>
                <a:sym typeface="Lato Light" charset="0"/>
              </a:rPr>
              <a:t>工作作风、履职待遇、业务支出、因私出国（境）管理、个人事项报告、社交圈     无禁区、全覆盖、零容忍</a:t>
            </a:r>
          </a:p>
        </p:txBody>
      </p:sp>
      <p:sp>
        <p:nvSpPr>
          <p:cNvPr id="22" name="AutoShape 201"/>
          <p:cNvSpPr>
            <a:spLocks noChangeArrowheads="1"/>
          </p:cNvSpPr>
          <p:nvPr/>
        </p:nvSpPr>
        <p:spPr bwMode="auto">
          <a:xfrm>
            <a:off x="3898901" y="3787411"/>
            <a:ext cx="431799" cy="524238"/>
          </a:xfrm>
          <a:prstGeom prst="chevron">
            <a:avLst>
              <a:gd name="adj" fmla="val 50000"/>
            </a:avLst>
          </a:prstGeom>
          <a:solidFill>
            <a:srgbClr val="0068B7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1pPr>
            <a:lvl2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2pPr>
            <a:lvl3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3pPr>
            <a:lvl4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4pPr>
            <a:lvl5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9pPr>
          </a:lstStyle>
          <a:p>
            <a:pPr algn="ctr"/>
            <a:endParaRPr lang="zh-CN" altLang="en-US" sz="1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AutoShape 203"/>
          <p:cNvSpPr>
            <a:spLocks noChangeArrowheads="1"/>
          </p:cNvSpPr>
          <p:nvPr/>
        </p:nvSpPr>
        <p:spPr bwMode="auto">
          <a:xfrm>
            <a:off x="990600" y="5192712"/>
            <a:ext cx="2603500" cy="522287"/>
          </a:xfrm>
          <a:prstGeom prst="roundRect">
            <a:avLst>
              <a:gd name="adj" fmla="val 16667"/>
            </a:avLst>
          </a:prstGeom>
          <a:solidFill>
            <a:srgbClr val="0068B7"/>
          </a:solidFill>
          <a:ln>
            <a:noFill/>
          </a:ln>
        </p:spPr>
        <p:txBody>
          <a:bodyPr lIns="68580" tIns="34290" rIns="68580" bIns="34290" anchor="ctr"/>
          <a:lstStyle>
            <a:lvl1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1pPr>
            <a:lvl2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2pPr>
            <a:lvl3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3pPr>
            <a:lvl4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4pPr>
            <a:lvl5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9pPr>
          </a:lstStyle>
          <a:p>
            <a:pPr algn="ctr"/>
            <a:r>
              <a:rPr lang="zh-CN" altLang="en-US" sz="2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发挥综合监督合力</a:t>
            </a:r>
          </a:p>
        </p:txBody>
      </p:sp>
      <p:sp>
        <p:nvSpPr>
          <p:cNvPr id="24" name="AutoShape 205"/>
          <p:cNvSpPr>
            <a:spLocks/>
          </p:cNvSpPr>
          <p:nvPr/>
        </p:nvSpPr>
        <p:spPr bwMode="auto">
          <a:xfrm>
            <a:off x="4749800" y="4937831"/>
            <a:ext cx="6553200" cy="1088899"/>
          </a:xfrm>
          <a:prstGeom prst="roundRect">
            <a:avLst/>
          </a:prstGeom>
          <a:noFill/>
          <a:ln w="25400">
            <a:solidFill>
              <a:srgbClr val="0068B7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1pPr>
            <a:lvl2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2pPr>
            <a:lvl3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3pPr>
            <a:lvl4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4pPr>
            <a:lvl5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9pPr>
          </a:lstStyle>
          <a:p>
            <a:pPr defTabSz="967527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 charset="0"/>
                <a:sym typeface="Lato Light" charset="0"/>
              </a:rPr>
              <a:t>综合发挥巡视巡察、审计、纪检监察、信访等工作监督作用 </a:t>
            </a:r>
          </a:p>
        </p:txBody>
      </p:sp>
      <p:sp>
        <p:nvSpPr>
          <p:cNvPr id="25" name="AutoShape 209"/>
          <p:cNvSpPr>
            <a:spLocks noChangeArrowheads="1"/>
          </p:cNvSpPr>
          <p:nvPr/>
        </p:nvSpPr>
        <p:spPr bwMode="auto">
          <a:xfrm>
            <a:off x="3898901" y="5190761"/>
            <a:ext cx="431799" cy="524238"/>
          </a:xfrm>
          <a:prstGeom prst="chevron">
            <a:avLst>
              <a:gd name="adj" fmla="val 50000"/>
            </a:avLst>
          </a:prstGeom>
          <a:solidFill>
            <a:srgbClr val="0068B7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1pPr>
            <a:lvl2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2pPr>
            <a:lvl3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3pPr>
            <a:lvl4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4pPr>
            <a:lvl5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9pPr>
          </a:lstStyle>
          <a:p>
            <a:pPr algn="ctr"/>
            <a:endParaRPr lang="zh-CN" altLang="en-US" sz="1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92853123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45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2" presetClass="entr" presetSubtype="8" decel="45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" presetClass="entr" presetSubtype="8" decel="45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5" name="流程图: 卡片 4"/>
          <p:cNvSpPr/>
          <p:nvPr/>
        </p:nvSpPr>
        <p:spPr>
          <a:xfrm flipH="1" flipV="1">
            <a:off x="5316920" y="2204305"/>
            <a:ext cx="6875080" cy="2520000"/>
          </a:xfrm>
          <a:prstGeom prst="flowChartPunchedCard">
            <a:avLst/>
          </a:prstGeom>
          <a:solidFill>
            <a:srgbClr val="0068B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8626" name="文本框 6"/>
          <p:cNvSpPr txBox="1"/>
          <p:nvPr/>
        </p:nvSpPr>
        <p:spPr>
          <a:xfrm>
            <a:off x="5625412" y="3171917"/>
            <a:ext cx="39383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加强四</a:t>
            </a:r>
            <a:r>
              <a:rPr lang="zh-CN" altLang="en-US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套班子建设</a:t>
            </a:r>
          </a:p>
        </p:txBody>
      </p:sp>
      <p:sp>
        <p:nvSpPr>
          <p:cNvPr id="1048627" name="文本框 7"/>
          <p:cNvSpPr txBox="1"/>
          <p:nvPr/>
        </p:nvSpPr>
        <p:spPr>
          <a:xfrm>
            <a:off x="267496" y="1853079"/>
            <a:ext cx="3688081" cy="18059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5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苹方 细体" panose="020B0200000000000000" pitchFamily="34" charset="-122"/>
                <a:ea typeface="苹方 细体" panose="020B0200000000000000" pitchFamily="34" charset="-122"/>
              </a:rPr>
              <a:t>PART</a:t>
            </a:r>
            <a:endParaRPr lang="zh-CN" altLang="en-US" sz="11500" dirty="0">
              <a:solidFill>
                <a:schemeClr val="tx1">
                  <a:lumMod val="50000"/>
                  <a:lumOff val="50000"/>
                </a:schemeClr>
              </a:solidFill>
              <a:latin typeface="苹方 细体" panose="020B0200000000000000" pitchFamily="34" charset="-122"/>
              <a:ea typeface="苹方 细体" panose="020B0200000000000000" pitchFamily="34" charset="-122"/>
            </a:endParaRPr>
          </a:p>
        </p:txBody>
      </p:sp>
      <p:sp>
        <p:nvSpPr>
          <p:cNvPr id="1048628" name="文本框 8"/>
          <p:cNvSpPr txBox="1"/>
          <p:nvPr/>
        </p:nvSpPr>
        <p:spPr>
          <a:xfrm>
            <a:off x="267496" y="3576578"/>
            <a:ext cx="2837180" cy="15138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苹方 细体" panose="020B0200000000000000" pitchFamily="34" charset="-122"/>
                <a:ea typeface="苹方 细体" panose="020B0200000000000000" pitchFamily="34" charset="-122"/>
              </a:rPr>
              <a:t>TWO</a:t>
            </a:r>
            <a:endParaRPr lang="zh-CN" altLang="en-US" sz="9600" dirty="0">
              <a:solidFill>
                <a:schemeClr val="tx1">
                  <a:lumMod val="50000"/>
                  <a:lumOff val="50000"/>
                </a:schemeClr>
              </a:solidFill>
              <a:latin typeface="苹方 细体" panose="020B0200000000000000" pitchFamily="34" charset="-122"/>
              <a:ea typeface="苹方 细体" panose="020B0200000000000000" pitchFamily="34" charset="-122"/>
            </a:endParaRPr>
          </a:p>
        </p:txBody>
      </p:sp>
      <p:sp>
        <p:nvSpPr>
          <p:cNvPr id="1048629" name="矩形 9"/>
          <p:cNvSpPr/>
          <p:nvPr/>
        </p:nvSpPr>
        <p:spPr>
          <a:xfrm>
            <a:off x="4280880" y="2204305"/>
            <a:ext cx="939112" cy="2520000"/>
          </a:xfrm>
          <a:prstGeom prst="rect">
            <a:avLst/>
          </a:prstGeom>
          <a:solidFill>
            <a:srgbClr val="0068B7"/>
          </a:solidFill>
          <a:ln>
            <a:solidFill>
              <a:schemeClr val="bg1"/>
            </a:solidFill>
          </a:ln>
        </p:spPr>
        <p:txBody>
          <a:bodyPr wrap="square" lIns="91440" tIns="45720" rIns="91440" bIns="45720">
            <a:noAutofit/>
          </a:bodyPr>
          <a:lstStyle/>
          <a:p>
            <a:pPr algn="ctr"/>
            <a:r>
              <a:rPr lang="en-US" altLang="zh-CN" sz="13800" dirty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Rockwell Condensed" panose="02060603050405020104" pitchFamily="18" charset="0"/>
              </a:rPr>
              <a:t>2</a:t>
            </a:r>
            <a:endParaRPr lang="zh-CN" altLang="en-US" sz="13800" b="0" cap="none" spc="0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Rockwell Condensed" panose="02060603050405020104" pitchFamily="18" charset="0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76" name="文本框 72"/>
          <p:cNvSpPr txBox="1"/>
          <p:nvPr/>
        </p:nvSpPr>
        <p:spPr>
          <a:xfrm>
            <a:off x="2279449" y="2310673"/>
            <a:ext cx="8518539" cy="1183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kern="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2800" kern="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关于进一步完善国有企业法人治理结构的指导意见</a:t>
            </a:r>
            <a:r>
              <a:rPr lang="en-US" altLang="zh-CN" sz="2800" kern="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</a:p>
          <a:p>
            <a:pPr>
              <a:lnSpc>
                <a:spcPct val="120000"/>
              </a:lnSpc>
            </a:pPr>
            <a:r>
              <a:rPr lang="en-US" altLang="zh-CN" sz="2800" kern="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2800" kern="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中央企业领导人员管理规定</a:t>
            </a:r>
            <a:r>
              <a:rPr lang="en-US" altLang="zh-CN" sz="2800" kern="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</a:p>
        </p:txBody>
      </p:sp>
      <p:sp>
        <p:nvSpPr>
          <p:cNvPr id="1048577" name="文本框 72"/>
          <p:cNvSpPr txBox="1"/>
          <p:nvPr/>
        </p:nvSpPr>
        <p:spPr>
          <a:xfrm>
            <a:off x="2393714" y="4356777"/>
            <a:ext cx="6412833" cy="22123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kern="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建立较为成熟的四套班子运行机制</a:t>
            </a:r>
            <a:endParaRPr lang="en-US" altLang="zh-CN" sz="2800" kern="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0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强化党委班子成员配置</a:t>
            </a:r>
            <a:endParaRPr lang="en-US" altLang="zh-CN" sz="2000" kern="0" dirty="0" smtClean="0">
              <a:solidFill>
                <a:schemeClr val="tx1">
                  <a:lumMod val="75000"/>
                  <a:lumOff val="2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0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完善董事会成员配置</a:t>
            </a:r>
            <a:endParaRPr lang="en-US" altLang="zh-CN" sz="2000" kern="0" dirty="0" smtClean="0">
              <a:solidFill>
                <a:schemeClr val="tx1">
                  <a:lumMod val="75000"/>
                  <a:lumOff val="2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0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实行专职董监事工作制度</a:t>
            </a:r>
            <a:endParaRPr lang="en-US" altLang="zh-CN" sz="2000" kern="0" dirty="0" smtClean="0">
              <a:solidFill>
                <a:schemeClr val="tx1">
                  <a:lumMod val="75000"/>
                  <a:lumOff val="2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0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配齐配强经营班子</a:t>
            </a:r>
            <a:endParaRPr lang="en-US" altLang="zh-CN" sz="2000" kern="0" dirty="0" smtClean="0">
              <a:solidFill>
                <a:schemeClr val="tx1">
                  <a:lumMod val="75000"/>
                  <a:lumOff val="2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36" name="组合 12"/>
          <p:cNvGrpSpPr/>
          <p:nvPr/>
        </p:nvGrpSpPr>
        <p:grpSpPr>
          <a:xfrm>
            <a:off x="1" y="184819"/>
            <a:ext cx="12190930" cy="1325563"/>
            <a:chOff x="1" y="184819"/>
            <a:chExt cx="12190930" cy="1325563"/>
          </a:xfrm>
        </p:grpSpPr>
        <p:sp>
          <p:nvSpPr>
            <p:cNvPr id="1048578" name="剪去单角的矩形 13"/>
            <p:cNvSpPr/>
            <p:nvPr/>
          </p:nvSpPr>
          <p:spPr>
            <a:xfrm flipV="1">
              <a:off x="1" y="566671"/>
              <a:ext cx="6120000" cy="540000"/>
            </a:xfrm>
            <a:prstGeom prst="snip1Rect">
              <a:avLst/>
            </a:prstGeom>
            <a:solidFill>
              <a:sysClr val="window" lastClr="CCE8CF">
                <a:lumMod val="6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48579" name="标题 1"/>
            <p:cNvSpPr txBox="1"/>
            <p:nvPr/>
          </p:nvSpPr>
          <p:spPr>
            <a:xfrm>
              <a:off x="1" y="184819"/>
              <a:ext cx="12190930" cy="132556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zh-CN" altLang="en-US" sz="2800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" lastClr="CCE8C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        </a:t>
              </a:r>
              <a:r>
                <a:rPr lang="en-US" altLang="zh-CN" sz="2800" b="1" dirty="0">
                  <a:solidFill>
                    <a:sysClr val="window" lastClr="CCE8C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r>
                <a:rPr kumimoji="0" lang="en-US" altLang="zh-CN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" lastClr="CCE8C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.1-</a:t>
              </a:r>
              <a:r>
                <a:rPr kumimoji="0" lang="zh-CN" altLang="en-US" sz="2800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" lastClr="CCE8C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背景介绍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CCE8C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048580" name="单圆角矩形 15"/>
          <p:cNvSpPr/>
          <p:nvPr/>
        </p:nvSpPr>
        <p:spPr>
          <a:xfrm>
            <a:off x="2346354" y="2233133"/>
            <a:ext cx="1913299" cy="77540"/>
          </a:xfrm>
          <a:prstGeom prst="round1Rect">
            <a:avLst/>
          </a:prstGeom>
          <a:solidFill>
            <a:srgbClr val="0068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0413" tIns="55207" rIns="110413" bIns="55207" rtlCol="0" anchor="ctr"/>
          <a:lstStyle/>
          <a:p>
            <a:pPr algn="ctr"/>
            <a:endParaRPr lang="zh-CN" altLang="en-US" sz="24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48581" name="文本框 1"/>
          <p:cNvSpPr txBox="1"/>
          <p:nvPr/>
        </p:nvSpPr>
        <p:spPr>
          <a:xfrm>
            <a:off x="1501603" y="1803502"/>
            <a:ext cx="85090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defTabSz="457200"/>
            <a:r>
              <a:rPr lang="en-US" altLang="zh-CN" sz="3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Arial"/>
              </a:rPr>
              <a:t>01</a:t>
            </a:r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  <a:sym typeface="Arial"/>
            </a:endParaRPr>
          </a:p>
        </p:txBody>
      </p:sp>
      <p:sp>
        <p:nvSpPr>
          <p:cNvPr id="1048582" name="文本框 72"/>
          <p:cNvSpPr txBox="1"/>
          <p:nvPr/>
        </p:nvSpPr>
        <p:spPr>
          <a:xfrm>
            <a:off x="2279449" y="1713375"/>
            <a:ext cx="8248851" cy="599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kern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中央</a:t>
            </a:r>
            <a:endParaRPr lang="en-US" altLang="zh-CN" sz="2800" b="1" kern="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8583" name="单圆角矩形 24"/>
          <p:cNvSpPr/>
          <p:nvPr/>
        </p:nvSpPr>
        <p:spPr>
          <a:xfrm>
            <a:off x="2346354" y="4201633"/>
            <a:ext cx="1913299" cy="77540"/>
          </a:xfrm>
          <a:prstGeom prst="round1Rect">
            <a:avLst/>
          </a:prstGeom>
          <a:solidFill>
            <a:srgbClr val="0068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0413" tIns="55207" rIns="110413" bIns="55207" rtlCol="0" anchor="ctr"/>
          <a:lstStyle/>
          <a:p>
            <a:pPr algn="ctr"/>
            <a:endParaRPr lang="zh-CN" altLang="en-US" sz="24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48584" name="文本框 28"/>
          <p:cNvSpPr txBox="1"/>
          <p:nvPr/>
        </p:nvSpPr>
        <p:spPr>
          <a:xfrm>
            <a:off x="1501603" y="3772002"/>
            <a:ext cx="85090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defTabSz="457200"/>
            <a:r>
              <a:rPr lang="en-US" altLang="zh-CN" sz="3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Arial"/>
              </a:rPr>
              <a:t>02</a:t>
            </a:r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  <a:sym typeface="Arial"/>
            </a:endParaRPr>
          </a:p>
        </p:txBody>
      </p:sp>
      <p:sp>
        <p:nvSpPr>
          <p:cNvPr id="1048585" name="文本框 72"/>
          <p:cNvSpPr txBox="1"/>
          <p:nvPr/>
        </p:nvSpPr>
        <p:spPr>
          <a:xfrm>
            <a:off x="2279449" y="3681875"/>
            <a:ext cx="8248851" cy="599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kern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公司</a:t>
            </a:r>
            <a:endParaRPr lang="en-US" altLang="zh-CN" sz="2800" b="1" kern="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合 1"/>
          <p:cNvGrpSpPr/>
          <p:nvPr/>
        </p:nvGrpSpPr>
        <p:grpSpPr>
          <a:xfrm>
            <a:off x="1129259" y="1592982"/>
            <a:ext cx="9467849" cy="3294493"/>
            <a:chOff x="2468563" y="3090364"/>
            <a:chExt cx="7540625" cy="2465611"/>
          </a:xfrm>
        </p:grpSpPr>
        <p:sp>
          <p:nvSpPr>
            <p:cNvPr id="1048589" name="PA_Line 55"/>
            <p:cNvSpPr>
              <a:spLocks noChangeShapeType="1"/>
            </p:cNvSpPr>
            <p:nvPr>
              <p:custDataLst>
                <p:tags r:id="rId1"/>
              </p:custDataLst>
            </p:nvPr>
          </p:nvSpPr>
          <p:spPr bwMode="auto">
            <a:xfrm>
              <a:off x="3187700" y="4660250"/>
              <a:ext cx="0" cy="482749"/>
            </a:xfrm>
            <a:prstGeom prst="line">
              <a:avLst/>
            </a:prstGeom>
            <a:noFill/>
            <a:ln w="6350">
              <a:solidFill>
                <a:schemeClr val="bg1">
                  <a:lumMod val="50000"/>
                </a:schemeClr>
              </a:solidFill>
              <a:miter lim="800000"/>
              <a:headEnd/>
              <a:tailEnd type="oval" w="sm" len="sm"/>
            </a:ln>
          </p:spPr>
          <p:txBody>
            <a:bodyPr/>
            <a:lstStyle/>
            <a:p>
              <a:endParaRPr lang="zh-CN" altLang="en-US">
                <a:latin typeface="Noto Sans S Chinese Medium" panose="020B0600000000000000" pitchFamily="34" charset="-122"/>
                <a:ea typeface="Noto Sans S Chinese Medium" panose="020B0600000000000000" pitchFamily="34" charset="-122"/>
              </a:endParaRPr>
            </a:p>
          </p:txBody>
        </p:sp>
        <p:sp>
          <p:nvSpPr>
            <p:cNvPr id="1048590" name="PA_Line 58"/>
            <p:cNvSpPr>
              <a:spLocks noChangeShapeType="1"/>
            </p:cNvSpPr>
            <p:nvPr>
              <p:custDataLst>
                <p:tags r:id="rId2"/>
              </p:custDataLst>
            </p:nvPr>
          </p:nvSpPr>
          <p:spPr bwMode="auto">
            <a:xfrm>
              <a:off x="5292725" y="4660250"/>
              <a:ext cx="0" cy="482749"/>
            </a:xfrm>
            <a:prstGeom prst="line">
              <a:avLst/>
            </a:prstGeom>
            <a:noFill/>
            <a:ln w="6350">
              <a:solidFill>
                <a:schemeClr val="bg1">
                  <a:lumMod val="50000"/>
                </a:schemeClr>
              </a:solidFill>
              <a:miter lim="800000"/>
              <a:headEnd/>
              <a:tailEnd type="oval" w="sm" len="sm"/>
            </a:ln>
          </p:spPr>
          <p:txBody>
            <a:bodyPr/>
            <a:lstStyle/>
            <a:p>
              <a:endParaRPr lang="zh-CN" altLang="en-US">
                <a:latin typeface="Noto Sans S Chinese Medium" panose="020B0600000000000000" pitchFamily="34" charset="-122"/>
                <a:ea typeface="Noto Sans S Chinese Medium" panose="020B0600000000000000" pitchFamily="34" charset="-122"/>
              </a:endParaRPr>
            </a:p>
          </p:txBody>
        </p:sp>
        <p:sp>
          <p:nvSpPr>
            <p:cNvPr id="1048591" name="PA_Line 61"/>
            <p:cNvSpPr>
              <a:spLocks noChangeShapeType="1"/>
            </p:cNvSpPr>
            <p:nvPr>
              <p:custDataLst>
                <p:tags r:id="rId3"/>
              </p:custDataLst>
            </p:nvPr>
          </p:nvSpPr>
          <p:spPr bwMode="auto">
            <a:xfrm>
              <a:off x="7331075" y="4660250"/>
              <a:ext cx="0" cy="482749"/>
            </a:xfrm>
            <a:prstGeom prst="line">
              <a:avLst/>
            </a:prstGeom>
            <a:noFill/>
            <a:ln w="6350">
              <a:solidFill>
                <a:schemeClr val="bg1">
                  <a:lumMod val="50000"/>
                </a:schemeClr>
              </a:solidFill>
              <a:miter lim="800000"/>
              <a:headEnd/>
              <a:tailEnd type="oval" w="sm" len="sm"/>
            </a:ln>
          </p:spPr>
          <p:txBody>
            <a:bodyPr/>
            <a:lstStyle/>
            <a:p>
              <a:endParaRPr lang="zh-CN" altLang="en-US">
                <a:latin typeface="Noto Sans S Chinese Medium" panose="020B0600000000000000" pitchFamily="34" charset="-122"/>
                <a:ea typeface="Noto Sans S Chinese Medium" panose="020B0600000000000000" pitchFamily="34" charset="-122"/>
              </a:endParaRPr>
            </a:p>
          </p:txBody>
        </p:sp>
        <p:sp>
          <p:nvSpPr>
            <p:cNvPr id="1048592" name="PA_Line 64"/>
            <p:cNvSpPr>
              <a:spLocks noChangeShapeType="1"/>
            </p:cNvSpPr>
            <p:nvPr>
              <p:custDataLst>
                <p:tags r:id="rId4"/>
              </p:custDataLst>
            </p:nvPr>
          </p:nvSpPr>
          <p:spPr bwMode="auto">
            <a:xfrm>
              <a:off x="9294813" y="4660250"/>
              <a:ext cx="0" cy="482749"/>
            </a:xfrm>
            <a:prstGeom prst="line">
              <a:avLst/>
            </a:prstGeom>
            <a:noFill/>
            <a:ln w="6350">
              <a:solidFill>
                <a:schemeClr val="bg1">
                  <a:lumMod val="50000"/>
                </a:schemeClr>
              </a:solidFill>
              <a:miter lim="800000"/>
              <a:headEnd/>
              <a:tailEnd type="oval" w="sm" len="sm"/>
            </a:ln>
          </p:spPr>
          <p:txBody>
            <a:bodyPr/>
            <a:lstStyle/>
            <a:p>
              <a:endParaRPr lang="zh-CN" altLang="en-US">
                <a:latin typeface="Noto Sans S Chinese Medium" panose="020B0600000000000000" pitchFamily="34" charset="-122"/>
                <a:ea typeface="Noto Sans S Chinese Medium" panose="020B0600000000000000" pitchFamily="34" charset="-122"/>
              </a:endParaRPr>
            </a:p>
          </p:txBody>
        </p:sp>
        <p:sp>
          <p:nvSpPr>
            <p:cNvPr id="1048593" name="PA_任意多边形 66"/>
            <p:cNvSpPr/>
            <p:nvPr>
              <p:custDataLst>
                <p:tags r:id="rId5"/>
              </p:custDataLst>
            </p:nvPr>
          </p:nvSpPr>
          <p:spPr bwMode="auto">
            <a:xfrm>
              <a:off x="8644812" y="3090364"/>
              <a:ext cx="1360328" cy="1589895"/>
            </a:xfrm>
            <a:custGeom>
              <a:avLst/>
              <a:gdLst>
                <a:gd name="T0" fmla="*/ 526 w 586"/>
                <a:gd name="T1" fmla="*/ 0 h 685"/>
                <a:gd name="T2" fmla="*/ 467 w 586"/>
                <a:gd name="T3" fmla="*/ 119 h 685"/>
                <a:gd name="T4" fmla="*/ 490 w 586"/>
                <a:gd name="T5" fmla="*/ 119 h 685"/>
                <a:gd name="T6" fmla="*/ 490 w 586"/>
                <a:gd name="T7" fmla="*/ 403 h 685"/>
                <a:gd name="T8" fmla="*/ 281 w 586"/>
                <a:gd name="T9" fmla="*/ 613 h 685"/>
                <a:gd name="T10" fmla="*/ 72 w 586"/>
                <a:gd name="T11" fmla="*/ 403 h 685"/>
                <a:gd name="T12" fmla="*/ 0 w 586"/>
                <a:gd name="T13" fmla="*/ 403 h 685"/>
                <a:gd name="T14" fmla="*/ 281 w 586"/>
                <a:gd name="T15" fmla="*/ 685 h 685"/>
                <a:gd name="T16" fmla="*/ 562 w 586"/>
                <a:gd name="T17" fmla="*/ 403 h 685"/>
                <a:gd name="T18" fmla="*/ 562 w 586"/>
                <a:gd name="T19" fmla="*/ 119 h 685"/>
                <a:gd name="T20" fmla="*/ 586 w 586"/>
                <a:gd name="T21" fmla="*/ 119 h 685"/>
                <a:gd name="T22" fmla="*/ 526 w 586"/>
                <a:gd name="T23" fmla="*/ 0 h 6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6" h="685">
                  <a:moveTo>
                    <a:pt x="526" y="0"/>
                  </a:moveTo>
                  <a:cubicBezTo>
                    <a:pt x="467" y="119"/>
                    <a:pt x="467" y="119"/>
                    <a:pt x="467" y="119"/>
                  </a:cubicBezTo>
                  <a:cubicBezTo>
                    <a:pt x="490" y="119"/>
                    <a:pt x="490" y="119"/>
                    <a:pt x="490" y="119"/>
                  </a:cubicBezTo>
                  <a:cubicBezTo>
                    <a:pt x="490" y="403"/>
                    <a:pt x="490" y="403"/>
                    <a:pt x="490" y="403"/>
                  </a:cubicBezTo>
                  <a:cubicBezTo>
                    <a:pt x="490" y="519"/>
                    <a:pt x="397" y="613"/>
                    <a:pt x="281" y="613"/>
                  </a:cubicBezTo>
                  <a:cubicBezTo>
                    <a:pt x="165" y="613"/>
                    <a:pt x="72" y="519"/>
                    <a:pt x="72" y="403"/>
                  </a:cubicBezTo>
                  <a:cubicBezTo>
                    <a:pt x="0" y="403"/>
                    <a:pt x="0" y="403"/>
                    <a:pt x="0" y="403"/>
                  </a:cubicBezTo>
                  <a:cubicBezTo>
                    <a:pt x="0" y="559"/>
                    <a:pt x="126" y="685"/>
                    <a:pt x="281" y="685"/>
                  </a:cubicBezTo>
                  <a:cubicBezTo>
                    <a:pt x="436" y="685"/>
                    <a:pt x="562" y="559"/>
                    <a:pt x="562" y="403"/>
                  </a:cubicBezTo>
                  <a:cubicBezTo>
                    <a:pt x="562" y="119"/>
                    <a:pt x="562" y="119"/>
                    <a:pt x="562" y="119"/>
                  </a:cubicBezTo>
                  <a:cubicBezTo>
                    <a:pt x="586" y="119"/>
                    <a:pt x="586" y="119"/>
                    <a:pt x="586" y="119"/>
                  </a:cubicBezTo>
                  <a:lnTo>
                    <a:pt x="526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latin typeface="Noto Sans S Chinese Medium" panose="020B0600000000000000" pitchFamily="34" charset="-122"/>
                <a:ea typeface="Noto Sans S Chinese Medium" panose="020B0600000000000000" pitchFamily="34" charset="-122"/>
              </a:endParaRPr>
            </a:p>
          </p:txBody>
        </p:sp>
        <p:sp>
          <p:nvSpPr>
            <p:cNvPr id="1048594" name="PA_任意多边形 57"/>
            <p:cNvSpPr/>
            <p:nvPr>
              <p:custDataLst>
                <p:tags r:id="rId6"/>
              </p:custDataLst>
            </p:nvPr>
          </p:nvSpPr>
          <p:spPr bwMode="auto">
            <a:xfrm>
              <a:off x="2539287" y="3090364"/>
              <a:ext cx="1360328" cy="1589895"/>
            </a:xfrm>
            <a:custGeom>
              <a:avLst/>
              <a:gdLst>
                <a:gd name="T0" fmla="*/ 526 w 586"/>
                <a:gd name="T1" fmla="*/ 0 h 685"/>
                <a:gd name="T2" fmla="*/ 467 w 586"/>
                <a:gd name="T3" fmla="*/ 119 h 685"/>
                <a:gd name="T4" fmla="*/ 490 w 586"/>
                <a:gd name="T5" fmla="*/ 119 h 685"/>
                <a:gd name="T6" fmla="*/ 490 w 586"/>
                <a:gd name="T7" fmla="*/ 403 h 685"/>
                <a:gd name="T8" fmla="*/ 281 w 586"/>
                <a:gd name="T9" fmla="*/ 613 h 685"/>
                <a:gd name="T10" fmla="*/ 72 w 586"/>
                <a:gd name="T11" fmla="*/ 403 h 685"/>
                <a:gd name="T12" fmla="*/ 0 w 586"/>
                <a:gd name="T13" fmla="*/ 403 h 685"/>
                <a:gd name="T14" fmla="*/ 281 w 586"/>
                <a:gd name="T15" fmla="*/ 685 h 685"/>
                <a:gd name="T16" fmla="*/ 562 w 586"/>
                <a:gd name="T17" fmla="*/ 403 h 685"/>
                <a:gd name="T18" fmla="*/ 562 w 586"/>
                <a:gd name="T19" fmla="*/ 119 h 685"/>
                <a:gd name="T20" fmla="*/ 586 w 586"/>
                <a:gd name="T21" fmla="*/ 119 h 685"/>
                <a:gd name="T22" fmla="*/ 526 w 586"/>
                <a:gd name="T23" fmla="*/ 0 h 6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6" h="685">
                  <a:moveTo>
                    <a:pt x="526" y="0"/>
                  </a:moveTo>
                  <a:cubicBezTo>
                    <a:pt x="467" y="119"/>
                    <a:pt x="467" y="119"/>
                    <a:pt x="467" y="119"/>
                  </a:cubicBezTo>
                  <a:cubicBezTo>
                    <a:pt x="490" y="119"/>
                    <a:pt x="490" y="119"/>
                    <a:pt x="490" y="119"/>
                  </a:cubicBezTo>
                  <a:cubicBezTo>
                    <a:pt x="490" y="403"/>
                    <a:pt x="490" y="403"/>
                    <a:pt x="490" y="403"/>
                  </a:cubicBezTo>
                  <a:cubicBezTo>
                    <a:pt x="490" y="519"/>
                    <a:pt x="397" y="613"/>
                    <a:pt x="281" y="613"/>
                  </a:cubicBezTo>
                  <a:cubicBezTo>
                    <a:pt x="165" y="613"/>
                    <a:pt x="72" y="519"/>
                    <a:pt x="72" y="403"/>
                  </a:cubicBezTo>
                  <a:cubicBezTo>
                    <a:pt x="0" y="403"/>
                    <a:pt x="0" y="403"/>
                    <a:pt x="0" y="403"/>
                  </a:cubicBezTo>
                  <a:cubicBezTo>
                    <a:pt x="0" y="559"/>
                    <a:pt x="126" y="685"/>
                    <a:pt x="281" y="685"/>
                  </a:cubicBezTo>
                  <a:cubicBezTo>
                    <a:pt x="436" y="685"/>
                    <a:pt x="562" y="559"/>
                    <a:pt x="562" y="403"/>
                  </a:cubicBezTo>
                  <a:cubicBezTo>
                    <a:pt x="562" y="119"/>
                    <a:pt x="562" y="119"/>
                    <a:pt x="562" y="119"/>
                  </a:cubicBezTo>
                  <a:cubicBezTo>
                    <a:pt x="586" y="119"/>
                    <a:pt x="586" y="119"/>
                    <a:pt x="586" y="119"/>
                  </a:cubicBezTo>
                  <a:lnTo>
                    <a:pt x="526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latin typeface="Noto Sans S Chinese Medium" panose="020B0600000000000000" pitchFamily="34" charset="-122"/>
                <a:ea typeface="Noto Sans S Chinese Medium" panose="020B0600000000000000" pitchFamily="34" charset="-122"/>
              </a:endParaRPr>
            </a:p>
          </p:txBody>
        </p:sp>
        <p:sp>
          <p:nvSpPr>
            <p:cNvPr id="1048595" name="PA_任意多边形 63"/>
            <p:cNvSpPr/>
            <p:nvPr>
              <p:custDataLst>
                <p:tags r:id="rId7"/>
              </p:custDataLst>
            </p:nvPr>
          </p:nvSpPr>
          <p:spPr bwMode="auto">
            <a:xfrm>
              <a:off x="6682662" y="3090364"/>
              <a:ext cx="1360328" cy="1589895"/>
            </a:xfrm>
            <a:custGeom>
              <a:avLst/>
              <a:gdLst>
                <a:gd name="T0" fmla="*/ 526 w 586"/>
                <a:gd name="T1" fmla="*/ 0 h 685"/>
                <a:gd name="T2" fmla="*/ 467 w 586"/>
                <a:gd name="T3" fmla="*/ 119 h 685"/>
                <a:gd name="T4" fmla="*/ 490 w 586"/>
                <a:gd name="T5" fmla="*/ 119 h 685"/>
                <a:gd name="T6" fmla="*/ 490 w 586"/>
                <a:gd name="T7" fmla="*/ 403 h 685"/>
                <a:gd name="T8" fmla="*/ 281 w 586"/>
                <a:gd name="T9" fmla="*/ 613 h 685"/>
                <a:gd name="T10" fmla="*/ 72 w 586"/>
                <a:gd name="T11" fmla="*/ 403 h 685"/>
                <a:gd name="T12" fmla="*/ 0 w 586"/>
                <a:gd name="T13" fmla="*/ 403 h 685"/>
                <a:gd name="T14" fmla="*/ 281 w 586"/>
                <a:gd name="T15" fmla="*/ 685 h 685"/>
                <a:gd name="T16" fmla="*/ 562 w 586"/>
                <a:gd name="T17" fmla="*/ 403 h 685"/>
                <a:gd name="T18" fmla="*/ 562 w 586"/>
                <a:gd name="T19" fmla="*/ 119 h 685"/>
                <a:gd name="T20" fmla="*/ 586 w 586"/>
                <a:gd name="T21" fmla="*/ 119 h 685"/>
                <a:gd name="T22" fmla="*/ 526 w 586"/>
                <a:gd name="T23" fmla="*/ 0 h 6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6" h="685">
                  <a:moveTo>
                    <a:pt x="526" y="0"/>
                  </a:moveTo>
                  <a:cubicBezTo>
                    <a:pt x="467" y="119"/>
                    <a:pt x="467" y="119"/>
                    <a:pt x="467" y="119"/>
                  </a:cubicBezTo>
                  <a:cubicBezTo>
                    <a:pt x="490" y="119"/>
                    <a:pt x="490" y="119"/>
                    <a:pt x="490" y="119"/>
                  </a:cubicBezTo>
                  <a:cubicBezTo>
                    <a:pt x="490" y="403"/>
                    <a:pt x="490" y="403"/>
                    <a:pt x="490" y="403"/>
                  </a:cubicBezTo>
                  <a:cubicBezTo>
                    <a:pt x="490" y="519"/>
                    <a:pt x="397" y="613"/>
                    <a:pt x="281" y="613"/>
                  </a:cubicBezTo>
                  <a:cubicBezTo>
                    <a:pt x="165" y="613"/>
                    <a:pt x="72" y="519"/>
                    <a:pt x="72" y="403"/>
                  </a:cubicBezTo>
                  <a:cubicBezTo>
                    <a:pt x="0" y="403"/>
                    <a:pt x="0" y="403"/>
                    <a:pt x="0" y="403"/>
                  </a:cubicBezTo>
                  <a:cubicBezTo>
                    <a:pt x="0" y="559"/>
                    <a:pt x="126" y="685"/>
                    <a:pt x="281" y="685"/>
                  </a:cubicBezTo>
                  <a:cubicBezTo>
                    <a:pt x="436" y="685"/>
                    <a:pt x="562" y="559"/>
                    <a:pt x="562" y="403"/>
                  </a:cubicBezTo>
                  <a:cubicBezTo>
                    <a:pt x="562" y="119"/>
                    <a:pt x="562" y="119"/>
                    <a:pt x="562" y="119"/>
                  </a:cubicBezTo>
                  <a:cubicBezTo>
                    <a:pt x="586" y="119"/>
                    <a:pt x="586" y="119"/>
                    <a:pt x="586" y="119"/>
                  </a:cubicBezTo>
                  <a:lnTo>
                    <a:pt x="526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latin typeface="Noto Sans S Chinese Medium" panose="020B0600000000000000" pitchFamily="34" charset="-122"/>
                <a:ea typeface="Noto Sans S Chinese Medium" panose="020B0600000000000000" pitchFamily="34" charset="-122"/>
              </a:endParaRPr>
            </a:p>
          </p:txBody>
        </p:sp>
        <p:sp>
          <p:nvSpPr>
            <p:cNvPr id="1048596" name="PA_任意多边形 60"/>
            <p:cNvSpPr/>
            <p:nvPr>
              <p:custDataLst>
                <p:tags r:id="rId8"/>
              </p:custDataLst>
            </p:nvPr>
          </p:nvSpPr>
          <p:spPr bwMode="auto">
            <a:xfrm>
              <a:off x="4644312" y="3090364"/>
              <a:ext cx="1360328" cy="1589895"/>
            </a:xfrm>
            <a:custGeom>
              <a:avLst/>
              <a:gdLst>
                <a:gd name="T0" fmla="*/ 526 w 586"/>
                <a:gd name="T1" fmla="*/ 0 h 685"/>
                <a:gd name="T2" fmla="*/ 467 w 586"/>
                <a:gd name="T3" fmla="*/ 119 h 685"/>
                <a:gd name="T4" fmla="*/ 490 w 586"/>
                <a:gd name="T5" fmla="*/ 119 h 685"/>
                <a:gd name="T6" fmla="*/ 490 w 586"/>
                <a:gd name="T7" fmla="*/ 403 h 685"/>
                <a:gd name="T8" fmla="*/ 281 w 586"/>
                <a:gd name="T9" fmla="*/ 613 h 685"/>
                <a:gd name="T10" fmla="*/ 72 w 586"/>
                <a:gd name="T11" fmla="*/ 403 h 685"/>
                <a:gd name="T12" fmla="*/ 0 w 586"/>
                <a:gd name="T13" fmla="*/ 403 h 685"/>
                <a:gd name="T14" fmla="*/ 281 w 586"/>
                <a:gd name="T15" fmla="*/ 685 h 685"/>
                <a:gd name="T16" fmla="*/ 562 w 586"/>
                <a:gd name="T17" fmla="*/ 403 h 685"/>
                <a:gd name="T18" fmla="*/ 562 w 586"/>
                <a:gd name="T19" fmla="*/ 119 h 685"/>
                <a:gd name="T20" fmla="*/ 586 w 586"/>
                <a:gd name="T21" fmla="*/ 119 h 685"/>
                <a:gd name="T22" fmla="*/ 526 w 586"/>
                <a:gd name="T23" fmla="*/ 0 h 6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6" h="685">
                  <a:moveTo>
                    <a:pt x="526" y="0"/>
                  </a:moveTo>
                  <a:cubicBezTo>
                    <a:pt x="467" y="119"/>
                    <a:pt x="467" y="119"/>
                    <a:pt x="467" y="119"/>
                  </a:cubicBezTo>
                  <a:cubicBezTo>
                    <a:pt x="490" y="119"/>
                    <a:pt x="490" y="119"/>
                    <a:pt x="490" y="119"/>
                  </a:cubicBezTo>
                  <a:cubicBezTo>
                    <a:pt x="490" y="403"/>
                    <a:pt x="490" y="403"/>
                    <a:pt x="490" y="403"/>
                  </a:cubicBezTo>
                  <a:cubicBezTo>
                    <a:pt x="490" y="519"/>
                    <a:pt x="397" y="613"/>
                    <a:pt x="281" y="613"/>
                  </a:cubicBezTo>
                  <a:cubicBezTo>
                    <a:pt x="165" y="613"/>
                    <a:pt x="72" y="519"/>
                    <a:pt x="72" y="403"/>
                  </a:cubicBezTo>
                  <a:cubicBezTo>
                    <a:pt x="0" y="403"/>
                    <a:pt x="0" y="403"/>
                    <a:pt x="0" y="403"/>
                  </a:cubicBezTo>
                  <a:cubicBezTo>
                    <a:pt x="0" y="559"/>
                    <a:pt x="126" y="685"/>
                    <a:pt x="281" y="685"/>
                  </a:cubicBezTo>
                  <a:cubicBezTo>
                    <a:pt x="436" y="685"/>
                    <a:pt x="562" y="559"/>
                    <a:pt x="562" y="403"/>
                  </a:cubicBezTo>
                  <a:cubicBezTo>
                    <a:pt x="562" y="119"/>
                    <a:pt x="562" y="119"/>
                    <a:pt x="562" y="119"/>
                  </a:cubicBezTo>
                  <a:cubicBezTo>
                    <a:pt x="586" y="119"/>
                    <a:pt x="586" y="119"/>
                    <a:pt x="586" y="119"/>
                  </a:cubicBezTo>
                  <a:lnTo>
                    <a:pt x="526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latin typeface="Noto Sans S Chinese Medium" panose="020B0600000000000000" pitchFamily="34" charset="-122"/>
                <a:ea typeface="Noto Sans S Chinese Medium" panose="020B0600000000000000" pitchFamily="34" charset="-122"/>
              </a:endParaRPr>
            </a:p>
          </p:txBody>
        </p:sp>
        <p:sp>
          <p:nvSpPr>
            <p:cNvPr id="1048597" name="PA_淘宝店chenying0907 80"/>
            <p:cNvSpPr>
              <a:spLocks noChangeArrowheads="1"/>
            </p:cNvSpPr>
            <p:nvPr>
              <p:custDataLst>
                <p:tags r:id="rId9"/>
              </p:custDataLst>
            </p:nvPr>
          </p:nvSpPr>
          <p:spPr bwMode="auto">
            <a:xfrm>
              <a:off x="2468563" y="5279566"/>
              <a:ext cx="1428750" cy="276409"/>
            </a:xfrm>
            <a:prstGeom prst="rect">
              <a:avLst/>
            </a:prstGeom>
            <a:noFill/>
            <a:ln>
              <a:noFill/>
            </a:ln>
          </p:spPr>
          <p:txBody>
            <a:bodyPr lIns="0" tIns="0" rIns="0" bIns="0">
              <a:spAutoFit/>
            </a:bodyPr>
            <a:lstStyle/>
            <a:p>
              <a:pPr lvl="0" algn="ctr"/>
              <a:r>
                <a:rPr lang="zh-CN" altLang="en-US" sz="2400" b="1" kern="0" dirty="0" smtClean="0">
                  <a:ea typeface="微软雅黑" panose="020B0503020204020204" pitchFamily="34" charset="-122"/>
                  <a:sym typeface="+mn-lt"/>
                </a:rPr>
                <a:t>党委班子</a:t>
              </a:r>
              <a:endParaRPr lang="zh-CN" altLang="en-US" sz="2400" b="1" kern="0" dirty="0">
                <a:ea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1048598" name="PA_淘宝店chenying0907 81"/>
            <p:cNvSpPr>
              <a:spLocks noChangeArrowheads="1"/>
            </p:cNvSpPr>
            <p:nvPr>
              <p:custDataLst>
                <p:tags r:id="rId10"/>
              </p:custDataLst>
            </p:nvPr>
          </p:nvSpPr>
          <p:spPr bwMode="auto">
            <a:xfrm>
              <a:off x="4573588" y="5279566"/>
              <a:ext cx="1428750" cy="276409"/>
            </a:xfrm>
            <a:prstGeom prst="rect">
              <a:avLst/>
            </a:prstGeom>
            <a:noFill/>
            <a:ln>
              <a:noFill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zh-CN" altLang="en-US" sz="2400" b="1" kern="0" dirty="0">
                  <a:ea typeface="微软雅黑" panose="020B0503020204020204" pitchFamily="34" charset="-122"/>
                </a:rPr>
                <a:t>董事会</a:t>
              </a:r>
              <a:endParaRPr lang="en-US" altLang="zh-CN" sz="2400" b="1" kern="0" dirty="0">
                <a:ea typeface="微软雅黑" panose="020B0503020204020204" pitchFamily="34" charset="-122"/>
              </a:endParaRPr>
            </a:p>
          </p:txBody>
        </p:sp>
        <p:sp>
          <p:nvSpPr>
            <p:cNvPr id="1048599" name="PA_淘宝店chenying0907 82"/>
            <p:cNvSpPr>
              <a:spLocks noChangeArrowheads="1"/>
            </p:cNvSpPr>
            <p:nvPr>
              <p:custDataLst>
                <p:tags r:id="rId11"/>
              </p:custDataLst>
            </p:nvPr>
          </p:nvSpPr>
          <p:spPr bwMode="auto">
            <a:xfrm>
              <a:off x="6615113" y="5279566"/>
              <a:ext cx="1428750" cy="276409"/>
            </a:xfrm>
            <a:prstGeom prst="rect">
              <a:avLst/>
            </a:prstGeom>
            <a:noFill/>
            <a:ln>
              <a:noFill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zh-CN" altLang="en-US" sz="2400" b="1" kern="0" dirty="0">
                  <a:ea typeface="微软雅黑" panose="020B0503020204020204" pitchFamily="34" charset="-122"/>
                </a:rPr>
                <a:t>经营</a:t>
              </a:r>
              <a:r>
                <a:rPr lang="zh-CN" altLang="en-US" sz="2400" b="1" kern="0" dirty="0" smtClean="0">
                  <a:ea typeface="微软雅黑" panose="020B0503020204020204" pitchFamily="34" charset="-122"/>
                </a:rPr>
                <a:t>班子</a:t>
              </a:r>
              <a:endParaRPr lang="zh-CN" altLang="en-US" sz="2400" b="1" kern="0" dirty="0">
                <a:ea typeface="微软雅黑" panose="020B0503020204020204" pitchFamily="34" charset="-122"/>
              </a:endParaRPr>
            </a:p>
          </p:txBody>
        </p:sp>
        <p:sp>
          <p:nvSpPr>
            <p:cNvPr id="1048600" name="PA_淘宝店chenying0907 83"/>
            <p:cNvSpPr>
              <a:spLocks noChangeArrowheads="1"/>
            </p:cNvSpPr>
            <p:nvPr>
              <p:custDataLst>
                <p:tags r:id="rId12"/>
              </p:custDataLst>
            </p:nvPr>
          </p:nvSpPr>
          <p:spPr bwMode="auto">
            <a:xfrm>
              <a:off x="8580438" y="5279566"/>
              <a:ext cx="1428750" cy="276409"/>
            </a:xfrm>
            <a:prstGeom prst="rect">
              <a:avLst/>
            </a:prstGeom>
            <a:noFill/>
            <a:ln>
              <a:noFill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zh-CN" altLang="en-US" sz="2400" b="1" kern="0" dirty="0" smtClean="0">
                  <a:ea typeface="微软雅黑" panose="020B0503020204020204" pitchFamily="34" charset="-122"/>
                </a:rPr>
                <a:t>监事会</a:t>
              </a:r>
              <a:endParaRPr lang="zh-CN" altLang="en-US" sz="2400" b="1" kern="0" dirty="0">
                <a:ea typeface="微软雅黑" panose="020B0503020204020204" pitchFamily="34" charset="-122"/>
              </a:endParaRPr>
            </a:p>
          </p:txBody>
        </p:sp>
        <p:sp>
          <p:nvSpPr>
            <p:cNvPr id="1048601" name="PA_椭圆 65"/>
            <p:cNvSpPr>
              <a:spLocks noChangeArrowheads="1"/>
            </p:cNvSpPr>
            <p:nvPr>
              <p:custDataLst>
                <p:tags r:id="rId13"/>
              </p:custDataLst>
            </p:nvPr>
          </p:nvSpPr>
          <p:spPr bwMode="auto">
            <a:xfrm>
              <a:off x="8882374" y="3612313"/>
              <a:ext cx="830054" cy="82889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0">
                <a:solidFill>
                  <a:schemeClr val="lt1"/>
                </a:solidFill>
                <a:latin typeface="Noto Sans S Chinese Medium" panose="020B0600000000000000" pitchFamily="34" charset="-122"/>
                <a:ea typeface="Noto Sans S Chinese Medium" panose="020B0600000000000000" pitchFamily="34" charset="-122"/>
              </a:endParaRPr>
            </a:p>
          </p:txBody>
        </p:sp>
        <p:sp>
          <p:nvSpPr>
            <p:cNvPr id="1048602" name="PA_任意多边形 67"/>
            <p:cNvSpPr>
              <a:spLocks noEditPoints="1"/>
            </p:cNvSpPr>
            <p:nvPr>
              <p:custDataLst>
                <p:tags r:id="rId14"/>
              </p:custDataLst>
            </p:nvPr>
          </p:nvSpPr>
          <p:spPr bwMode="auto">
            <a:xfrm>
              <a:off x="9100141" y="3869752"/>
              <a:ext cx="394523" cy="349381"/>
            </a:xfrm>
            <a:custGeom>
              <a:avLst/>
              <a:gdLst>
                <a:gd name="T0" fmla="*/ 32 w 170"/>
                <a:gd name="T1" fmla="*/ 150 h 150"/>
                <a:gd name="T2" fmla="*/ 29 w 170"/>
                <a:gd name="T3" fmla="*/ 150 h 150"/>
                <a:gd name="T4" fmla="*/ 29 w 170"/>
                <a:gd name="T5" fmla="*/ 150 h 150"/>
                <a:gd name="T6" fmla="*/ 52 w 170"/>
                <a:gd name="T7" fmla="*/ 111 h 150"/>
                <a:gd name="T8" fmla="*/ 52 w 170"/>
                <a:gd name="T9" fmla="*/ 111 h 150"/>
                <a:gd name="T10" fmla="*/ 0 w 170"/>
                <a:gd name="T11" fmla="*/ 58 h 150"/>
                <a:gd name="T12" fmla="*/ 0 w 170"/>
                <a:gd name="T13" fmla="*/ 58 h 150"/>
                <a:gd name="T14" fmla="*/ 85 w 170"/>
                <a:gd name="T15" fmla="*/ 0 h 150"/>
                <a:gd name="T16" fmla="*/ 85 w 170"/>
                <a:gd name="T17" fmla="*/ 0 h 150"/>
                <a:gd name="T18" fmla="*/ 170 w 170"/>
                <a:gd name="T19" fmla="*/ 58 h 150"/>
                <a:gd name="T20" fmla="*/ 170 w 170"/>
                <a:gd name="T21" fmla="*/ 58 h 150"/>
                <a:gd name="T22" fmla="*/ 111 w 170"/>
                <a:gd name="T23" fmla="*/ 113 h 150"/>
                <a:gd name="T24" fmla="*/ 111 w 170"/>
                <a:gd name="T25" fmla="*/ 113 h 150"/>
                <a:gd name="T26" fmla="*/ 32 w 170"/>
                <a:gd name="T27" fmla="*/ 150 h 150"/>
                <a:gd name="T28" fmla="*/ 32 w 170"/>
                <a:gd name="T29" fmla="*/ 150 h 150"/>
                <a:gd name="T30" fmla="*/ 32 w 170"/>
                <a:gd name="T31" fmla="*/ 150 h 150"/>
                <a:gd name="T32" fmla="*/ 33 w 170"/>
                <a:gd name="T33" fmla="*/ 27 h 150"/>
                <a:gd name="T34" fmla="*/ 14 w 170"/>
                <a:gd name="T35" fmla="*/ 58 h 150"/>
                <a:gd name="T36" fmla="*/ 14 w 170"/>
                <a:gd name="T37" fmla="*/ 58 h 150"/>
                <a:gd name="T38" fmla="*/ 62 w 170"/>
                <a:gd name="T39" fmla="*/ 99 h 150"/>
                <a:gd name="T40" fmla="*/ 62 w 170"/>
                <a:gd name="T41" fmla="*/ 99 h 150"/>
                <a:gd name="T42" fmla="*/ 68 w 170"/>
                <a:gd name="T43" fmla="*/ 101 h 150"/>
                <a:gd name="T44" fmla="*/ 67 w 170"/>
                <a:gd name="T45" fmla="*/ 107 h 150"/>
                <a:gd name="T46" fmla="*/ 58 w 170"/>
                <a:gd name="T47" fmla="*/ 132 h 150"/>
                <a:gd name="T48" fmla="*/ 58 w 170"/>
                <a:gd name="T49" fmla="*/ 132 h 150"/>
                <a:gd name="T50" fmla="*/ 102 w 170"/>
                <a:gd name="T51" fmla="*/ 102 h 150"/>
                <a:gd name="T52" fmla="*/ 102 w 170"/>
                <a:gd name="T53" fmla="*/ 102 h 150"/>
                <a:gd name="T54" fmla="*/ 103 w 170"/>
                <a:gd name="T55" fmla="*/ 100 h 150"/>
                <a:gd name="T56" fmla="*/ 106 w 170"/>
                <a:gd name="T57" fmla="*/ 100 h 150"/>
                <a:gd name="T58" fmla="*/ 156 w 170"/>
                <a:gd name="T59" fmla="*/ 58 h 150"/>
                <a:gd name="T60" fmla="*/ 156 w 170"/>
                <a:gd name="T61" fmla="*/ 58 h 150"/>
                <a:gd name="T62" fmla="*/ 137 w 170"/>
                <a:gd name="T63" fmla="*/ 27 h 150"/>
                <a:gd name="T64" fmla="*/ 137 w 170"/>
                <a:gd name="T65" fmla="*/ 27 h 150"/>
                <a:gd name="T66" fmla="*/ 85 w 170"/>
                <a:gd name="T67" fmla="*/ 14 h 150"/>
                <a:gd name="T68" fmla="*/ 85 w 170"/>
                <a:gd name="T69" fmla="*/ 14 h 150"/>
                <a:gd name="T70" fmla="*/ 85 w 170"/>
                <a:gd name="T71" fmla="*/ 14 h 150"/>
                <a:gd name="T72" fmla="*/ 85 w 170"/>
                <a:gd name="T73" fmla="*/ 14 h 150"/>
                <a:gd name="T74" fmla="*/ 33 w 170"/>
                <a:gd name="T75" fmla="*/ 2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70" h="150">
                  <a:moveTo>
                    <a:pt x="32" y="150"/>
                  </a:moveTo>
                  <a:cubicBezTo>
                    <a:pt x="30" y="150"/>
                    <a:pt x="29" y="150"/>
                    <a:pt x="29" y="150"/>
                  </a:cubicBezTo>
                  <a:cubicBezTo>
                    <a:pt x="29" y="150"/>
                    <a:pt x="29" y="150"/>
                    <a:pt x="29" y="150"/>
                  </a:cubicBezTo>
                  <a:cubicBezTo>
                    <a:pt x="29" y="150"/>
                    <a:pt x="48" y="133"/>
                    <a:pt x="52" y="111"/>
                  </a:cubicBezTo>
                  <a:cubicBezTo>
                    <a:pt x="52" y="111"/>
                    <a:pt x="52" y="111"/>
                    <a:pt x="52" y="111"/>
                  </a:cubicBezTo>
                  <a:cubicBezTo>
                    <a:pt x="23" y="103"/>
                    <a:pt x="0" y="83"/>
                    <a:pt x="0" y="58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23"/>
                    <a:pt x="40" y="0"/>
                    <a:pt x="85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130" y="0"/>
                    <a:pt x="170" y="23"/>
                    <a:pt x="170" y="58"/>
                  </a:cubicBezTo>
                  <a:cubicBezTo>
                    <a:pt x="170" y="58"/>
                    <a:pt x="170" y="58"/>
                    <a:pt x="170" y="58"/>
                  </a:cubicBezTo>
                  <a:cubicBezTo>
                    <a:pt x="170" y="85"/>
                    <a:pt x="144" y="106"/>
                    <a:pt x="111" y="113"/>
                  </a:cubicBezTo>
                  <a:cubicBezTo>
                    <a:pt x="111" y="113"/>
                    <a:pt x="111" y="113"/>
                    <a:pt x="111" y="113"/>
                  </a:cubicBezTo>
                  <a:cubicBezTo>
                    <a:pt x="80" y="147"/>
                    <a:pt x="43" y="150"/>
                    <a:pt x="32" y="150"/>
                  </a:cubicBezTo>
                  <a:cubicBezTo>
                    <a:pt x="32" y="150"/>
                    <a:pt x="32" y="150"/>
                    <a:pt x="32" y="150"/>
                  </a:cubicBezTo>
                  <a:cubicBezTo>
                    <a:pt x="32" y="150"/>
                    <a:pt x="32" y="150"/>
                    <a:pt x="32" y="150"/>
                  </a:cubicBezTo>
                  <a:close/>
                  <a:moveTo>
                    <a:pt x="33" y="27"/>
                  </a:moveTo>
                  <a:cubicBezTo>
                    <a:pt x="21" y="36"/>
                    <a:pt x="14" y="47"/>
                    <a:pt x="14" y="58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13" y="75"/>
                    <a:pt x="32" y="93"/>
                    <a:pt x="62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8" y="101"/>
                    <a:pt x="68" y="101"/>
                    <a:pt x="68" y="101"/>
                  </a:cubicBezTo>
                  <a:cubicBezTo>
                    <a:pt x="67" y="107"/>
                    <a:pt x="67" y="107"/>
                    <a:pt x="67" y="107"/>
                  </a:cubicBezTo>
                  <a:cubicBezTo>
                    <a:pt x="67" y="113"/>
                    <a:pt x="64" y="123"/>
                    <a:pt x="58" y="132"/>
                  </a:cubicBezTo>
                  <a:cubicBezTo>
                    <a:pt x="58" y="132"/>
                    <a:pt x="58" y="132"/>
                    <a:pt x="58" y="132"/>
                  </a:cubicBezTo>
                  <a:cubicBezTo>
                    <a:pt x="71" y="127"/>
                    <a:pt x="87" y="119"/>
                    <a:pt x="102" y="102"/>
                  </a:cubicBezTo>
                  <a:cubicBezTo>
                    <a:pt x="102" y="102"/>
                    <a:pt x="102" y="102"/>
                    <a:pt x="102" y="102"/>
                  </a:cubicBezTo>
                  <a:cubicBezTo>
                    <a:pt x="103" y="100"/>
                    <a:pt x="103" y="100"/>
                    <a:pt x="103" y="100"/>
                  </a:cubicBezTo>
                  <a:cubicBezTo>
                    <a:pt x="106" y="100"/>
                    <a:pt x="106" y="100"/>
                    <a:pt x="106" y="100"/>
                  </a:cubicBezTo>
                  <a:cubicBezTo>
                    <a:pt x="137" y="94"/>
                    <a:pt x="157" y="76"/>
                    <a:pt x="156" y="58"/>
                  </a:cubicBezTo>
                  <a:cubicBezTo>
                    <a:pt x="156" y="58"/>
                    <a:pt x="156" y="58"/>
                    <a:pt x="156" y="58"/>
                  </a:cubicBezTo>
                  <a:cubicBezTo>
                    <a:pt x="156" y="47"/>
                    <a:pt x="149" y="36"/>
                    <a:pt x="137" y="27"/>
                  </a:cubicBezTo>
                  <a:cubicBezTo>
                    <a:pt x="137" y="27"/>
                    <a:pt x="137" y="27"/>
                    <a:pt x="137" y="27"/>
                  </a:cubicBezTo>
                  <a:cubicBezTo>
                    <a:pt x="124" y="19"/>
                    <a:pt x="105" y="14"/>
                    <a:pt x="85" y="14"/>
                  </a:cubicBezTo>
                  <a:cubicBezTo>
                    <a:pt x="85" y="14"/>
                    <a:pt x="85" y="14"/>
                    <a:pt x="85" y="14"/>
                  </a:cubicBezTo>
                  <a:cubicBezTo>
                    <a:pt x="85" y="14"/>
                    <a:pt x="85" y="14"/>
                    <a:pt x="85" y="14"/>
                  </a:cubicBezTo>
                  <a:cubicBezTo>
                    <a:pt x="85" y="14"/>
                    <a:pt x="85" y="14"/>
                    <a:pt x="85" y="14"/>
                  </a:cubicBezTo>
                  <a:cubicBezTo>
                    <a:pt x="65" y="14"/>
                    <a:pt x="46" y="19"/>
                    <a:pt x="33" y="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latin typeface="Noto Sans S Chinese Medium" panose="020B0600000000000000" pitchFamily="34" charset="-122"/>
                <a:ea typeface="Noto Sans S Chinese Medium" panose="020B0600000000000000" pitchFamily="34" charset="-122"/>
              </a:endParaRPr>
            </a:p>
          </p:txBody>
        </p:sp>
        <p:sp>
          <p:nvSpPr>
            <p:cNvPr id="1048603" name="PA_椭圆 56"/>
            <p:cNvSpPr>
              <a:spLocks noChangeArrowheads="1"/>
            </p:cNvSpPr>
            <p:nvPr>
              <p:custDataLst>
                <p:tags r:id="rId15"/>
              </p:custDataLst>
            </p:nvPr>
          </p:nvSpPr>
          <p:spPr bwMode="auto">
            <a:xfrm>
              <a:off x="2775436" y="3612313"/>
              <a:ext cx="831469" cy="828895"/>
            </a:xfrm>
            <a:prstGeom prst="ellipse">
              <a:avLst/>
            </a:prstGeom>
            <a:solidFill>
              <a:srgbClr val="0068B7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0">
                <a:solidFill>
                  <a:schemeClr val="lt1"/>
                </a:solidFill>
                <a:latin typeface="Noto Sans S Chinese Medium" panose="020B0600000000000000" pitchFamily="34" charset="-122"/>
                <a:ea typeface="Noto Sans S Chinese Medium" panose="020B0600000000000000" pitchFamily="34" charset="-122"/>
              </a:endParaRPr>
            </a:p>
          </p:txBody>
        </p:sp>
        <p:grpSp>
          <p:nvGrpSpPr>
            <p:cNvPr id="60" name="PA_淘宝店chenying0907 78"/>
            <p:cNvGrpSpPr/>
            <p:nvPr>
              <p:custDataLst>
                <p:tags r:id="rId16"/>
              </p:custDataLst>
            </p:nvPr>
          </p:nvGrpSpPr>
          <p:grpSpPr bwMode="auto">
            <a:xfrm>
              <a:off x="2998858" y="3789126"/>
              <a:ext cx="384625" cy="468198"/>
              <a:chOff x="1074" y="1354"/>
              <a:chExt cx="272" cy="331"/>
            </a:xfrm>
          </p:grpSpPr>
          <p:sp>
            <p:nvSpPr>
              <p:cNvPr id="1048604" name="淘宝店chenying0907 68"/>
              <p:cNvSpPr/>
              <p:nvPr/>
            </p:nvSpPr>
            <p:spPr bwMode="auto">
              <a:xfrm>
                <a:off x="1144" y="1354"/>
                <a:ext cx="202" cy="208"/>
              </a:xfrm>
              <a:custGeom>
                <a:avLst/>
                <a:gdLst>
                  <a:gd name="T0" fmla="*/ 62 w 123"/>
                  <a:gd name="T1" fmla="*/ 33 h 127"/>
                  <a:gd name="T2" fmla="*/ 49 w 123"/>
                  <a:gd name="T3" fmla="*/ 30 h 127"/>
                  <a:gd name="T4" fmla="*/ 49 w 123"/>
                  <a:gd name="T5" fmla="*/ 0 h 127"/>
                  <a:gd name="T6" fmla="*/ 0 w 123"/>
                  <a:gd name="T7" fmla="*/ 48 h 127"/>
                  <a:gd name="T8" fmla="*/ 49 w 123"/>
                  <a:gd name="T9" fmla="*/ 95 h 127"/>
                  <a:gd name="T10" fmla="*/ 49 w 123"/>
                  <a:gd name="T11" fmla="*/ 65 h 127"/>
                  <a:gd name="T12" fmla="*/ 96 w 123"/>
                  <a:gd name="T13" fmla="*/ 107 h 127"/>
                  <a:gd name="T14" fmla="*/ 78 w 123"/>
                  <a:gd name="T15" fmla="*/ 127 h 127"/>
                  <a:gd name="T16" fmla="*/ 115 w 123"/>
                  <a:gd name="T17" fmla="*/ 98 h 127"/>
                  <a:gd name="T18" fmla="*/ 62 w 123"/>
                  <a:gd name="T19" fmla="*/ 33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3" h="127">
                    <a:moveTo>
                      <a:pt x="62" y="33"/>
                    </a:moveTo>
                    <a:cubicBezTo>
                      <a:pt x="57" y="31"/>
                      <a:pt x="53" y="30"/>
                      <a:pt x="49" y="30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49" y="95"/>
                      <a:pt x="49" y="95"/>
                      <a:pt x="49" y="9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86" y="67"/>
                      <a:pt x="102" y="86"/>
                      <a:pt x="96" y="107"/>
                    </a:cubicBezTo>
                    <a:cubicBezTo>
                      <a:pt x="93" y="116"/>
                      <a:pt x="86" y="123"/>
                      <a:pt x="78" y="127"/>
                    </a:cubicBezTo>
                    <a:cubicBezTo>
                      <a:pt x="96" y="123"/>
                      <a:pt x="111" y="113"/>
                      <a:pt x="115" y="98"/>
                    </a:cubicBezTo>
                    <a:cubicBezTo>
                      <a:pt x="123" y="72"/>
                      <a:pt x="99" y="43"/>
                      <a:pt x="62" y="3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/>
              <a:lstStyle/>
              <a:p>
                <a:endParaRPr lang="zh-CN" altLang="en-US">
                  <a:latin typeface="Noto Sans S Chinese Medium" panose="020B0600000000000000" pitchFamily="34" charset="-122"/>
                  <a:ea typeface="Noto Sans S Chinese Medium" panose="020B0600000000000000" pitchFamily="34" charset="-122"/>
                </a:endParaRPr>
              </a:p>
            </p:txBody>
          </p:sp>
          <p:sp>
            <p:nvSpPr>
              <p:cNvPr id="1048605" name="淘宝店chenying0907 69"/>
              <p:cNvSpPr/>
              <p:nvPr/>
            </p:nvSpPr>
            <p:spPr bwMode="auto">
              <a:xfrm>
                <a:off x="1074" y="1477"/>
                <a:ext cx="202" cy="208"/>
              </a:xfrm>
              <a:custGeom>
                <a:avLst/>
                <a:gdLst>
                  <a:gd name="T0" fmla="*/ 61 w 123"/>
                  <a:gd name="T1" fmla="*/ 94 h 127"/>
                  <a:gd name="T2" fmla="*/ 74 w 123"/>
                  <a:gd name="T3" fmla="*/ 97 h 127"/>
                  <a:gd name="T4" fmla="*/ 74 w 123"/>
                  <a:gd name="T5" fmla="*/ 127 h 127"/>
                  <a:gd name="T6" fmla="*/ 123 w 123"/>
                  <a:gd name="T7" fmla="*/ 79 h 127"/>
                  <a:gd name="T8" fmla="*/ 74 w 123"/>
                  <a:gd name="T9" fmla="*/ 31 h 127"/>
                  <a:gd name="T10" fmla="*/ 74 w 123"/>
                  <a:gd name="T11" fmla="*/ 62 h 127"/>
                  <a:gd name="T12" fmla="*/ 27 w 123"/>
                  <a:gd name="T13" fmla="*/ 20 h 127"/>
                  <a:gd name="T14" fmla="*/ 45 w 123"/>
                  <a:gd name="T15" fmla="*/ 0 h 127"/>
                  <a:gd name="T16" fmla="*/ 8 w 123"/>
                  <a:gd name="T17" fmla="*/ 29 h 127"/>
                  <a:gd name="T18" fmla="*/ 61 w 123"/>
                  <a:gd name="T19" fmla="*/ 94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3" h="127">
                    <a:moveTo>
                      <a:pt x="61" y="94"/>
                    </a:moveTo>
                    <a:cubicBezTo>
                      <a:pt x="66" y="96"/>
                      <a:pt x="70" y="96"/>
                      <a:pt x="74" y="97"/>
                    </a:cubicBezTo>
                    <a:cubicBezTo>
                      <a:pt x="74" y="127"/>
                      <a:pt x="74" y="127"/>
                      <a:pt x="74" y="127"/>
                    </a:cubicBezTo>
                    <a:cubicBezTo>
                      <a:pt x="123" y="79"/>
                      <a:pt x="123" y="79"/>
                      <a:pt x="123" y="79"/>
                    </a:cubicBezTo>
                    <a:cubicBezTo>
                      <a:pt x="74" y="31"/>
                      <a:pt x="74" y="31"/>
                      <a:pt x="74" y="31"/>
                    </a:cubicBezTo>
                    <a:cubicBezTo>
                      <a:pt x="74" y="62"/>
                      <a:pt x="74" y="62"/>
                      <a:pt x="74" y="62"/>
                    </a:cubicBezTo>
                    <a:cubicBezTo>
                      <a:pt x="37" y="59"/>
                      <a:pt x="21" y="41"/>
                      <a:pt x="27" y="20"/>
                    </a:cubicBezTo>
                    <a:cubicBezTo>
                      <a:pt x="30" y="11"/>
                      <a:pt x="37" y="4"/>
                      <a:pt x="45" y="0"/>
                    </a:cubicBezTo>
                    <a:cubicBezTo>
                      <a:pt x="27" y="4"/>
                      <a:pt x="12" y="14"/>
                      <a:pt x="8" y="29"/>
                    </a:cubicBezTo>
                    <a:cubicBezTo>
                      <a:pt x="0" y="55"/>
                      <a:pt x="24" y="84"/>
                      <a:pt x="61" y="9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/>
              <a:lstStyle/>
              <a:p>
                <a:endParaRPr lang="zh-CN" altLang="en-US">
                  <a:latin typeface="Noto Sans S Chinese Medium" panose="020B0600000000000000" pitchFamily="34" charset="-122"/>
                  <a:ea typeface="Noto Sans S Chinese Medium" panose="020B0600000000000000" pitchFamily="34" charset="-122"/>
                </a:endParaRPr>
              </a:p>
            </p:txBody>
          </p:sp>
        </p:grpSp>
        <p:sp>
          <p:nvSpPr>
            <p:cNvPr id="1048606" name="PA_椭圆 62"/>
            <p:cNvSpPr>
              <a:spLocks noChangeArrowheads="1"/>
            </p:cNvSpPr>
            <p:nvPr>
              <p:custDataLst>
                <p:tags r:id="rId17"/>
              </p:custDataLst>
            </p:nvPr>
          </p:nvSpPr>
          <p:spPr bwMode="auto">
            <a:xfrm>
              <a:off x="6918811" y="3612313"/>
              <a:ext cx="831469" cy="828895"/>
            </a:xfrm>
            <a:prstGeom prst="ellipse">
              <a:avLst/>
            </a:prstGeom>
            <a:solidFill>
              <a:srgbClr val="0068B7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0">
                <a:solidFill>
                  <a:schemeClr val="lt1"/>
                </a:solidFill>
                <a:latin typeface="Noto Sans S Chinese Medium" panose="020B0600000000000000" pitchFamily="34" charset="-122"/>
                <a:ea typeface="Noto Sans S Chinese Medium" panose="020B0600000000000000" pitchFamily="34" charset="-122"/>
              </a:endParaRPr>
            </a:p>
          </p:txBody>
        </p:sp>
        <p:grpSp>
          <p:nvGrpSpPr>
            <p:cNvPr id="61" name="PA_淘宝店chenying0907 79"/>
            <p:cNvGrpSpPr/>
            <p:nvPr>
              <p:custDataLst>
                <p:tags r:id="rId18"/>
              </p:custDataLst>
            </p:nvPr>
          </p:nvGrpSpPr>
          <p:grpSpPr bwMode="auto">
            <a:xfrm>
              <a:off x="7159201" y="3883896"/>
              <a:ext cx="352102" cy="321091"/>
              <a:chOff x="3286" y="1421"/>
              <a:chExt cx="249" cy="227"/>
            </a:xfrm>
          </p:grpSpPr>
          <p:sp>
            <p:nvSpPr>
              <p:cNvPr id="1048607" name="Rectangle 70"/>
              <p:cNvSpPr>
                <a:spLocks noChangeArrowheads="1"/>
              </p:cNvSpPr>
              <p:nvPr/>
            </p:nvSpPr>
            <p:spPr bwMode="auto">
              <a:xfrm>
                <a:off x="3322" y="1613"/>
                <a:ext cx="170" cy="1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txBody>
              <a:bodyPr/>
              <a:lstStyle/>
              <a:p>
                <a:endParaRPr lang="zh-CN" altLang="en-US">
                  <a:latin typeface="Noto Sans S Chinese Medium" panose="020B0600000000000000" pitchFamily="34" charset="-122"/>
                  <a:ea typeface="Noto Sans S Chinese Medium" panose="020B0600000000000000" pitchFamily="34" charset="-122"/>
                </a:endParaRPr>
              </a:p>
            </p:txBody>
          </p:sp>
          <p:sp>
            <p:nvSpPr>
              <p:cNvPr id="1048608" name="Rectangle 71"/>
              <p:cNvSpPr>
                <a:spLocks noChangeArrowheads="1"/>
              </p:cNvSpPr>
              <p:nvPr/>
            </p:nvSpPr>
            <p:spPr bwMode="auto">
              <a:xfrm>
                <a:off x="3363" y="1449"/>
                <a:ext cx="92" cy="1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txBody>
              <a:bodyPr/>
              <a:lstStyle/>
              <a:p>
                <a:endParaRPr lang="zh-CN" altLang="en-US">
                  <a:latin typeface="Noto Sans S Chinese Medium" panose="020B0600000000000000" pitchFamily="34" charset="-122"/>
                  <a:ea typeface="Noto Sans S Chinese Medium" panose="020B0600000000000000" pitchFamily="34" charset="-122"/>
                </a:endParaRPr>
              </a:p>
            </p:txBody>
          </p:sp>
          <p:sp>
            <p:nvSpPr>
              <p:cNvPr id="1048609" name="Rectangle 72"/>
              <p:cNvSpPr>
                <a:spLocks noChangeArrowheads="1"/>
              </p:cNvSpPr>
              <p:nvPr/>
            </p:nvSpPr>
            <p:spPr bwMode="auto">
              <a:xfrm>
                <a:off x="3363" y="1472"/>
                <a:ext cx="92" cy="1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txBody>
              <a:bodyPr/>
              <a:lstStyle/>
              <a:p>
                <a:endParaRPr lang="zh-CN" altLang="en-US">
                  <a:latin typeface="Noto Sans S Chinese Medium" panose="020B0600000000000000" pitchFamily="34" charset="-122"/>
                  <a:ea typeface="Noto Sans S Chinese Medium" panose="020B0600000000000000" pitchFamily="34" charset="-122"/>
                </a:endParaRPr>
              </a:p>
            </p:txBody>
          </p:sp>
          <p:sp>
            <p:nvSpPr>
              <p:cNvPr id="1048610" name="Rectangle 73"/>
              <p:cNvSpPr>
                <a:spLocks noChangeArrowheads="1"/>
              </p:cNvSpPr>
              <p:nvPr/>
            </p:nvSpPr>
            <p:spPr bwMode="auto">
              <a:xfrm>
                <a:off x="3363" y="1493"/>
                <a:ext cx="92" cy="1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txBody>
              <a:bodyPr/>
              <a:lstStyle/>
              <a:p>
                <a:endParaRPr lang="zh-CN" altLang="en-US">
                  <a:latin typeface="Noto Sans S Chinese Medium" panose="020B0600000000000000" pitchFamily="34" charset="-122"/>
                  <a:ea typeface="Noto Sans S Chinese Medium" panose="020B0600000000000000" pitchFamily="34" charset="-122"/>
                </a:endParaRPr>
              </a:p>
            </p:txBody>
          </p:sp>
          <p:sp>
            <p:nvSpPr>
              <p:cNvPr id="1048611" name="淘宝店chenying0907 74"/>
              <p:cNvSpPr>
                <a:spLocks noEditPoints="1"/>
              </p:cNvSpPr>
              <p:nvPr/>
            </p:nvSpPr>
            <p:spPr bwMode="auto">
              <a:xfrm>
                <a:off x="3286" y="1421"/>
                <a:ext cx="249" cy="227"/>
              </a:xfrm>
              <a:custGeom>
                <a:avLst/>
                <a:gdLst>
                  <a:gd name="T0" fmla="*/ 135 w 152"/>
                  <a:gd name="T1" fmla="*/ 70 h 138"/>
                  <a:gd name="T2" fmla="*/ 118 w 152"/>
                  <a:gd name="T3" fmla="*/ 70 h 138"/>
                  <a:gd name="T4" fmla="*/ 118 w 152"/>
                  <a:gd name="T5" fmla="*/ 0 h 138"/>
                  <a:gd name="T6" fmla="*/ 34 w 152"/>
                  <a:gd name="T7" fmla="*/ 0 h 138"/>
                  <a:gd name="T8" fmla="*/ 34 w 152"/>
                  <a:gd name="T9" fmla="*/ 70 h 138"/>
                  <a:gd name="T10" fmla="*/ 17 w 152"/>
                  <a:gd name="T11" fmla="*/ 70 h 138"/>
                  <a:gd name="T12" fmla="*/ 0 w 152"/>
                  <a:gd name="T13" fmla="*/ 87 h 138"/>
                  <a:gd name="T14" fmla="*/ 0 w 152"/>
                  <a:gd name="T15" fmla="*/ 121 h 138"/>
                  <a:gd name="T16" fmla="*/ 17 w 152"/>
                  <a:gd name="T17" fmla="*/ 138 h 138"/>
                  <a:gd name="T18" fmla="*/ 135 w 152"/>
                  <a:gd name="T19" fmla="*/ 138 h 138"/>
                  <a:gd name="T20" fmla="*/ 152 w 152"/>
                  <a:gd name="T21" fmla="*/ 121 h 138"/>
                  <a:gd name="T22" fmla="*/ 152 w 152"/>
                  <a:gd name="T23" fmla="*/ 87 h 138"/>
                  <a:gd name="T24" fmla="*/ 135 w 152"/>
                  <a:gd name="T25" fmla="*/ 70 h 138"/>
                  <a:gd name="T26" fmla="*/ 40 w 152"/>
                  <a:gd name="T27" fmla="*/ 6 h 138"/>
                  <a:gd name="T28" fmla="*/ 111 w 152"/>
                  <a:gd name="T29" fmla="*/ 6 h 138"/>
                  <a:gd name="T30" fmla="*/ 111 w 152"/>
                  <a:gd name="T31" fmla="*/ 70 h 138"/>
                  <a:gd name="T32" fmla="*/ 40 w 152"/>
                  <a:gd name="T33" fmla="*/ 70 h 138"/>
                  <a:gd name="T34" fmla="*/ 40 w 152"/>
                  <a:gd name="T35" fmla="*/ 6 h 138"/>
                  <a:gd name="T36" fmla="*/ 145 w 152"/>
                  <a:gd name="T37" fmla="*/ 121 h 138"/>
                  <a:gd name="T38" fmla="*/ 135 w 152"/>
                  <a:gd name="T39" fmla="*/ 131 h 138"/>
                  <a:gd name="T40" fmla="*/ 17 w 152"/>
                  <a:gd name="T41" fmla="*/ 131 h 138"/>
                  <a:gd name="T42" fmla="*/ 7 w 152"/>
                  <a:gd name="T43" fmla="*/ 121 h 138"/>
                  <a:gd name="T44" fmla="*/ 7 w 152"/>
                  <a:gd name="T45" fmla="*/ 87 h 138"/>
                  <a:gd name="T46" fmla="*/ 17 w 152"/>
                  <a:gd name="T47" fmla="*/ 77 h 138"/>
                  <a:gd name="T48" fmla="*/ 135 w 152"/>
                  <a:gd name="T49" fmla="*/ 77 h 138"/>
                  <a:gd name="T50" fmla="*/ 145 w 152"/>
                  <a:gd name="T51" fmla="*/ 87 h 138"/>
                  <a:gd name="T52" fmla="*/ 145 w 152"/>
                  <a:gd name="T53" fmla="*/ 121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52" h="138">
                    <a:moveTo>
                      <a:pt x="135" y="70"/>
                    </a:moveTo>
                    <a:cubicBezTo>
                      <a:pt x="118" y="70"/>
                      <a:pt x="118" y="70"/>
                      <a:pt x="118" y="70"/>
                    </a:cubicBezTo>
                    <a:cubicBezTo>
                      <a:pt x="118" y="0"/>
                      <a:pt x="118" y="0"/>
                      <a:pt x="118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4" y="70"/>
                      <a:pt x="34" y="70"/>
                      <a:pt x="34" y="70"/>
                    </a:cubicBezTo>
                    <a:cubicBezTo>
                      <a:pt x="17" y="70"/>
                      <a:pt x="17" y="70"/>
                      <a:pt x="17" y="70"/>
                    </a:cubicBezTo>
                    <a:cubicBezTo>
                      <a:pt x="8" y="70"/>
                      <a:pt x="0" y="78"/>
                      <a:pt x="0" y="87"/>
                    </a:cubicBezTo>
                    <a:cubicBezTo>
                      <a:pt x="0" y="121"/>
                      <a:pt x="0" y="121"/>
                      <a:pt x="0" y="121"/>
                    </a:cubicBezTo>
                    <a:cubicBezTo>
                      <a:pt x="0" y="130"/>
                      <a:pt x="8" y="138"/>
                      <a:pt x="17" y="138"/>
                    </a:cubicBezTo>
                    <a:cubicBezTo>
                      <a:pt x="135" y="138"/>
                      <a:pt x="135" y="138"/>
                      <a:pt x="135" y="138"/>
                    </a:cubicBezTo>
                    <a:cubicBezTo>
                      <a:pt x="144" y="138"/>
                      <a:pt x="152" y="130"/>
                      <a:pt x="152" y="121"/>
                    </a:cubicBezTo>
                    <a:cubicBezTo>
                      <a:pt x="152" y="87"/>
                      <a:pt x="152" y="87"/>
                      <a:pt x="152" y="87"/>
                    </a:cubicBezTo>
                    <a:cubicBezTo>
                      <a:pt x="152" y="78"/>
                      <a:pt x="144" y="70"/>
                      <a:pt x="135" y="70"/>
                    </a:cubicBezTo>
                    <a:close/>
                    <a:moveTo>
                      <a:pt x="40" y="6"/>
                    </a:moveTo>
                    <a:cubicBezTo>
                      <a:pt x="111" y="6"/>
                      <a:pt x="111" y="6"/>
                      <a:pt x="111" y="6"/>
                    </a:cubicBezTo>
                    <a:cubicBezTo>
                      <a:pt x="111" y="70"/>
                      <a:pt x="111" y="70"/>
                      <a:pt x="111" y="70"/>
                    </a:cubicBezTo>
                    <a:cubicBezTo>
                      <a:pt x="40" y="70"/>
                      <a:pt x="40" y="70"/>
                      <a:pt x="40" y="70"/>
                    </a:cubicBezTo>
                    <a:lnTo>
                      <a:pt x="40" y="6"/>
                    </a:lnTo>
                    <a:close/>
                    <a:moveTo>
                      <a:pt x="145" y="121"/>
                    </a:moveTo>
                    <a:cubicBezTo>
                      <a:pt x="145" y="127"/>
                      <a:pt x="140" y="131"/>
                      <a:pt x="135" y="131"/>
                    </a:cubicBezTo>
                    <a:cubicBezTo>
                      <a:pt x="17" y="131"/>
                      <a:pt x="17" y="131"/>
                      <a:pt x="17" y="131"/>
                    </a:cubicBezTo>
                    <a:cubicBezTo>
                      <a:pt x="12" y="131"/>
                      <a:pt x="7" y="127"/>
                      <a:pt x="7" y="121"/>
                    </a:cubicBezTo>
                    <a:cubicBezTo>
                      <a:pt x="7" y="87"/>
                      <a:pt x="7" y="87"/>
                      <a:pt x="7" y="87"/>
                    </a:cubicBezTo>
                    <a:cubicBezTo>
                      <a:pt x="7" y="81"/>
                      <a:pt x="12" y="77"/>
                      <a:pt x="17" y="77"/>
                    </a:cubicBezTo>
                    <a:cubicBezTo>
                      <a:pt x="135" y="77"/>
                      <a:pt x="135" y="77"/>
                      <a:pt x="135" y="77"/>
                    </a:cubicBezTo>
                    <a:cubicBezTo>
                      <a:pt x="140" y="77"/>
                      <a:pt x="145" y="81"/>
                      <a:pt x="145" y="87"/>
                    </a:cubicBezTo>
                    <a:lnTo>
                      <a:pt x="145" y="12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/>
              <a:lstStyle/>
              <a:p>
                <a:endParaRPr lang="zh-CN" altLang="en-US">
                  <a:latin typeface="Noto Sans S Chinese Medium" panose="020B0600000000000000" pitchFamily="34" charset="-122"/>
                  <a:ea typeface="Noto Sans S Chinese Medium" panose="020B0600000000000000" pitchFamily="34" charset="-122"/>
                </a:endParaRPr>
              </a:p>
            </p:txBody>
          </p:sp>
          <p:sp>
            <p:nvSpPr>
              <p:cNvPr id="1048612" name="Oval 75"/>
              <p:cNvSpPr>
                <a:spLocks noChangeArrowheads="1"/>
              </p:cNvSpPr>
              <p:nvPr/>
            </p:nvSpPr>
            <p:spPr bwMode="auto">
              <a:xfrm>
                <a:off x="3322" y="1564"/>
                <a:ext cx="16" cy="16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</p:spPr>
            <p:txBody>
              <a:bodyPr/>
              <a:lstStyle/>
              <a:p>
                <a:endParaRPr lang="zh-CN" altLang="en-US">
                  <a:latin typeface="Noto Sans S Chinese Medium" panose="020B0600000000000000" pitchFamily="34" charset="-122"/>
                  <a:ea typeface="Noto Sans S Chinese Medium" panose="020B0600000000000000" pitchFamily="34" charset="-122"/>
                </a:endParaRPr>
              </a:p>
            </p:txBody>
          </p:sp>
          <p:sp>
            <p:nvSpPr>
              <p:cNvPr id="1048613" name="Oval 76"/>
              <p:cNvSpPr>
                <a:spLocks noChangeArrowheads="1"/>
              </p:cNvSpPr>
              <p:nvPr/>
            </p:nvSpPr>
            <p:spPr bwMode="auto">
              <a:xfrm>
                <a:off x="3345" y="1564"/>
                <a:ext cx="14" cy="16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</p:spPr>
            <p:txBody>
              <a:bodyPr/>
              <a:lstStyle/>
              <a:p>
                <a:endParaRPr lang="zh-CN" altLang="en-US">
                  <a:latin typeface="Noto Sans S Chinese Medium" panose="020B0600000000000000" pitchFamily="34" charset="-122"/>
                  <a:ea typeface="Noto Sans S Chinese Medium" panose="020B0600000000000000" pitchFamily="34" charset="-122"/>
                </a:endParaRPr>
              </a:p>
            </p:txBody>
          </p:sp>
        </p:grpSp>
        <p:sp>
          <p:nvSpPr>
            <p:cNvPr id="1048614" name="PA_椭圆 59"/>
            <p:cNvSpPr>
              <a:spLocks noChangeArrowheads="1"/>
            </p:cNvSpPr>
            <p:nvPr>
              <p:custDataLst>
                <p:tags r:id="rId19"/>
              </p:custDataLst>
            </p:nvPr>
          </p:nvSpPr>
          <p:spPr bwMode="auto">
            <a:xfrm>
              <a:off x="4880461" y="3612313"/>
              <a:ext cx="831469" cy="82889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0">
                <a:solidFill>
                  <a:schemeClr val="lt1"/>
                </a:solidFill>
                <a:latin typeface="Noto Sans S Chinese Medium" panose="020B0600000000000000" pitchFamily="34" charset="-122"/>
                <a:ea typeface="Noto Sans S Chinese Medium" panose="020B0600000000000000" pitchFamily="34" charset="-122"/>
              </a:endParaRPr>
            </a:p>
          </p:txBody>
        </p:sp>
        <p:sp>
          <p:nvSpPr>
            <p:cNvPr id="1048615" name="PA_任意多边形 77"/>
            <p:cNvSpPr>
              <a:spLocks noEditPoints="1"/>
            </p:cNvSpPr>
            <p:nvPr>
              <p:custDataLst>
                <p:tags r:id="rId20"/>
              </p:custDataLst>
            </p:nvPr>
          </p:nvSpPr>
          <p:spPr bwMode="auto">
            <a:xfrm>
              <a:off x="5103883" y="3847120"/>
              <a:ext cx="384625" cy="359282"/>
            </a:xfrm>
            <a:custGeom>
              <a:avLst/>
              <a:gdLst>
                <a:gd name="T0" fmla="*/ 27 w 166"/>
                <a:gd name="T1" fmla="*/ 100 h 155"/>
                <a:gd name="T2" fmla="*/ 23 w 166"/>
                <a:gd name="T3" fmla="*/ 90 h 155"/>
                <a:gd name="T4" fmla="*/ 20 w 166"/>
                <a:gd name="T5" fmla="*/ 23 h 155"/>
                <a:gd name="T6" fmla="*/ 50 w 166"/>
                <a:gd name="T7" fmla="*/ 26 h 155"/>
                <a:gd name="T8" fmla="*/ 50 w 166"/>
                <a:gd name="T9" fmla="*/ 0 h 155"/>
                <a:gd name="T10" fmla="*/ 114 w 166"/>
                <a:gd name="T11" fmla="*/ 26 h 155"/>
                <a:gd name="T12" fmla="*/ 119 w 166"/>
                <a:gd name="T13" fmla="*/ 30 h 155"/>
                <a:gd name="T14" fmla="*/ 166 w 166"/>
                <a:gd name="T15" fmla="*/ 80 h 155"/>
                <a:gd name="T16" fmla="*/ 139 w 166"/>
                <a:gd name="T17" fmla="*/ 95 h 155"/>
                <a:gd name="T18" fmla="*/ 155 w 166"/>
                <a:gd name="T19" fmla="*/ 117 h 155"/>
                <a:gd name="T20" fmla="*/ 89 w 166"/>
                <a:gd name="T21" fmla="*/ 134 h 155"/>
                <a:gd name="T22" fmla="*/ 82 w 166"/>
                <a:gd name="T23" fmla="*/ 135 h 155"/>
                <a:gd name="T24" fmla="*/ 80 w 166"/>
                <a:gd name="T25" fmla="*/ 135 h 155"/>
                <a:gd name="T26" fmla="*/ 13 w 166"/>
                <a:gd name="T27" fmla="*/ 118 h 155"/>
                <a:gd name="T28" fmla="*/ 36 w 166"/>
                <a:gd name="T29" fmla="*/ 79 h 155"/>
                <a:gd name="T30" fmla="*/ 42 w 166"/>
                <a:gd name="T31" fmla="*/ 97 h 155"/>
                <a:gd name="T32" fmla="*/ 44 w 166"/>
                <a:gd name="T33" fmla="*/ 101 h 155"/>
                <a:gd name="T34" fmla="*/ 61 w 166"/>
                <a:gd name="T35" fmla="*/ 135 h 155"/>
                <a:gd name="T36" fmla="*/ 77 w 166"/>
                <a:gd name="T37" fmla="*/ 120 h 155"/>
                <a:gd name="T38" fmla="*/ 82 w 166"/>
                <a:gd name="T39" fmla="*/ 120 h 155"/>
                <a:gd name="T40" fmla="*/ 91 w 166"/>
                <a:gd name="T41" fmla="*/ 119 h 155"/>
                <a:gd name="T42" fmla="*/ 107 w 166"/>
                <a:gd name="T43" fmla="*/ 133 h 155"/>
                <a:gd name="T44" fmla="*/ 122 w 166"/>
                <a:gd name="T45" fmla="*/ 97 h 155"/>
                <a:gd name="T46" fmla="*/ 127 w 166"/>
                <a:gd name="T47" fmla="*/ 82 h 155"/>
                <a:gd name="T48" fmla="*/ 128 w 166"/>
                <a:gd name="T49" fmla="*/ 77 h 155"/>
                <a:gd name="T50" fmla="*/ 137 w 166"/>
                <a:gd name="T51" fmla="*/ 39 h 155"/>
                <a:gd name="T52" fmla="*/ 113 w 166"/>
                <a:gd name="T53" fmla="*/ 43 h 155"/>
                <a:gd name="T54" fmla="*/ 103 w 166"/>
                <a:gd name="T55" fmla="*/ 37 h 155"/>
                <a:gd name="T56" fmla="*/ 99 w 166"/>
                <a:gd name="T57" fmla="*/ 14 h 155"/>
                <a:gd name="T58" fmla="*/ 65 w 166"/>
                <a:gd name="T59" fmla="*/ 34 h 155"/>
                <a:gd name="T60" fmla="*/ 50 w 166"/>
                <a:gd name="T61" fmla="*/ 44 h 155"/>
                <a:gd name="T62" fmla="*/ 47 w 166"/>
                <a:gd name="T63" fmla="*/ 47 h 155"/>
                <a:gd name="T64" fmla="*/ 19 w 166"/>
                <a:gd name="T65" fmla="*/ 73 h 155"/>
                <a:gd name="T66" fmla="*/ 83 w 166"/>
                <a:gd name="T67" fmla="*/ 50 h 155"/>
                <a:gd name="T68" fmla="*/ 110 w 166"/>
                <a:gd name="T69" fmla="*/ 75 h 155"/>
                <a:gd name="T70" fmla="*/ 83 w 166"/>
                <a:gd name="T71" fmla="*/ 101 h 155"/>
                <a:gd name="T72" fmla="*/ 83 w 166"/>
                <a:gd name="T73" fmla="*/ 94 h 155"/>
                <a:gd name="T74" fmla="*/ 95 w 166"/>
                <a:gd name="T75" fmla="*/ 75 h 155"/>
                <a:gd name="T76" fmla="*/ 83 w 166"/>
                <a:gd name="T77" fmla="*/ 64 h 155"/>
                <a:gd name="T78" fmla="*/ 72 w 166"/>
                <a:gd name="T79" fmla="*/ 75 h 155"/>
                <a:gd name="T80" fmla="*/ 83 w 166"/>
                <a:gd name="T81" fmla="*/ 87 h 155"/>
                <a:gd name="T82" fmla="*/ 83 w 166"/>
                <a:gd name="T83" fmla="*/ 94 h 155"/>
                <a:gd name="T84" fmla="*/ 57 w 166"/>
                <a:gd name="T85" fmla="*/ 75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66" h="155">
                  <a:moveTo>
                    <a:pt x="13" y="118"/>
                  </a:moveTo>
                  <a:cubicBezTo>
                    <a:pt x="27" y="100"/>
                    <a:pt x="27" y="100"/>
                    <a:pt x="27" y="100"/>
                  </a:cubicBezTo>
                  <a:cubicBezTo>
                    <a:pt x="25" y="97"/>
                    <a:pt x="24" y="93"/>
                    <a:pt x="23" y="90"/>
                  </a:cubicBezTo>
                  <a:cubicBezTo>
                    <a:pt x="23" y="90"/>
                    <a:pt x="23" y="90"/>
                    <a:pt x="23" y="90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45" y="29"/>
                    <a:pt x="48" y="27"/>
                    <a:pt x="50" y="26"/>
                  </a:cubicBezTo>
                  <a:cubicBezTo>
                    <a:pt x="50" y="26"/>
                    <a:pt x="50" y="26"/>
                    <a:pt x="50" y="26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14" y="26"/>
                    <a:pt x="114" y="26"/>
                    <a:pt x="114" y="26"/>
                  </a:cubicBezTo>
                  <a:cubicBezTo>
                    <a:pt x="116" y="27"/>
                    <a:pt x="118" y="28"/>
                    <a:pt x="119" y="30"/>
                  </a:cubicBezTo>
                  <a:cubicBezTo>
                    <a:pt x="119" y="30"/>
                    <a:pt x="119" y="30"/>
                    <a:pt x="119" y="30"/>
                  </a:cubicBezTo>
                  <a:cubicBezTo>
                    <a:pt x="146" y="21"/>
                    <a:pt x="146" y="21"/>
                    <a:pt x="146" y="21"/>
                  </a:cubicBezTo>
                  <a:cubicBezTo>
                    <a:pt x="166" y="80"/>
                    <a:pt x="166" y="80"/>
                    <a:pt x="166" y="80"/>
                  </a:cubicBezTo>
                  <a:cubicBezTo>
                    <a:pt x="141" y="88"/>
                    <a:pt x="141" y="88"/>
                    <a:pt x="141" y="88"/>
                  </a:cubicBezTo>
                  <a:cubicBezTo>
                    <a:pt x="140" y="91"/>
                    <a:pt x="140" y="93"/>
                    <a:pt x="139" y="95"/>
                  </a:cubicBezTo>
                  <a:cubicBezTo>
                    <a:pt x="139" y="95"/>
                    <a:pt x="139" y="95"/>
                    <a:pt x="139" y="95"/>
                  </a:cubicBezTo>
                  <a:cubicBezTo>
                    <a:pt x="155" y="117"/>
                    <a:pt x="155" y="117"/>
                    <a:pt x="155" y="117"/>
                  </a:cubicBezTo>
                  <a:cubicBezTo>
                    <a:pt x="104" y="154"/>
                    <a:pt x="104" y="154"/>
                    <a:pt x="104" y="154"/>
                  </a:cubicBezTo>
                  <a:cubicBezTo>
                    <a:pt x="89" y="134"/>
                    <a:pt x="89" y="134"/>
                    <a:pt x="89" y="134"/>
                  </a:cubicBezTo>
                  <a:cubicBezTo>
                    <a:pt x="87" y="135"/>
                    <a:pt x="84" y="135"/>
                    <a:pt x="82" y="135"/>
                  </a:cubicBezTo>
                  <a:cubicBezTo>
                    <a:pt x="82" y="135"/>
                    <a:pt x="82" y="135"/>
                    <a:pt x="82" y="135"/>
                  </a:cubicBezTo>
                  <a:cubicBezTo>
                    <a:pt x="81" y="135"/>
                    <a:pt x="81" y="135"/>
                    <a:pt x="80" y="135"/>
                  </a:cubicBezTo>
                  <a:cubicBezTo>
                    <a:pt x="80" y="135"/>
                    <a:pt x="80" y="135"/>
                    <a:pt x="80" y="135"/>
                  </a:cubicBezTo>
                  <a:cubicBezTo>
                    <a:pt x="65" y="155"/>
                    <a:pt x="65" y="155"/>
                    <a:pt x="65" y="155"/>
                  </a:cubicBezTo>
                  <a:cubicBezTo>
                    <a:pt x="13" y="118"/>
                    <a:pt x="13" y="118"/>
                    <a:pt x="13" y="118"/>
                  </a:cubicBezTo>
                  <a:close/>
                  <a:moveTo>
                    <a:pt x="19" y="73"/>
                  </a:moveTo>
                  <a:cubicBezTo>
                    <a:pt x="36" y="79"/>
                    <a:pt x="36" y="79"/>
                    <a:pt x="36" y="79"/>
                  </a:cubicBezTo>
                  <a:cubicBezTo>
                    <a:pt x="37" y="83"/>
                    <a:pt x="37" y="83"/>
                    <a:pt x="37" y="83"/>
                  </a:cubicBezTo>
                  <a:cubicBezTo>
                    <a:pt x="38" y="88"/>
                    <a:pt x="40" y="93"/>
                    <a:pt x="42" y="97"/>
                  </a:cubicBezTo>
                  <a:cubicBezTo>
                    <a:pt x="42" y="97"/>
                    <a:pt x="42" y="97"/>
                    <a:pt x="42" y="97"/>
                  </a:cubicBezTo>
                  <a:cubicBezTo>
                    <a:pt x="44" y="101"/>
                    <a:pt x="44" y="101"/>
                    <a:pt x="44" y="101"/>
                  </a:cubicBezTo>
                  <a:cubicBezTo>
                    <a:pt x="34" y="115"/>
                    <a:pt x="34" y="115"/>
                    <a:pt x="34" y="115"/>
                  </a:cubicBezTo>
                  <a:cubicBezTo>
                    <a:pt x="61" y="135"/>
                    <a:pt x="61" y="135"/>
                    <a:pt x="61" y="135"/>
                  </a:cubicBezTo>
                  <a:cubicBezTo>
                    <a:pt x="73" y="120"/>
                    <a:pt x="73" y="120"/>
                    <a:pt x="73" y="120"/>
                  </a:cubicBezTo>
                  <a:cubicBezTo>
                    <a:pt x="77" y="120"/>
                    <a:pt x="77" y="120"/>
                    <a:pt x="77" y="120"/>
                  </a:cubicBezTo>
                  <a:cubicBezTo>
                    <a:pt x="79" y="120"/>
                    <a:pt x="80" y="120"/>
                    <a:pt x="82" y="120"/>
                  </a:cubicBezTo>
                  <a:cubicBezTo>
                    <a:pt x="82" y="120"/>
                    <a:pt x="82" y="120"/>
                    <a:pt x="82" y="120"/>
                  </a:cubicBezTo>
                  <a:cubicBezTo>
                    <a:pt x="85" y="120"/>
                    <a:pt x="88" y="120"/>
                    <a:pt x="91" y="119"/>
                  </a:cubicBezTo>
                  <a:cubicBezTo>
                    <a:pt x="91" y="119"/>
                    <a:pt x="91" y="119"/>
                    <a:pt x="91" y="119"/>
                  </a:cubicBezTo>
                  <a:cubicBezTo>
                    <a:pt x="96" y="118"/>
                    <a:pt x="96" y="118"/>
                    <a:pt x="96" y="118"/>
                  </a:cubicBezTo>
                  <a:cubicBezTo>
                    <a:pt x="107" y="133"/>
                    <a:pt x="107" y="133"/>
                    <a:pt x="107" y="133"/>
                  </a:cubicBezTo>
                  <a:cubicBezTo>
                    <a:pt x="135" y="114"/>
                    <a:pt x="135" y="114"/>
                    <a:pt x="135" y="114"/>
                  </a:cubicBezTo>
                  <a:cubicBezTo>
                    <a:pt x="122" y="97"/>
                    <a:pt x="122" y="97"/>
                    <a:pt x="122" y="97"/>
                  </a:cubicBezTo>
                  <a:cubicBezTo>
                    <a:pt x="124" y="93"/>
                    <a:pt x="124" y="93"/>
                    <a:pt x="124" y="93"/>
                  </a:cubicBezTo>
                  <a:cubicBezTo>
                    <a:pt x="125" y="90"/>
                    <a:pt x="126" y="86"/>
                    <a:pt x="127" y="82"/>
                  </a:cubicBezTo>
                  <a:cubicBezTo>
                    <a:pt x="127" y="82"/>
                    <a:pt x="127" y="82"/>
                    <a:pt x="127" y="82"/>
                  </a:cubicBezTo>
                  <a:cubicBezTo>
                    <a:pt x="128" y="77"/>
                    <a:pt x="128" y="77"/>
                    <a:pt x="128" y="77"/>
                  </a:cubicBezTo>
                  <a:cubicBezTo>
                    <a:pt x="147" y="71"/>
                    <a:pt x="147" y="71"/>
                    <a:pt x="147" y="71"/>
                  </a:cubicBezTo>
                  <a:cubicBezTo>
                    <a:pt x="137" y="39"/>
                    <a:pt x="137" y="39"/>
                    <a:pt x="137" y="39"/>
                  </a:cubicBezTo>
                  <a:cubicBezTo>
                    <a:pt x="116" y="46"/>
                    <a:pt x="116" y="46"/>
                    <a:pt x="116" y="46"/>
                  </a:cubicBezTo>
                  <a:cubicBezTo>
                    <a:pt x="113" y="43"/>
                    <a:pt x="113" y="43"/>
                    <a:pt x="113" y="43"/>
                  </a:cubicBezTo>
                  <a:cubicBezTo>
                    <a:pt x="110" y="41"/>
                    <a:pt x="107" y="38"/>
                    <a:pt x="103" y="37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9" y="14"/>
                    <a:pt x="99" y="14"/>
                    <a:pt x="99" y="14"/>
                  </a:cubicBezTo>
                  <a:cubicBezTo>
                    <a:pt x="65" y="14"/>
                    <a:pt x="65" y="14"/>
                    <a:pt x="65" y="14"/>
                  </a:cubicBezTo>
                  <a:cubicBezTo>
                    <a:pt x="65" y="34"/>
                    <a:pt x="65" y="34"/>
                    <a:pt x="65" y="34"/>
                  </a:cubicBezTo>
                  <a:cubicBezTo>
                    <a:pt x="61" y="36"/>
                    <a:pt x="61" y="36"/>
                    <a:pt x="61" y="36"/>
                  </a:cubicBezTo>
                  <a:cubicBezTo>
                    <a:pt x="57" y="38"/>
                    <a:pt x="53" y="41"/>
                    <a:pt x="50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19" y="73"/>
                    <a:pt x="19" y="73"/>
                    <a:pt x="19" y="73"/>
                  </a:cubicBezTo>
                  <a:close/>
                  <a:moveTo>
                    <a:pt x="57" y="75"/>
                  </a:moveTo>
                  <a:cubicBezTo>
                    <a:pt x="57" y="61"/>
                    <a:pt x="69" y="50"/>
                    <a:pt x="83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98" y="50"/>
                    <a:pt x="110" y="61"/>
                    <a:pt x="110" y="75"/>
                  </a:cubicBezTo>
                  <a:cubicBezTo>
                    <a:pt x="110" y="75"/>
                    <a:pt x="110" y="75"/>
                    <a:pt x="110" y="75"/>
                  </a:cubicBezTo>
                  <a:cubicBezTo>
                    <a:pt x="110" y="90"/>
                    <a:pt x="98" y="101"/>
                    <a:pt x="83" y="101"/>
                  </a:cubicBezTo>
                  <a:cubicBezTo>
                    <a:pt x="83" y="101"/>
                    <a:pt x="83" y="101"/>
                    <a:pt x="83" y="101"/>
                  </a:cubicBezTo>
                  <a:cubicBezTo>
                    <a:pt x="83" y="94"/>
                    <a:pt x="83" y="94"/>
                    <a:pt x="83" y="94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90" y="87"/>
                    <a:pt x="95" y="82"/>
                    <a:pt x="95" y="75"/>
                  </a:cubicBezTo>
                  <a:cubicBezTo>
                    <a:pt x="95" y="75"/>
                    <a:pt x="95" y="75"/>
                    <a:pt x="95" y="75"/>
                  </a:cubicBezTo>
                  <a:cubicBezTo>
                    <a:pt x="95" y="69"/>
                    <a:pt x="90" y="64"/>
                    <a:pt x="83" y="64"/>
                  </a:cubicBezTo>
                  <a:cubicBezTo>
                    <a:pt x="83" y="64"/>
                    <a:pt x="83" y="64"/>
                    <a:pt x="83" y="64"/>
                  </a:cubicBezTo>
                  <a:cubicBezTo>
                    <a:pt x="77" y="64"/>
                    <a:pt x="72" y="69"/>
                    <a:pt x="72" y="75"/>
                  </a:cubicBezTo>
                  <a:cubicBezTo>
                    <a:pt x="72" y="75"/>
                    <a:pt x="72" y="75"/>
                    <a:pt x="72" y="75"/>
                  </a:cubicBezTo>
                  <a:cubicBezTo>
                    <a:pt x="72" y="82"/>
                    <a:pt x="77" y="87"/>
                    <a:pt x="83" y="87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83" y="94"/>
                    <a:pt x="83" y="94"/>
                    <a:pt x="83" y="94"/>
                  </a:cubicBezTo>
                  <a:cubicBezTo>
                    <a:pt x="83" y="101"/>
                    <a:pt x="83" y="101"/>
                    <a:pt x="83" y="101"/>
                  </a:cubicBezTo>
                  <a:cubicBezTo>
                    <a:pt x="69" y="101"/>
                    <a:pt x="57" y="90"/>
                    <a:pt x="57" y="7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latin typeface="Noto Sans S Chinese Medium" panose="020B0600000000000000" pitchFamily="34" charset="-122"/>
                <a:ea typeface="Noto Sans S Chinese Medium" panose="020B0600000000000000" pitchFamily="34" charset="-122"/>
              </a:endParaRPr>
            </a:p>
          </p:txBody>
        </p:sp>
      </p:grpSp>
      <p:grpSp>
        <p:nvGrpSpPr>
          <p:cNvPr id="62" name="组合 48"/>
          <p:cNvGrpSpPr/>
          <p:nvPr/>
        </p:nvGrpSpPr>
        <p:grpSpPr>
          <a:xfrm>
            <a:off x="1" y="184819"/>
            <a:ext cx="12190930" cy="1325563"/>
            <a:chOff x="1" y="184819"/>
            <a:chExt cx="12190930" cy="1325563"/>
          </a:xfrm>
        </p:grpSpPr>
        <p:sp>
          <p:nvSpPr>
            <p:cNvPr id="1048616" name="剪去单角的矩形 49"/>
            <p:cNvSpPr/>
            <p:nvPr/>
          </p:nvSpPr>
          <p:spPr>
            <a:xfrm flipV="1">
              <a:off x="1" y="566671"/>
              <a:ext cx="6120000" cy="540000"/>
            </a:xfrm>
            <a:prstGeom prst="snip1Rect">
              <a:avLst/>
            </a:prstGeom>
            <a:solidFill>
              <a:sysClr val="window" lastClr="CCE8CF">
                <a:lumMod val="6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48617" name="标题 1"/>
            <p:cNvSpPr txBox="1"/>
            <p:nvPr/>
          </p:nvSpPr>
          <p:spPr>
            <a:xfrm>
              <a:off x="1" y="184819"/>
              <a:ext cx="12190930" cy="132556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kumimoji="0" lang="zh-CN" altLang="en-US" sz="2800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" lastClr="CCE8C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   </a:t>
              </a:r>
              <a:r>
                <a:rPr lang="en-US" altLang="zh-CN" sz="2800" b="1" noProof="0" dirty="0">
                  <a:solidFill>
                    <a:sysClr val="window" lastClr="CCE8C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r>
                <a:rPr lang="en-US" altLang="zh-CN" sz="2800" b="1" dirty="0" smtClean="0">
                  <a:solidFill>
                    <a:sysClr val="window" lastClr="CCE8C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.1</a:t>
              </a:r>
              <a:r>
                <a:rPr lang="en-US" altLang="zh-CN" sz="2800" dirty="0" smtClean="0">
                  <a:solidFill>
                    <a:sysClr val="window" lastClr="CCE8C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-</a:t>
              </a:r>
              <a:r>
                <a:rPr lang="zh-CN" altLang="en-US" sz="2800" dirty="0" smtClean="0">
                  <a:solidFill>
                    <a:sysClr val="window" lastClr="CCE8C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背景介绍</a:t>
              </a:r>
              <a:endParaRPr lang="zh-CN" altLang="en-US" sz="2800" dirty="0">
                <a:solidFill>
                  <a:sysClr val="window" lastClr="CCE8C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048618" name="文本框 72"/>
          <p:cNvSpPr txBox="1"/>
          <p:nvPr/>
        </p:nvSpPr>
        <p:spPr>
          <a:xfrm>
            <a:off x="361950" y="5316247"/>
            <a:ext cx="3391625" cy="17297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8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党委常委不超过</a:t>
            </a:r>
            <a:r>
              <a:rPr lang="en-US" altLang="zh-CN" sz="28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7</a:t>
            </a:r>
            <a:r>
              <a:rPr lang="zh-CN" altLang="en-US" sz="28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人党委委员不超过</a:t>
            </a:r>
            <a:r>
              <a:rPr lang="en-US" altLang="zh-CN" sz="28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19</a:t>
            </a:r>
            <a:r>
              <a:rPr lang="zh-CN" altLang="en-US" sz="28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人</a:t>
            </a:r>
            <a:endParaRPr lang="en-US" altLang="zh-CN" sz="2800" kern="0" dirty="0" smtClean="0">
              <a:solidFill>
                <a:schemeClr val="tx1">
                  <a:lumMod val="75000"/>
                  <a:lumOff val="2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48619" name="文本框 72"/>
          <p:cNvSpPr txBox="1"/>
          <p:nvPr/>
        </p:nvSpPr>
        <p:spPr>
          <a:xfrm>
            <a:off x="3861083" y="5279444"/>
            <a:ext cx="1907526" cy="637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8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一般</a:t>
            </a:r>
            <a:r>
              <a:rPr lang="en-US" altLang="zh-CN" sz="28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5-7</a:t>
            </a:r>
            <a:r>
              <a:rPr lang="zh-CN" altLang="en-US" sz="28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人</a:t>
            </a:r>
            <a:endParaRPr lang="en-US" altLang="zh-CN" sz="2800" kern="0" dirty="0" smtClean="0">
              <a:solidFill>
                <a:schemeClr val="tx1">
                  <a:lumMod val="75000"/>
                  <a:lumOff val="2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48620" name="文本框 72"/>
          <p:cNvSpPr txBox="1"/>
          <p:nvPr/>
        </p:nvSpPr>
        <p:spPr>
          <a:xfrm>
            <a:off x="6267758" y="5316247"/>
            <a:ext cx="2102041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8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4-10</a:t>
            </a:r>
            <a:r>
              <a:rPr lang="zh-CN" altLang="en-US" sz="28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人</a:t>
            </a:r>
            <a:endParaRPr lang="en-US" altLang="zh-CN" sz="2800" kern="0" dirty="0" smtClean="0">
              <a:solidFill>
                <a:schemeClr val="tx1">
                  <a:lumMod val="75000"/>
                  <a:lumOff val="2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48621" name="文本框 72"/>
          <p:cNvSpPr txBox="1"/>
          <p:nvPr/>
        </p:nvSpPr>
        <p:spPr>
          <a:xfrm>
            <a:off x="8746391" y="5279444"/>
            <a:ext cx="1907526" cy="637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8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一般</a:t>
            </a:r>
            <a:r>
              <a:rPr lang="en-US" altLang="zh-CN" sz="28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5</a:t>
            </a:r>
            <a:r>
              <a:rPr lang="zh-CN" altLang="en-US" sz="28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人</a:t>
            </a:r>
            <a:endParaRPr lang="en-US" altLang="zh-CN" sz="2800" kern="0" dirty="0" smtClean="0">
              <a:solidFill>
                <a:schemeClr val="tx1">
                  <a:lumMod val="75000"/>
                  <a:lumOff val="2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0" name="îṥ1îḑê"/>
          <p:cNvSpPr/>
          <p:nvPr/>
        </p:nvSpPr>
        <p:spPr>
          <a:xfrm rot="8100000">
            <a:off x="7200213" y="2042809"/>
            <a:ext cx="2452038" cy="2452039"/>
          </a:xfrm>
          <a:prstGeom prst="arc">
            <a:avLst>
              <a:gd name="adj1" fmla="val 16034796"/>
              <a:gd name="adj2" fmla="val 92822"/>
            </a:avLst>
          </a:prstGeom>
          <a:ln w="28575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048631" name="îślïḍé"/>
          <p:cNvSpPr/>
          <p:nvPr/>
        </p:nvSpPr>
        <p:spPr>
          <a:xfrm rot="8100000">
            <a:off x="4937829" y="2042809"/>
            <a:ext cx="2452038" cy="2452039"/>
          </a:xfrm>
          <a:prstGeom prst="arc">
            <a:avLst>
              <a:gd name="adj1" fmla="val 16034796"/>
              <a:gd name="adj2" fmla="val 92822"/>
            </a:avLst>
          </a:prstGeom>
          <a:ln w="28575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048632" name="îṣḷïḋé"/>
          <p:cNvSpPr/>
          <p:nvPr/>
        </p:nvSpPr>
        <p:spPr>
          <a:xfrm rot="8100000">
            <a:off x="2630113" y="2042809"/>
            <a:ext cx="2452038" cy="2452039"/>
          </a:xfrm>
          <a:prstGeom prst="arc">
            <a:avLst>
              <a:gd name="adj1" fmla="val 16034796"/>
              <a:gd name="adj2" fmla="val 92822"/>
            </a:avLst>
          </a:prstGeom>
          <a:ln w="28575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endParaRPr/>
          </a:p>
        </p:txBody>
      </p:sp>
      <p:grpSp>
        <p:nvGrpSpPr>
          <p:cNvPr id="67" name="îṣḷiďé"/>
          <p:cNvGrpSpPr/>
          <p:nvPr/>
        </p:nvGrpSpPr>
        <p:grpSpPr>
          <a:xfrm>
            <a:off x="2026117" y="2352606"/>
            <a:ext cx="1473491" cy="1468957"/>
            <a:chOff x="2006600" y="1293622"/>
            <a:chExt cx="1320800" cy="1316736"/>
          </a:xfrm>
        </p:grpSpPr>
        <p:sp>
          <p:nvSpPr>
            <p:cNvPr id="1048633" name="iS1ïḑê"/>
            <p:cNvSpPr/>
            <p:nvPr/>
          </p:nvSpPr>
          <p:spPr>
            <a:xfrm rot="16200000">
              <a:off x="2008632" y="1291590"/>
              <a:ext cx="1316736" cy="1320800"/>
            </a:xfrm>
            <a:prstGeom prst="diamond">
              <a:avLst/>
            </a:prstGeom>
            <a:solidFill>
              <a:srgbClr val="EA03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48634" name="íṧḻíḑé"/>
            <p:cNvSpPr/>
            <p:nvPr/>
          </p:nvSpPr>
          <p:spPr>
            <a:xfrm>
              <a:off x="2312290" y="1597281"/>
              <a:ext cx="709418" cy="709418"/>
            </a:xfrm>
            <a:prstGeom prst="ellipse">
              <a:avLst/>
            </a:prstGeom>
            <a:solidFill>
              <a:srgbClr val="EA0337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1048635" name="íšľidé"/>
          <p:cNvSpPr/>
          <p:nvPr/>
        </p:nvSpPr>
        <p:spPr>
          <a:xfrm>
            <a:off x="2539714" y="3863499"/>
            <a:ext cx="446299" cy="446299"/>
          </a:xfrm>
          <a:prstGeom prst="ellipse">
            <a:avLst/>
          </a:prstGeom>
          <a:solidFill>
            <a:srgbClr val="EA03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 lnSpcReduction="10000"/>
          </a:bodyPr>
          <a:lstStyle/>
          <a:p>
            <a:pPr algn="ctr"/>
            <a:r>
              <a:rPr lang="en-US" sz="1600" b="1"/>
              <a:t>1</a:t>
            </a:r>
          </a:p>
        </p:txBody>
      </p:sp>
      <p:sp>
        <p:nvSpPr>
          <p:cNvPr id="1048636" name="ïṥ1ïḍê"/>
          <p:cNvSpPr/>
          <p:nvPr/>
        </p:nvSpPr>
        <p:spPr bwMode="auto">
          <a:xfrm>
            <a:off x="2548839" y="2914486"/>
            <a:ext cx="428052" cy="345199"/>
          </a:xfrm>
          <a:custGeom>
            <a:avLst/>
            <a:gdLst/>
            <a:ahLst/>
            <a:cxnLst>
              <a:cxn ang="0">
                <a:pos x="55" y="27"/>
              </a:cxn>
              <a:cxn ang="0">
                <a:pos x="54" y="27"/>
              </a:cxn>
              <a:cxn ang="0">
                <a:pos x="54" y="27"/>
              </a:cxn>
              <a:cxn ang="0">
                <a:pos x="53" y="27"/>
              </a:cxn>
              <a:cxn ang="0">
                <a:pos x="28" y="6"/>
              </a:cxn>
              <a:cxn ang="0">
                <a:pos x="4" y="27"/>
              </a:cxn>
              <a:cxn ang="0">
                <a:pos x="3" y="27"/>
              </a:cxn>
              <a:cxn ang="0">
                <a:pos x="2" y="27"/>
              </a:cxn>
              <a:cxn ang="0">
                <a:pos x="0" y="24"/>
              </a:cxn>
              <a:cxn ang="0">
                <a:pos x="0" y="23"/>
              </a:cxn>
              <a:cxn ang="0">
                <a:pos x="26" y="1"/>
              </a:cxn>
              <a:cxn ang="0">
                <a:pos x="31" y="1"/>
              </a:cxn>
              <a:cxn ang="0">
                <a:pos x="40" y="8"/>
              </a:cxn>
              <a:cxn ang="0">
                <a:pos x="40" y="1"/>
              </a:cxn>
              <a:cxn ang="0">
                <a:pos x="41" y="0"/>
              </a:cxn>
              <a:cxn ang="0">
                <a:pos x="48" y="0"/>
              </a:cxn>
              <a:cxn ang="0">
                <a:pos x="49" y="1"/>
              </a:cxn>
              <a:cxn ang="0">
                <a:pos x="49" y="16"/>
              </a:cxn>
              <a:cxn ang="0">
                <a:pos x="57" y="23"/>
              </a:cxn>
              <a:cxn ang="0">
                <a:pos x="57" y="24"/>
              </a:cxn>
              <a:cxn ang="0">
                <a:pos x="55" y="27"/>
              </a:cxn>
              <a:cxn ang="0">
                <a:pos x="49" y="44"/>
              </a:cxn>
              <a:cxn ang="0">
                <a:pos x="47" y="46"/>
              </a:cxn>
              <a:cxn ang="0">
                <a:pos x="33" y="46"/>
              </a:cxn>
              <a:cxn ang="0">
                <a:pos x="33" y="32"/>
              </a:cxn>
              <a:cxn ang="0">
                <a:pos x="24" y="32"/>
              </a:cxn>
              <a:cxn ang="0">
                <a:pos x="24" y="46"/>
              </a:cxn>
              <a:cxn ang="0">
                <a:pos x="10" y="46"/>
              </a:cxn>
              <a:cxn ang="0">
                <a:pos x="8" y="44"/>
              </a:cxn>
              <a:cxn ang="0">
                <a:pos x="8" y="27"/>
              </a:cxn>
              <a:cxn ang="0">
                <a:pos x="8" y="26"/>
              </a:cxn>
              <a:cxn ang="0">
                <a:pos x="28" y="9"/>
              </a:cxn>
              <a:cxn ang="0">
                <a:pos x="49" y="26"/>
              </a:cxn>
              <a:cxn ang="0">
                <a:pos x="49" y="27"/>
              </a:cxn>
              <a:cxn ang="0">
                <a:pos x="49" y="44"/>
              </a:cxn>
            </a:cxnLst>
            <a:rect l="0" t="0" r="r" b="b"/>
            <a:pathLst>
              <a:path w="57" h="46">
                <a:moveTo>
                  <a:pt x="55" y="27"/>
                </a:moveTo>
                <a:cubicBezTo>
                  <a:pt x="55" y="27"/>
                  <a:pt x="54" y="27"/>
                  <a:pt x="54" y="27"/>
                </a:cubicBezTo>
                <a:cubicBezTo>
                  <a:pt x="54" y="27"/>
                  <a:pt x="54" y="27"/>
                  <a:pt x="54" y="27"/>
                </a:cubicBezTo>
                <a:cubicBezTo>
                  <a:pt x="54" y="27"/>
                  <a:pt x="53" y="27"/>
                  <a:pt x="53" y="27"/>
                </a:cubicBezTo>
                <a:cubicBezTo>
                  <a:pt x="28" y="6"/>
                  <a:pt x="28" y="6"/>
                  <a:pt x="28" y="6"/>
                </a:cubicBezTo>
                <a:cubicBezTo>
                  <a:pt x="4" y="27"/>
                  <a:pt x="4" y="27"/>
                  <a:pt x="4" y="27"/>
                </a:cubicBezTo>
                <a:cubicBezTo>
                  <a:pt x="4" y="27"/>
                  <a:pt x="3" y="27"/>
                  <a:pt x="3" y="27"/>
                </a:cubicBezTo>
                <a:cubicBezTo>
                  <a:pt x="3" y="27"/>
                  <a:pt x="2" y="27"/>
                  <a:pt x="2" y="27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0" y="23"/>
                </a:cubicBezTo>
                <a:cubicBezTo>
                  <a:pt x="26" y="1"/>
                  <a:pt x="26" y="1"/>
                  <a:pt x="26" y="1"/>
                </a:cubicBezTo>
                <a:cubicBezTo>
                  <a:pt x="27" y="0"/>
                  <a:pt x="30" y="0"/>
                  <a:pt x="31" y="1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1"/>
                  <a:pt x="40" y="1"/>
                  <a:pt x="40" y="1"/>
                </a:cubicBezTo>
                <a:cubicBezTo>
                  <a:pt x="40" y="1"/>
                  <a:pt x="40" y="0"/>
                  <a:pt x="41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9" y="0"/>
                  <a:pt x="49" y="1"/>
                  <a:pt x="49" y="1"/>
                </a:cubicBezTo>
                <a:cubicBezTo>
                  <a:pt x="49" y="16"/>
                  <a:pt x="49" y="16"/>
                  <a:pt x="49" y="16"/>
                </a:cubicBezTo>
                <a:cubicBezTo>
                  <a:pt x="57" y="23"/>
                  <a:pt x="57" y="23"/>
                  <a:pt x="57" y="23"/>
                </a:cubicBezTo>
                <a:cubicBezTo>
                  <a:pt x="57" y="23"/>
                  <a:pt x="57" y="24"/>
                  <a:pt x="57" y="24"/>
                </a:cubicBezTo>
                <a:lnTo>
                  <a:pt x="55" y="27"/>
                </a:lnTo>
                <a:close/>
                <a:moveTo>
                  <a:pt x="49" y="44"/>
                </a:moveTo>
                <a:cubicBezTo>
                  <a:pt x="49" y="45"/>
                  <a:pt x="48" y="46"/>
                  <a:pt x="47" y="46"/>
                </a:cubicBezTo>
                <a:cubicBezTo>
                  <a:pt x="33" y="46"/>
                  <a:pt x="33" y="46"/>
                  <a:pt x="33" y="46"/>
                </a:cubicBezTo>
                <a:cubicBezTo>
                  <a:pt x="33" y="32"/>
                  <a:pt x="33" y="32"/>
                  <a:pt x="33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46"/>
                  <a:pt x="24" y="46"/>
                  <a:pt x="24" y="46"/>
                </a:cubicBezTo>
                <a:cubicBezTo>
                  <a:pt x="10" y="46"/>
                  <a:pt x="10" y="46"/>
                  <a:pt x="10" y="46"/>
                </a:cubicBezTo>
                <a:cubicBezTo>
                  <a:pt x="9" y="46"/>
                  <a:pt x="8" y="45"/>
                  <a:pt x="8" y="44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8" y="26"/>
                  <a:pt x="8" y="26"/>
                </a:cubicBezTo>
                <a:cubicBezTo>
                  <a:pt x="28" y="9"/>
                  <a:pt x="28" y="9"/>
                  <a:pt x="28" y="9"/>
                </a:cubicBezTo>
                <a:cubicBezTo>
                  <a:pt x="49" y="26"/>
                  <a:pt x="49" y="26"/>
                  <a:pt x="49" y="26"/>
                </a:cubicBezTo>
                <a:cubicBezTo>
                  <a:pt x="49" y="26"/>
                  <a:pt x="49" y="27"/>
                  <a:pt x="49" y="27"/>
                </a:cubicBezTo>
                <a:lnTo>
                  <a:pt x="49" y="4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048637" name="iŝľïďê"/>
          <p:cNvSpPr txBox="1"/>
          <p:nvPr/>
        </p:nvSpPr>
        <p:spPr bwMode="auto">
          <a:xfrm>
            <a:off x="1933786" y="4793432"/>
            <a:ext cx="1680322" cy="920227"/>
          </a:xfrm>
          <a:prstGeom prst="rect">
            <a:avLst/>
          </a:prstGeom>
          <a:noFill/>
        </p:spPr>
        <p:txBody>
          <a:bodyPr wrap="none" lIns="90000" tIns="46800" rIns="90000" bIns="46800" anchor="b" anchorCtr="1">
            <a:noAutofit/>
          </a:bodyPr>
          <a:lstStyle/>
          <a:p>
            <a:pPr algn="ctr"/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发挥党委</a:t>
            </a:r>
            <a:endParaRPr lang="en-US" altLang="zh-CN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核心作用</a:t>
            </a:r>
          </a:p>
        </p:txBody>
      </p:sp>
      <p:sp>
        <p:nvSpPr>
          <p:cNvPr id="1048638" name="iŝľïďê"/>
          <p:cNvSpPr txBox="1"/>
          <p:nvPr/>
        </p:nvSpPr>
        <p:spPr bwMode="auto">
          <a:xfrm>
            <a:off x="6492522" y="4787618"/>
            <a:ext cx="1726132" cy="920227"/>
          </a:xfrm>
          <a:prstGeom prst="rect">
            <a:avLst/>
          </a:prstGeom>
          <a:noFill/>
        </p:spPr>
        <p:txBody>
          <a:bodyPr wrap="none" lIns="90000" tIns="46800" rIns="90000" bIns="46800" anchor="b" anchorCtr="1">
            <a:noAutofit/>
          </a:bodyPr>
          <a:lstStyle/>
          <a:p>
            <a:pPr algn="ctr" latinLnBrk="0"/>
            <a:r>
              <a:rPr lang="zh-CN" altLang="en-US" sz="2800" b="1" dirty="0" smtClean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围绕业务</a:t>
            </a:r>
            <a:endParaRPr lang="en-US" altLang="zh-CN" sz="2800" b="1" dirty="0" smtClean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latinLnBrk="0"/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配置干部</a:t>
            </a:r>
            <a:endParaRPr lang="zh-CN" altLang="en-US" sz="2800" b="1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8639" name="iŝľïďê"/>
          <p:cNvSpPr txBox="1"/>
          <p:nvPr/>
        </p:nvSpPr>
        <p:spPr bwMode="auto">
          <a:xfrm>
            <a:off x="4176530" y="4787617"/>
            <a:ext cx="1726132" cy="920227"/>
          </a:xfrm>
          <a:prstGeom prst="rect">
            <a:avLst/>
          </a:prstGeom>
          <a:noFill/>
        </p:spPr>
        <p:txBody>
          <a:bodyPr wrap="none" lIns="90000" tIns="46800" rIns="90000" bIns="46800" anchor="b" anchorCtr="1">
            <a:noAutofit/>
          </a:bodyPr>
          <a:lstStyle/>
          <a:p>
            <a:pPr algn="ctr" latinLnBrk="0"/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完善法人</a:t>
            </a:r>
            <a:endParaRPr lang="en-US" altLang="zh-CN" sz="28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latinLnBrk="0"/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治理结构</a:t>
            </a:r>
            <a:endParaRPr lang="en-US" altLang="zh-CN" sz="28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8640" name="iŝľïďê"/>
          <p:cNvSpPr txBox="1"/>
          <p:nvPr/>
        </p:nvSpPr>
        <p:spPr bwMode="auto">
          <a:xfrm>
            <a:off x="8725598" y="5137628"/>
            <a:ext cx="1726132" cy="570458"/>
          </a:xfrm>
          <a:prstGeom prst="rect">
            <a:avLst/>
          </a:prstGeom>
          <a:noFill/>
        </p:spPr>
        <p:txBody>
          <a:bodyPr wrap="none" lIns="90000" tIns="46800" rIns="90000" bIns="46800" anchor="b" anchorCtr="1">
            <a:noAutofit/>
          </a:bodyPr>
          <a:lstStyle/>
          <a:p>
            <a:pPr algn="ctr" latinLnBrk="0"/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全面推动</a:t>
            </a:r>
            <a:endParaRPr lang="en-US" altLang="zh-CN" sz="28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latinLnBrk="0"/>
            <a:r>
              <a:rPr lang="zh-CN" altLang="en-US" sz="2800" b="1" dirty="0" smtClean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任期</a:t>
            </a: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考核</a:t>
            </a:r>
            <a:endParaRPr lang="zh-CN" altLang="en-US" sz="2800" b="1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8" name="îṩļíďè"/>
          <p:cNvGrpSpPr/>
          <p:nvPr/>
        </p:nvGrpSpPr>
        <p:grpSpPr>
          <a:xfrm>
            <a:off x="4309521" y="2352606"/>
            <a:ext cx="1468957" cy="1957192"/>
            <a:chOff x="3466973" y="2132856"/>
            <a:chExt cx="1468957" cy="1957192"/>
          </a:xfrm>
        </p:grpSpPr>
        <p:grpSp>
          <p:nvGrpSpPr>
            <p:cNvPr id="69" name="îṩḷiḋe"/>
            <p:cNvGrpSpPr/>
            <p:nvPr/>
          </p:nvGrpSpPr>
          <p:grpSpPr>
            <a:xfrm>
              <a:off x="3466973" y="2132856"/>
              <a:ext cx="1468957" cy="1468957"/>
              <a:chOff x="1993900" y="1293622"/>
              <a:chExt cx="1316736" cy="1316736"/>
            </a:xfrm>
          </p:grpSpPr>
          <p:sp>
            <p:nvSpPr>
              <p:cNvPr id="1048641" name="íṧ1iḋê"/>
              <p:cNvSpPr/>
              <p:nvPr/>
            </p:nvSpPr>
            <p:spPr>
              <a:xfrm rot="16200000">
                <a:off x="1993900" y="1293622"/>
                <a:ext cx="1316736" cy="1316736"/>
              </a:xfrm>
              <a:prstGeom prst="diamond">
                <a:avLst/>
              </a:prstGeom>
              <a:solidFill>
                <a:srgbClr val="1C62A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48642" name="ïSḷíḍé"/>
              <p:cNvSpPr/>
              <p:nvPr/>
            </p:nvSpPr>
            <p:spPr>
              <a:xfrm>
                <a:off x="2295652" y="1595373"/>
                <a:ext cx="713232" cy="713232"/>
              </a:xfrm>
              <a:prstGeom prst="ellipse">
                <a:avLst/>
              </a:prstGeom>
              <a:solidFill>
                <a:srgbClr val="1C62A1"/>
              </a:solidFill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048643" name="iṣļidé"/>
            <p:cNvSpPr/>
            <p:nvPr/>
          </p:nvSpPr>
          <p:spPr>
            <a:xfrm>
              <a:off x="3973899" y="3643749"/>
              <a:ext cx="446299" cy="446299"/>
            </a:xfrm>
            <a:prstGeom prst="ellipse">
              <a:avLst/>
            </a:prstGeom>
            <a:solidFill>
              <a:srgbClr val="1C62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lnSpcReduction="10000"/>
            </a:bodyPr>
            <a:lstStyle/>
            <a:p>
              <a:pPr algn="ctr"/>
              <a:r>
                <a:rPr lang="en-US" sz="1600" b="1" dirty="0"/>
                <a:t>2</a:t>
              </a:r>
            </a:p>
          </p:txBody>
        </p:sp>
        <p:sp>
          <p:nvSpPr>
            <p:cNvPr id="1048644" name="íṡļiďê"/>
            <p:cNvSpPr/>
            <p:nvPr/>
          </p:nvSpPr>
          <p:spPr bwMode="auto">
            <a:xfrm>
              <a:off x="4006108" y="2685589"/>
              <a:ext cx="390689" cy="363491"/>
            </a:xfrm>
            <a:custGeom>
              <a:avLst/>
              <a:gdLst/>
              <a:ahLst/>
              <a:cxnLst>
                <a:cxn ang="0">
                  <a:pos x="13" y="39"/>
                </a:cxn>
                <a:cxn ang="0">
                  <a:pos x="8" y="39"/>
                </a:cxn>
                <a:cxn ang="0">
                  <a:pos x="0" y="33"/>
                </a:cxn>
                <a:cxn ang="0">
                  <a:pos x="5" y="19"/>
                </a:cxn>
                <a:cxn ang="0">
                  <a:pos x="15" y="22"/>
                </a:cxn>
                <a:cxn ang="0">
                  <a:pos x="20" y="21"/>
                </a:cxn>
                <a:cxn ang="0">
                  <a:pos x="20" y="24"/>
                </a:cxn>
                <a:cxn ang="0">
                  <a:pos x="23" y="34"/>
                </a:cxn>
                <a:cxn ang="0">
                  <a:pos x="13" y="39"/>
                </a:cxn>
                <a:cxn ang="0">
                  <a:pos x="15" y="19"/>
                </a:cxn>
                <a:cxn ang="0">
                  <a:pos x="5" y="9"/>
                </a:cxn>
                <a:cxn ang="0">
                  <a:pos x="15" y="0"/>
                </a:cxn>
                <a:cxn ang="0">
                  <a:pos x="25" y="9"/>
                </a:cxn>
                <a:cxn ang="0">
                  <a:pos x="15" y="19"/>
                </a:cxn>
                <a:cxn ang="0">
                  <a:pos x="53" y="68"/>
                </a:cxn>
                <a:cxn ang="0">
                  <a:pos x="20" y="68"/>
                </a:cxn>
                <a:cxn ang="0">
                  <a:pos x="10" y="58"/>
                </a:cxn>
                <a:cxn ang="0">
                  <a:pos x="23" y="36"/>
                </a:cxn>
                <a:cxn ang="0">
                  <a:pos x="37" y="41"/>
                </a:cxn>
                <a:cxn ang="0">
                  <a:pos x="50" y="36"/>
                </a:cxn>
                <a:cxn ang="0">
                  <a:pos x="64" y="58"/>
                </a:cxn>
                <a:cxn ang="0">
                  <a:pos x="53" y="68"/>
                </a:cxn>
                <a:cxn ang="0">
                  <a:pos x="37" y="39"/>
                </a:cxn>
                <a:cxn ang="0">
                  <a:pos x="22" y="24"/>
                </a:cxn>
                <a:cxn ang="0">
                  <a:pos x="37" y="9"/>
                </a:cxn>
                <a:cxn ang="0">
                  <a:pos x="51" y="24"/>
                </a:cxn>
                <a:cxn ang="0">
                  <a:pos x="37" y="39"/>
                </a:cxn>
                <a:cxn ang="0">
                  <a:pos x="59" y="19"/>
                </a:cxn>
                <a:cxn ang="0">
                  <a:pos x="49" y="9"/>
                </a:cxn>
                <a:cxn ang="0">
                  <a:pos x="59" y="0"/>
                </a:cxn>
                <a:cxn ang="0">
                  <a:pos x="68" y="9"/>
                </a:cxn>
                <a:cxn ang="0">
                  <a:pos x="59" y="19"/>
                </a:cxn>
                <a:cxn ang="0">
                  <a:pos x="66" y="39"/>
                </a:cxn>
                <a:cxn ang="0">
                  <a:pos x="61" y="39"/>
                </a:cxn>
                <a:cxn ang="0">
                  <a:pos x="51" y="34"/>
                </a:cxn>
                <a:cxn ang="0">
                  <a:pos x="54" y="24"/>
                </a:cxn>
                <a:cxn ang="0">
                  <a:pos x="54" y="21"/>
                </a:cxn>
                <a:cxn ang="0">
                  <a:pos x="59" y="22"/>
                </a:cxn>
                <a:cxn ang="0">
                  <a:pos x="69" y="19"/>
                </a:cxn>
                <a:cxn ang="0">
                  <a:pos x="73" y="33"/>
                </a:cxn>
                <a:cxn ang="0">
                  <a:pos x="66" y="39"/>
                </a:cxn>
              </a:cxnLst>
              <a:rect l="0" t="0" r="r" b="b"/>
              <a:pathLst>
                <a:path w="73" h="68">
                  <a:moveTo>
                    <a:pt x="13" y="39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4" y="39"/>
                    <a:pt x="0" y="37"/>
                    <a:pt x="0" y="33"/>
                  </a:cubicBezTo>
                  <a:cubicBezTo>
                    <a:pt x="0" y="29"/>
                    <a:pt x="0" y="19"/>
                    <a:pt x="5" y="19"/>
                  </a:cubicBezTo>
                  <a:cubicBezTo>
                    <a:pt x="6" y="19"/>
                    <a:pt x="10" y="22"/>
                    <a:pt x="15" y="22"/>
                  </a:cubicBezTo>
                  <a:cubicBezTo>
                    <a:pt x="17" y="22"/>
                    <a:pt x="18" y="22"/>
                    <a:pt x="20" y="21"/>
                  </a:cubicBezTo>
                  <a:cubicBezTo>
                    <a:pt x="20" y="22"/>
                    <a:pt x="20" y="23"/>
                    <a:pt x="20" y="24"/>
                  </a:cubicBezTo>
                  <a:cubicBezTo>
                    <a:pt x="20" y="27"/>
                    <a:pt x="21" y="31"/>
                    <a:pt x="23" y="34"/>
                  </a:cubicBezTo>
                  <a:cubicBezTo>
                    <a:pt x="19" y="34"/>
                    <a:pt x="15" y="36"/>
                    <a:pt x="13" y="39"/>
                  </a:cubicBezTo>
                  <a:close/>
                  <a:moveTo>
                    <a:pt x="15" y="19"/>
                  </a:moveTo>
                  <a:cubicBezTo>
                    <a:pt x="10" y="19"/>
                    <a:pt x="5" y="15"/>
                    <a:pt x="5" y="9"/>
                  </a:cubicBezTo>
                  <a:cubicBezTo>
                    <a:pt x="5" y="4"/>
                    <a:pt x="10" y="0"/>
                    <a:pt x="15" y="0"/>
                  </a:cubicBezTo>
                  <a:cubicBezTo>
                    <a:pt x="20" y="0"/>
                    <a:pt x="25" y="4"/>
                    <a:pt x="25" y="9"/>
                  </a:cubicBezTo>
                  <a:cubicBezTo>
                    <a:pt x="25" y="15"/>
                    <a:pt x="20" y="19"/>
                    <a:pt x="15" y="19"/>
                  </a:cubicBezTo>
                  <a:close/>
                  <a:moveTo>
                    <a:pt x="53" y="68"/>
                  </a:moveTo>
                  <a:cubicBezTo>
                    <a:pt x="20" y="68"/>
                    <a:pt x="20" y="68"/>
                    <a:pt x="20" y="68"/>
                  </a:cubicBezTo>
                  <a:cubicBezTo>
                    <a:pt x="14" y="68"/>
                    <a:pt x="10" y="64"/>
                    <a:pt x="10" y="58"/>
                  </a:cubicBezTo>
                  <a:cubicBezTo>
                    <a:pt x="10" y="49"/>
                    <a:pt x="12" y="36"/>
                    <a:pt x="23" y="36"/>
                  </a:cubicBezTo>
                  <a:cubicBezTo>
                    <a:pt x="25" y="36"/>
                    <a:pt x="29" y="41"/>
                    <a:pt x="37" y="41"/>
                  </a:cubicBezTo>
                  <a:cubicBezTo>
                    <a:pt x="44" y="41"/>
                    <a:pt x="49" y="36"/>
                    <a:pt x="50" y="36"/>
                  </a:cubicBezTo>
                  <a:cubicBezTo>
                    <a:pt x="62" y="36"/>
                    <a:pt x="64" y="49"/>
                    <a:pt x="64" y="58"/>
                  </a:cubicBezTo>
                  <a:cubicBezTo>
                    <a:pt x="64" y="64"/>
                    <a:pt x="60" y="68"/>
                    <a:pt x="53" y="68"/>
                  </a:cubicBezTo>
                  <a:close/>
                  <a:moveTo>
                    <a:pt x="37" y="39"/>
                  </a:moveTo>
                  <a:cubicBezTo>
                    <a:pt x="29" y="39"/>
                    <a:pt x="22" y="32"/>
                    <a:pt x="22" y="24"/>
                  </a:cubicBezTo>
                  <a:cubicBezTo>
                    <a:pt x="22" y="16"/>
                    <a:pt x="29" y="9"/>
                    <a:pt x="37" y="9"/>
                  </a:cubicBezTo>
                  <a:cubicBezTo>
                    <a:pt x="45" y="9"/>
                    <a:pt x="51" y="16"/>
                    <a:pt x="51" y="24"/>
                  </a:cubicBezTo>
                  <a:cubicBezTo>
                    <a:pt x="51" y="32"/>
                    <a:pt x="45" y="39"/>
                    <a:pt x="37" y="39"/>
                  </a:cubicBezTo>
                  <a:close/>
                  <a:moveTo>
                    <a:pt x="59" y="19"/>
                  </a:moveTo>
                  <a:cubicBezTo>
                    <a:pt x="53" y="19"/>
                    <a:pt x="49" y="15"/>
                    <a:pt x="49" y="9"/>
                  </a:cubicBezTo>
                  <a:cubicBezTo>
                    <a:pt x="49" y="4"/>
                    <a:pt x="53" y="0"/>
                    <a:pt x="59" y="0"/>
                  </a:cubicBezTo>
                  <a:cubicBezTo>
                    <a:pt x="64" y="0"/>
                    <a:pt x="68" y="4"/>
                    <a:pt x="68" y="9"/>
                  </a:cubicBezTo>
                  <a:cubicBezTo>
                    <a:pt x="68" y="15"/>
                    <a:pt x="64" y="19"/>
                    <a:pt x="59" y="19"/>
                  </a:cubicBezTo>
                  <a:close/>
                  <a:moveTo>
                    <a:pt x="66" y="39"/>
                  </a:moveTo>
                  <a:cubicBezTo>
                    <a:pt x="61" y="39"/>
                    <a:pt x="61" y="39"/>
                    <a:pt x="61" y="39"/>
                  </a:cubicBezTo>
                  <a:cubicBezTo>
                    <a:pt x="58" y="36"/>
                    <a:pt x="55" y="34"/>
                    <a:pt x="51" y="34"/>
                  </a:cubicBezTo>
                  <a:cubicBezTo>
                    <a:pt x="53" y="31"/>
                    <a:pt x="54" y="27"/>
                    <a:pt x="54" y="24"/>
                  </a:cubicBezTo>
                  <a:cubicBezTo>
                    <a:pt x="54" y="23"/>
                    <a:pt x="54" y="22"/>
                    <a:pt x="54" y="21"/>
                  </a:cubicBezTo>
                  <a:cubicBezTo>
                    <a:pt x="55" y="22"/>
                    <a:pt x="57" y="22"/>
                    <a:pt x="59" y="22"/>
                  </a:cubicBezTo>
                  <a:cubicBezTo>
                    <a:pt x="64" y="22"/>
                    <a:pt x="68" y="19"/>
                    <a:pt x="69" y="19"/>
                  </a:cubicBezTo>
                  <a:cubicBezTo>
                    <a:pt x="73" y="19"/>
                    <a:pt x="73" y="29"/>
                    <a:pt x="73" y="33"/>
                  </a:cubicBezTo>
                  <a:cubicBezTo>
                    <a:pt x="73" y="37"/>
                    <a:pt x="70" y="39"/>
                    <a:pt x="66" y="3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70" name="íśľiḓe"/>
          <p:cNvGrpSpPr/>
          <p:nvPr/>
        </p:nvGrpSpPr>
        <p:grpSpPr>
          <a:xfrm>
            <a:off x="6568195" y="2352606"/>
            <a:ext cx="1468957" cy="1957192"/>
            <a:chOff x="5304946" y="2132856"/>
            <a:chExt cx="1468957" cy="1957192"/>
          </a:xfrm>
        </p:grpSpPr>
        <p:grpSp>
          <p:nvGrpSpPr>
            <p:cNvPr id="71" name="ïṡľiḋê"/>
            <p:cNvGrpSpPr/>
            <p:nvPr/>
          </p:nvGrpSpPr>
          <p:grpSpPr>
            <a:xfrm>
              <a:off x="5304946" y="2132856"/>
              <a:ext cx="1468957" cy="1468957"/>
              <a:chOff x="2057400" y="1293622"/>
              <a:chExt cx="1316736" cy="1316736"/>
            </a:xfrm>
          </p:grpSpPr>
          <p:sp>
            <p:nvSpPr>
              <p:cNvPr id="1048645" name="íṣlíďè"/>
              <p:cNvSpPr/>
              <p:nvPr/>
            </p:nvSpPr>
            <p:spPr>
              <a:xfrm rot="16200000">
                <a:off x="2057400" y="1293622"/>
                <a:ext cx="1316736" cy="1316736"/>
              </a:xfrm>
              <a:prstGeom prst="diamond">
                <a:avLst/>
              </a:prstGeom>
              <a:solidFill>
                <a:srgbClr val="347FD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48646" name="iṥlïḓè"/>
              <p:cNvSpPr/>
              <p:nvPr/>
            </p:nvSpPr>
            <p:spPr>
              <a:xfrm>
                <a:off x="2359152" y="1595373"/>
                <a:ext cx="713232" cy="713232"/>
              </a:xfrm>
              <a:prstGeom prst="ellipse">
                <a:avLst/>
              </a:prstGeom>
              <a:solidFill>
                <a:srgbClr val="347FD2"/>
              </a:solidFill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/>
              </a:p>
            </p:txBody>
          </p:sp>
        </p:grpSp>
        <p:sp>
          <p:nvSpPr>
            <p:cNvPr id="1048647" name="ísḻíḍe"/>
            <p:cNvSpPr/>
            <p:nvPr/>
          </p:nvSpPr>
          <p:spPr>
            <a:xfrm>
              <a:off x="5829930" y="3643749"/>
              <a:ext cx="446299" cy="446299"/>
            </a:xfrm>
            <a:prstGeom prst="ellipse">
              <a:avLst/>
            </a:prstGeom>
            <a:solidFill>
              <a:srgbClr val="347F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lnSpcReduction="10000"/>
            </a:bodyPr>
            <a:lstStyle/>
            <a:p>
              <a:pPr algn="ctr"/>
              <a:r>
                <a:rPr lang="en-US" sz="1600" b="1"/>
                <a:t>3</a:t>
              </a:r>
            </a:p>
          </p:txBody>
        </p:sp>
        <p:sp>
          <p:nvSpPr>
            <p:cNvPr id="1048648" name="ísḻiďê"/>
            <p:cNvSpPr/>
            <p:nvPr/>
          </p:nvSpPr>
          <p:spPr bwMode="auto">
            <a:xfrm>
              <a:off x="5844083" y="2674819"/>
              <a:ext cx="390689" cy="385030"/>
            </a:xfrm>
            <a:custGeom>
              <a:avLst/>
              <a:gdLst/>
              <a:ahLst/>
              <a:cxnLst>
                <a:cxn ang="0">
                  <a:pos x="59" y="63"/>
                </a:cxn>
                <a:cxn ang="0">
                  <a:pos x="55" y="61"/>
                </a:cxn>
                <a:cxn ang="0">
                  <a:pos x="42" y="48"/>
                </a:cxn>
                <a:cxn ang="0">
                  <a:pos x="27" y="53"/>
                </a:cxn>
                <a:cxn ang="0">
                  <a:pos x="0" y="26"/>
                </a:cxn>
                <a:cxn ang="0">
                  <a:pos x="27" y="0"/>
                </a:cxn>
                <a:cxn ang="0">
                  <a:pos x="54" y="26"/>
                </a:cxn>
                <a:cxn ang="0">
                  <a:pos x="49" y="41"/>
                </a:cxn>
                <a:cxn ang="0">
                  <a:pos x="62" y="54"/>
                </a:cxn>
                <a:cxn ang="0">
                  <a:pos x="64" y="58"/>
                </a:cxn>
                <a:cxn ang="0">
                  <a:pos x="59" y="63"/>
                </a:cxn>
                <a:cxn ang="0">
                  <a:pos x="27" y="9"/>
                </a:cxn>
                <a:cxn ang="0">
                  <a:pos x="10" y="26"/>
                </a:cxn>
                <a:cxn ang="0">
                  <a:pos x="27" y="43"/>
                </a:cxn>
                <a:cxn ang="0">
                  <a:pos x="44" y="26"/>
                </a:cxn>
                <a:cxn ang="0">
                  <a:pos x="27" y="9"/>
                </a:cxn>
              </a:cxnLst>
              <a:rect l="0" t="0" r="r" b="b"/>
              <a:pathLst>
                <a:path w="64" h="63">
                  <a:moveTo>
                    <a:pt x="59" y="63"/>
                  </a:moveTo>
                  <a:cubicBezTo>
                    <a:pt x="57" y="63"/>
                    <a:pt x="56" y="62"/>
                    <a:pt x="55" y="61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38" y="51"/>
                    <a:pt x="33" y="53"/>
                    <a:pt x="27" y="53"/>
                  </a:cubicBezTo>
                  <a:cubicBezTo>
                    <a:pt x="12" y="53"/>
                    <a:pt x="0" y="41"/>
                    <a:pt x="0" y="26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4" y="12"/>
                    <a:pt x="54" y="26"/>
                  </a:cubicBezTo>
                  <a:cubicBezTo>
                    <a:pt x="54" y="32"/>
                    <a:pt x="52" y="37"/>
                    <a:pt x="49" y="41"/>
                  </a:cubicBezTo>
                  <a:cubicBezTo>
                    <a:pt x="62" y="54"/>
                    <a:pt x="62" y="54"/>
                    <a:pt x="62" y="54"/>
                  </a:cubicBezTo>
                  <a:cubicBezTo>
                    <a:pt x="63" y="55"/>
                    <a:pt x="64" y="57"/>
                    <a:pt x="64" y="58"/>
                  </a:cubicBezTo>
                  <a:cubicBezTo>
                    <a:pt x="64" y="61"/>
                    <a:pt x="61" y="63"/>
                    <a:pt x="59" y="63"/>
                  </a:cubicBezTo>
                  <a:close/>
                  <a:moveTo>
                    <a:pt x="27" y="9"/>
                  </a:moveTo>
                  <a:cubicBezTo>
                    <a:pt x="18" y="9"/>
                    <a:pt x="10" y="17"/>
                    <a:pt x="10" y="26"/>
                  </a:cubicBezTo>
                  <a:cubicBezTo>
                    <a:pt x="10" y="36"/>
                    <a:pt x="18" y="43"/>
                    <a:pt x="27" y="43"/>
                  </a:cubicBezTo>
                  <a:cubicBezTo>
                    <a:pt x="37" y="43"/>
                    <a:pt x="44" y="36"/>
                    <a:pt x="44" y="26"/>
                  </a:cubicBezTo>
                  <a:cubicBezTo>
                    <a:pt x="44" y="17"/>
                    <a:pt x="37" y="9"/>
                    <a:pt x="27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72" name="iṩḻîďê"/>
          <p:cNvGrpSpPr/>
          <p:nvPr/>
        </p:nvGrpSpPr>
        <p:grpSpPr>
          <a:xfrm>
            <a:off x="8854186" y="2352606"/>
            <a:ext cx="1468957" cy="1957192"/>
            <a:chOff x="7170231" y="2132856"/>
            <a:chExt cx="1468957" cy="1957192"/>
          </a:xfrm>
        </p:grpSpPr>
        <p:grpSp>
          <p:nvGrpSpPr>
            <p:cNvPr id="73" name="îṥľîḓè"/>
            <p:cNvGrpSpPr/>
            <p:nvPr/>
          </p:nvGrpSpPr>
          <p:grpSpPr>
            <a:xfrm>
              <a:off x="7170231" y="2132856"/>
              <a:ext cx="1468957" cy="1468957"/>
              <a:chOff x="2044700" y="1293622"/>
              <a:chExt cx="1316736" cy="1316736"/>
            </a:xfrm>
          </p:grpSpPr>
          <p:sp>
            <p:nvSpPr>
              <p:cNvPr id="1048649" name="í$ľiḋè"/>
              <p:cNvSpPr/>
              <p:nvPr/>
            </p:nvSpPr>
            <p:spPr>
              <a:xfrm rot="16200000">
                <a:off x="2044700" y="1293622"/>
                <a:ext cx="1316736" cy="1316736"/>
              </a:xfrm>
              <a:prstGeom prst="diamond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48650" name="îṥḷîḑe"/>
              <p:cNvSpPr/>
              <p:nvPr/>
            </p:nvSpPr>
            <p:spPr>
              <a:xfrm>
                <a:off x="2346452" y="1595373"/>
                <a:ext cx="713232" cy="713232"/>
              </a:xfrm>
              <a:prstGeom prst="ellipse">
                <a:avLst/>
              </a:prstGeom>
              <a:solidFill>
                <a:srgbClr val="00B0F0"/>
              </a:solidFill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048651" name="í$lidé"/>
            <p:cNvSpPr/>
            <p:nvPr/>
          </p:nvSpPr>
          <p:spPr>
            <a:xfrm>
              <a:off x="7685962" y="3643749"/>
              <a:ext cx="446299" cy="446299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lnSpcReduction="10000"/>
            </a:bodyPr>
            <a:lstStyle/>
            <a:p>
              <a:pPr algn="ctr"/>
              <a:r>
                <a:rPr lang="en-US" sz="1600" b="1"/>
                <a:t>4</a:t>
              </a:r>
            </a:p>
          </p:txBody>
        </p:sp>
        <p:sp>
          <p:nvSpPr>
            <p:cNvPr id="1048652" name="íṡḷîḑe"/>
            <p:cNvSpPr/>
            <p:nvPr/>
          </p:nvSpPr>
          <p:spPr bwMode="auto">
            <a:xfrm>
              <a:off x="7698362" y="2660987"/>
              <a:ext cx="412698" cy="412698"/>
            </a:xfrm>
            <a:custGeom>
              <a:avLst/>
              <a:gdLst/>
              <a:ahLst/>
              <a:cxnLst>
                <a:cxn ang="0">
                  <a:pos x="55" y="31"/>
                </a:cxn>
                <a:cxn ang="0">
                  <a:pos x="54" y="33"/>
                </a:cxn>
                <a:cxn ang="0">
                  <a:pos x="47" y="34"/>
                </a:cxn>
                <a:cxn ang="0">
                  <a:pos x="46" y="37"/>
                </a:cxn>
                <a:cxn ang="0">
                  <a:pos x="49" y="42"/>
                </a:cxn>
                <a:cxn ang="0">
                  <a:pos x="50" y="43"/>
                </a:cxn>
                <a:cxn ang="0">
                  <a:pos x="49" y="44"/>
                </a:cxn>
                <a:cxn ang="0">
                  <a:pos x="43" y="50"/>
                </a:cxn>
                <a:cxn ang="0">
                  <a:pos x="42" y="50"/>
                </a:cxn>
                <a:cxn ang="0">
                  <a:pos x="37" y="46"/>
                </a:cxn>
                <a:cxn ang="0">
                  <a:pos x="33" y="47"/>
                </a:cxn>
                <a:cxn ang="0">
                  <a:pos x="32" y="54"/>
                </a:cxn>
                <a:cxn ang="0">
                  <a:pos x="31" y="55"/>
                </a:cxn>
                <a:cxn ang="0">
                  <a:pos x="23" y="55"/>
                </a:cxn>
                <a:cxn ang="0">
                  <a:pos x="22" y="54"/>
                </a:cxn>
                <a:cxn ang="0">
                  <a:pos x="21" y="47"/>
                </a:cxn>
                <a:cxn ang="0">
                  <a:pos x="18" y="46"/>
                </a:cxn>
                <a:cxn ang="0">
                  <a:pos x="13" y="50"/>
                </a:cxn>
                <a:cxn ang="0">
                  <a:pos x="12" y="50"/>
                </a:cxn>
                <a:cxn ang="0">
                  <a:pos x="11" y="50"/>
                </a:cxn>
                <a:cxn ang="0">
                  <a:pos x="5" y="44"/>
                </a:cxn>
                <a:cxn ang="0">
                  <a:pos x="5" y="43"/>
                </a:cxn>
                <a:cxn ang="0">
                  <a:pos x="5" y="42"/>
                </a:cxn>
                <a:cxn ang="0">
                  <a:pos x="9" y="37"/>
                </a:cxn>
                <a:cxn ang="0">
                  <a:pos x="7" y="33"/>
                </a:cxn>
                <a:cxn ang="0">
                  <a:pos x="1" y="33"/>
                </a:cxn>
                <a:cxn ang="0">
                  <a:pos x="0" y="31"/>
                </a:cxn>
                <a:cxn ang="0">
                  <a:pos x="0" y="23"/>
                </a:cxn>
                <a:cxn ang="0">
                  <a:pos x="1" y="22"/>
                </a:cxn>
                <a:cxn ang="0">
                  <a:pos x="7" y="21"/>
                </a:cxn>
                <a:cxn ang="0">
                  <a:pos x="9" y="18"/>
                </a:cxn>
                <a:cxn ang="0">
                  <a:pos x="5" y="13"/>
                </a:cxn>
                <a:cxn ang="0">
                  <a:pos x="5" y="12"/>
                </a:cxn>
                <a:cxn ang="0">
                  <a:pos x="5" y="11"/>
                </a:cxn>
                <a:cxn ang="0">
                  <a:pos x="12" y="5"/>
                </a:cxn>
                <a:cxn ang="0">
                  <a:pos x="13" y="5"/>
                </a:cxn>
                <a:cxn ang="0">
                  <a:pos x="18" y="9"/>
                </a:cxn>
                <a:cxn ang="0">
                  <a:pos x="21" y="8"/>
                </a:cxn>
                <a:cxn ang="0">
                  <a:pos x="22" y="1"/>
                </a:cxn>
                <a:cxn ang="0">
                  <a:pos x="23" y="0"/>
                </a:cxn>
                <a:cxn ang="0">
                  <a:pos x="31" y="0"/>
                </a:cxn>
                <a:cxn ang="0">
                  <a:pos x="32" y="1"/>
                </a:cxn>
                <a:cxn ang="0">
                  <a:pos x="33" y="8"/>
                </a:cxn>
                <a:cxn ang="0">
                  <a:pos x="37" y="9"/>
                </a:cxn>
                <a:cxn ang="0">
                  <a:pos x="42" y="5"/>
                </a:cxn>
                <a:cxn ang="0">
                  <a:pos x="43" y="5"/>
                </a:cxn>
                <a:cxn ang="0">
                  <a:pos x="43" y="5"/>
                </a:cxn>
                <a:cxn ang="0">
                  <a:pos x="49" y="11"/>
                </a:cxn>
                <a:cxn ang="0">
                  <a:pos x="50" y="12"/>
                </a:cxn>
                <a:cxn ang="0">
                  <a:pos x="49" y="13"/>
                </a:cxn>
                <a:cxn ang="0">
                  <a:pos x="46" y="18"/>
                </a:cxn>
                <a:cxn ang="0">
                  <a:pos x="47" y="21"/>
                </a:cxn>
                <a:cxn ang="0">
                  <a:pos x="54" y="22"/>
                </a:cxn>
                <a:cxn ang="0">
                  <a:pos x="55" y="23"/>
                </a:cxn>
                <a:cxn ang="0">
                  <a:pos x="55" y="31"/>
                </a:cxn>
                <a:cxn ang="0">
                  <a:pos x="27" y="18"/>
                </a:cxn>
                <a:cxn ang="0">
                  <a:pos x="18" y="27"/>
                </a:cxn>
                <a:cxn ang="0">
                  <a:pos x="27" y="36"/>
                </a:cxn>
                <a:cxn ang="0">
                  <a:pos x="36" y="27"/>
                </a:cxn>
                <a:cxn ang="0">
                  <a:pos x="27" y="18"/>
                </a:cxn>
              </a:cxnLst>
              <a:rect l="0" t="0" r="r" b="b"/>
              <a:pathLst>
                <a:path w="55" h="55">
                  <a:moveTo>
                    <a:pt x="55" y="31"/>
                  </a:moveTo>
                  <a:cubicBezTo>
                    <a:pt x="55" y="32"/>
                    <a:pt x="54" y="33"/>
                    <a:pt x="54" y="33"/>
                  </a:cubicBezTo>
                  <a:cubicBezTo>
                    <a:pt x="47" y="34"/>
                    <a:pt x="47" y="34"/>
                    <a:pt x="47" y="34"/>
                  </a:cubicBezTo>
                  <a:cubicBezTo>
                    <a:pt x="47" y="35"/>
                    <a:pt x="46" y="36"/>
                    <a:pt x="46" y="37"/>
                  </a:cubicBezTo>
                  <a:cubicBezTo>
                    <a:pt x="47" y="39"/>
                    <a:pt x="48" y="40"/>
                    <a:pt x="49" y="42"/>
                  </a:cubicBezTo>
                  <a:cubicBezTo>
                    <a:pt x="50" y="42"/>
                    <a:pt x="50" y="42"/>
                    <a:pt x="50" y="43"/>
                  </a:cubicBezTo>
                  <a:cubicBezTo>
                    <a:pt x="50" y="43"/>
                    <a:pt x="50" y="43"/>
                    <a:pt x="49" y="44"/>
                  </a:cubicBezTo>
                  <a:cubicBezTo>
                    <a:pt x="49" y="45"/>
                    <a:pt x="44" y="50"/>
                    <a:pt x="43" y="50"/>
                  </a:cubicBezTo>
                  <a:cubicBezTo>
                    <a:pt x="42" y="50"/>
                    <a:pt x="42" y="50"/>
                    <a:pt x="42" y="50"/>
                  </a:cubicBezTo>
                  <a:cubicBezTo>
                    <a:pt x="37" y="46"/>
                    <a:pt x="37" y="46"/>
                    <a:pt x="37" y="46"/>
                  </a:cubicBezTo>
                  <a:cubicBezTo>
                    <a:pt x="36" y="46"/>
                    <a:pt x="35" y="47"/>
                    <a:pt x="33" y="47"/>
                  </a:cubicBezTo>
                  <a:cubicBezTo>
                    <a:pt x="33" y="49"/>
                    <a:pt x="33" y="52"/>
                    <a:pt x="32" y="54"/>
                  </a:cubicBezTo>
                  <a:cubicBezTo>
                    <a:pt x="32" y="54"/>
                    <a:pt x="32" y="55"/>
                    <a:pt x="31" y="55"/>
                  </a:cubicBezTo>
                  <a:cubicBezTo>
                    <a:pt x="23" y="55"/>
                    <a:pt x="23" y="55"/>
                    <a:pt x="23" y="55"/>
                  </a:cubicBezTo>
                  <a:cubicBezTo>
                    <a:pt x="23" y="55"/>
                    <a:pt x="22" y="54"/>
                    <a:pt x="22" y="54"/>
                  </a:cubicBezTo>
                  <a:cubicBezTo>
                    <a:pt x="21" y="47"/>
                    <a:pt x="21" y="47"/>
                    <a:pt x="21" y="47"/>
                  </a:cubicBezTo>
                  <a:cubicBezTo>
                    <a:pt x="20" y="47"/>
                    <a:pt x="19" y="46"/>
                    <a:pt x="18" y="46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2" y="50"/>
                    <a:pt x="12" y="50"/>
                    <a:pt x="12" y="50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9" y="48"/>
                    <a:pt x="7" y="46"/>
                    <a:pt x="5" y="44"/>
                  </a:cubicBezTo>
                  <a:cubicBezTo>
                    <a:pt x="5" y="43"/>
                    <a:pt x="5" y="43"/>
                    <a:pt x="5" y="43"/>
                  </a:cubicBezTo>
                  <a:cubicBezTo>
                    <a:pt x="5" y="42"/>
                    <a:pt x="5" y="42"/>
                    <a:pt x="5" y="42"/>
                  </a:cubicBezTo>
                  <a:cubicBezTo>
                    <a:pt x="6" y="40"/>
                    <a:pt x="8" y="39"/>
                    <a:pt x="9" y="37"/>
                  </a:cubicBezTo>
                  <a:cubicBezTo>
                    <a:pt x="8" y="36"/>
                    <a:pt x="8" y="35"/>
                    <a:pt x="7" y="33"/>
                  </a:cubicBezTo>
                  <a:cubicBezTo>
                    <a:pt x="1" y="33"/>
                    <a:pt x="1" y="33"/>
                    <a:pt x="1" y="33"/>
                  </a:cubicBezTo>
                  <a:cubicBezTo>
                    <a:pt x="0" y="32"/>
                    <a:pt x="0" y="32"/>
                    <a:pt x="0" y="31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0" y="22"/>
                    <a:pt x="1" y="22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8" y="20"/>
                    <a:pt x="8" y="19"/>
                    <a:pt x="9" y="18"/>
                  </a:cubicBezTo>
                  <a:cubicBezTo>
                    <a:pt x="8" y="16"/>
                    <a:pt x="6" y="14"/>
                    <a:pt x="5" y="13"/>
                  </a:cubicBezTo>
                  <a:cubicBezTo>
                    <a:pt x="5" y="13"/>
                    <a:pt x="5" y="12"/>
                    <a:pt x="5" y="12"/>
                  </a:cubicBezTo>
                  <a:cubicBezTo>
                    <a:pt x="5" y="12"/>
                    <a:pt x="5" y="11"/>
                    <a:pt x="5" y="11"/>
                  </a:cubicBezTo>
                  <a:cubicBezTo>
                    <a:pt x="6" y="10"/>
                    <a:pt x="11" y="5"/>
                    <a:pt x="12" y="5"/>
                  </a:cubicBezTo>
                  <a:cubicBezTo>
                    <a:pt x="12" y="5"/>
                    <a:pt x="12" y="5"/>
                    <a:pt x="13" y="5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9" y="8"/>
                    <a:pt x="20" y="8"/>
                    <a:pt x="21" y="8"/>
                  </a:cubicBezTo>
                  <a:cubicBezTo>
                    <a:pt x="21" y="5"/>
                    <a:pt x="21" y="3"/>
                    <a:pt x="22" y="1"/>
                  </a:cubicBezTo>
                  <a:cubicBezTo>
                    <a:pt x="22" y="0"/>
                    <a:pt x="23" y="0"/>
                    <a:pt x="23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2" y="0"/>
                    <a:pt x="32" y="0"/>
                    <a:pt x="32" y="1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5" y="8"/>
                    <a:pt x="36" y="8"/>
                    <a:pt x="37" y="9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3" y="5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45" y="7"/>
                    <a:pt x="48" y="9"/>
                    <a:pt x="49" y="11"/>
                  </a:cubicBezTo>
                  <a:cubicBezTo>
                    <a:pt x="50" y="11"/>
                    <a:pt x="50" y="12"/>
                    <a:pt x="50" y="12"/>
                  </a:cubicBezTo>
                  <a:cubicBezTo>
                    <a:pt x="50" y="12"/>
                    <a:pt x="49" y="13"/>
                    <a:pt x="49" y="13"/>
                  </a:cubicBezTo>
                  <a:cubicBezTo>
                    <a:pt x="48" y="14"/>
                    <a:pt x="47" y="16"/>
                    <a:pt x="46" y="18"/>
                  </a:cubicBezTo>
                  <a:cubicBezTo>
                    <a:pt x="46" y="19"/>
                    <a:pt x="47" y="20"/>
                    <a:pt x="47" y="21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4" y="22"/>
                    <a:pt x="55" y="23"/>
                    <a:pt x="55" y="23"/>
                  </a:cubicBezTo>
                  <a:lnTo>
                    <a:pt x="55" y="31"/>
                  </a:lnTo>
                  <a:close/>
                  <a:moveTo>
                    <a:pt x="27" y="18"/>
                  </a:moveTo>
                  <a:cubicBezTo>
                    <a:pt x="22" y="18"/>
                    <a:pt x="18" y="22"/>
                    <a:pt x="18" y="27"/>
                  </a:cubicBezTo>
                  <a:cubicBezTo>
                    <a:pt x="18" y="32"/>
                    <a:pt x="22" y="36"/>
                    <a:pt x="27" y="36"/>
                  </a:cubicBezTo>
                  <a:cubicBezTo>
                    <a:pt x="32" y="36"/>
                    <a:pt x="36" y="32"/>
                    <a:pt x="36" y="27"/>
                  </a:cubicBezTo>
                  <a:cubicBezTo>
                    <a:pt x="36" y="22"/>
                    <a:pt x="32" y="18"/>
                    <a:pt x="27" y="1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1048653" name="标题 1"/>
          <p:cNvSpPr txBox="1"/>
          <p:nvPr/>
        </p:nvSpPr>
        <p:spPr>
          <a:xfrm>
            <a:off x="1" y="184819"/>
            <a:ext cx="1219093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kumimoji="0" lang="zh-CN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CCE8C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CCE8C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3.2-</a:t>
            </a:r>
            <a:r>
              <a:rPr lang="zh-CN" altLang="en-US" sz="2800" dirty="0">
                <a:solidFill>
                  <a:sysClr val="window" lastClr="CCE8C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</a:t>
            </a:r>
            <a:r>
              <a:rPr lang="zh-CN" altLang="en-US" sz="2800" dirty="0" smtClean="0">
                <a:solidFill>
                  <a:sysClr val="window" lastClr="CCE8C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套班子建设情况</a:t>
            </a:r>
            <a:endParaRPr lang="zh-CN" altLang="en-US" sz="2800" dirty="0">
              <a:solidFill>
                <a:sysClr val="window" lastClr="CCE8C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8654" name="剪去单角的矩形 63"/>
          <p:cNvSpPr/>
          <p:nvPr/>
        </p:nvSpPr>
        <p:spPr>
          <a:xfrm flipV="1">
            <a:off x="1" y="578863"/>
            <a:ext cx="6120000" cy="540000"/>
          </a:xfrm>
          <a:prstGeom prst="snip1Rect">
            <a:avLst/>
          </a:prstGeom>
          <a:solidFill>
            <a:sysClr val="window" lastClr="CCE8CF">
              <a:lumMod val="6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48655" name="标题 1"/>
          <p:cNvSpPr txBox="1"/>
          <p:nvPr/>
        </p:nvSpPr>
        <p:spPr>
          <a:xfrm>
            <a:off x="-214665" y="206153"/>
            <a:ext cx="1219093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kumimoji="0" lang="zh-CN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CCE8C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2800" b="1" dirty="0" smtClean="0">
                <a:solidFill>
                  <a:sysClr val="window" lastClr="CCE8C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kumimoji="0" lang="en-US" altLang="zh-CN" sz="28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CCE8C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en-US" altLang="zh-CN" sz="2800" b="1" dirty="0" smtClean="0">
                <a:solidFill>
                  <a:sysClr val="window" lastClr="CCE8C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kumimoji="0" lang="en-US" altLang="zh-CN" sz="28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CCE8C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2800" dirty="0" smtClean="0">
                <a:solidFill>
                  <a:sysClr val="window" lastClr="CCE8C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加强四套班子建设</a:t>
            </a:r>
            <a:endParaRPr lang="zh-CN" altLang="en-US" sz="2800" dirty="0">
              <a:solidFill>
                <a:sysClr val="window" lastClr="CCE8C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" name="组合 66"/>
          <p:cNvGrpSpPr/>
          <p:nvPr/>
        </p:nvGrpSpPr>
        <p:grpSpPr>
          <a:xfrm>
            <a:off x="1" y="184819"/>
            <a:ext cx="12190930" cy="1325563"/>
            <a:chOff x="1" y="184819"/>
            <a:chExt cx="12190930" cy="1325563"/>
          </a:xfrm>
        </p:grpSpPr>
        <p:sp>
          <p:nvSpPr>
            <p:cNvPr id="1048675" name="剪去单角的矩形 67"/>
            <p:cNvSpPr/>
            <p:nvPr/>
          </p:nvSpPr>
          <p:spPr>
            <a:xfrm flipV="1">
              <a:off x="1" y="566671"/>
              <a:ext cx="6120000" cy="540000"/>
            </a:xfrm>
            <a:prstGeom prst="snip1Rect">
              <a:avLst/>
            </a:prstGeom>
            <a:solidFill>
              <a:sysClr val="window" lastClr="CCE8CF">
                <a:lumMod val="6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48676" name="标题 1"/>
            <p:cNvSpPr txBox="1"/>
            <p:nvPr/>
          </p:nvSpPr>
          <p:spPr>
            <a:xfrm>
              <a:off x="1" y="184819"/>
              <a:ext cx="12190930" cy="132556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lvl="0"/>
              <a:r>
                <a:rPr lang="en-US" altLang="zh-CN" sz="3200" b="1" dirty="0" smtClean="0">
                  <a:solidFill>
                    <a:sysClr val="window" lastClr="CCE8C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     </a:t>
              </a:r>
              <a:r>
                <a:rPr lang="en-US" altLang="zh-CN" sz="2800" b="1" dirty="0" smtClean="0">
                  <a:solidFill>
                    <a:sysClr val="window" lastClr="CCE8C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2.2</a:t>
              </a:r>
              <a:r>
                <a:rPr lang="en-US" altLang="zh-CN" sz="2800" dirty="0" smtClean="0">
                  <a:solidFill>
                    <a:sysClr val="window" lastClr="CCE8C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-</a:t>
              </a:r>
              <a:r>
                <a:rPr lang="zh-CN" altLang="en-US" sz="2800" dirty="0" smtClean="0">
                  <a:solidFill>
                    <a:sysClr val="window" lastClr="CCE8C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加强四套班子建设</a:t>
              </a:r>
              <a:endParaRPr lang="zh-CN" altLang="en-US" sz="2800" dirty="0">
                <a:solidFill>
                  <a:sysClr val="window" lastClr="CCE8C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048677" name="iŝľïďê"/>
          <p:cNvSpPr txBox="1"/>
          <p:nvPr/>
        </p:nvSpPr>
        <p:spPr bwMode="auto">
          <a:xfrm>
            <a:off x="432520" y="4689914"/>
            <a:ext cx="1680322" cy="920227"/>
          </a:xfrm>
          <a:prstGeom prst="rect">
            <a:avLst/>
          </a:prstGeom>
          <a:noFill/>
        </p:spPr>
        <p:txBody>
          <a:bodyPr wrap="none" lIns="90000" tIns="46800" rIns="90000" bIns="46800" anchor="b" anchorCtr="1">
            <a:noAutofit/>
          </a:bodyPr>
          <a:lstStyle/>
          <a:p>
            <a:pPr algn="ctr"/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发挥党委</a:t>
            </a:r>
            <a:endParaRPr lang="en-US" altLang="zh-CN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核心作用</a:t>
            </a:r>
          </a:p>
        </p:txBody>
      </p:sp>
      <p:sp>
        <p:nvSpPr>
          <p:cNvPr id="1048678" name="矩形 35"/>
          <p:cNvSpPr/>
          <p:nvPr/>
        </p:nvSpPr>
        <p:spPr>
          <a:xfrm>
            <a:off x="2168948" y="2606716"/>
            <a:ext cx="4109026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solidFill>
                  <a:srgbClr val="0068B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党      委</a:t>
            </a:r>
            <a:endParaRPr lang="en-US" altLang="zh-CN" sz="2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zh-CN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“</a:t>
            </a:r>
            <a:r>
              <a:rPr lang="zh-CN" altLang="zh-CN" sz="2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把方向、管大局、保落实</a:t>
            </a:r>
            <a:r>
              <a:rPr lang="zh-CN" altLang="zh-CN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”</a:t>
            </a:r>
            <a:endParaRPr lang="en-US" altLang="zh-CN" sz="24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en-US" altLang="zh-CN" sz="24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en-US" altLang="zh-CN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en-US" altLang="zh-CN" sz="24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800" dirty="0" smtClean="0">
                <a:solidFill>
                  <a:srgbClr val="0068B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党务干部</a:t>
            </a:r>
            <a:endParaRPr lang="en-US" altLang="zh-CN" sz="2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zh-CN" altLang="en-US" sz="2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配齐配强</a:t>
            </a:r>
            <a:r>
              <a:rPr lang="zh-CN" altLang="zh-CN" sz="2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、</a:t>
            </a:r>
            <a:r>
              <a:rPr lang="zh-CN" altLang="en-US" sz="2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明责尽责</a:t>
            </a:r>
          </a:p>
        </p:txBody>
      </p:sp>
      <p:cxnSp>
        <p:nvCxnSpPr>
          <p:cNvPr id="3145728" name="直接连接符 37"/>
          <p:cNvCxnSpPr>
            <a:cxnSpLocks/>
          </p:cNvCxnSpPr>
          <p:nvPr/>
        </p:nvCxnSpPr>
        <p:spPr bwMode="auto">
          <a:xfrm>
            <a:off x="6076809" y="2007330"/>
            <a:ext cx="0" cy="402914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</p:spPr>
      </p:cxnSp>
      <p:grpSp>
        <p:nvGrpSpPr>
          <p:cNvPr id="83" name="îṣḷiďé"/>
          <p:cNvGrpSpPr/>
          <p:nvPr/>
        </p:nvGrpSpPr>
        <p:grpSpPr>
          <a:xfrm>
            <a:off x="535937" y="2352605"/>
            <a:ext cx="1473491" cy="1468957"/>
            <a:chOff x="2006600" y="1293622"/>
            <a:chExt cx="1320800" cy="1316736"/>
          </a:xfrm>
        </p:grpSpPr>
        <p:sp>
          <p:nvSpPr>
            <p:cNvPr id="1048679" name="iS1ïḑê"/>
            <p:cNvSpPr/>
            <p:nvPr/>
          </p:nvSpPr>
          <p:spPr>
            <a:xfrm rot="16200000">
              <a:off x="2008632" y="1291590"/>
              <a:ext cx="1316736" cy="1320800"/>
            </a:xfrm>
            <a:prstGeom prst="diamond">
              <a:avLst/>
            </a:prstGeom>
            <a:solidFill>
              <a:srgbClr val="EA03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48680" name="íṧḻíḑé"/>
            <p:cNvSpPr/>
            <p:nvPr/>
          </p:nvSpPr>
          <p:spPr>
            <a:xfrm>
              <a:off x="2312290" y="1597281"/>
              <a:ext cx="709418" cy="709418"/>
            </a:xfrm>
            <a:prstGeom prst="ellipse">
              <a:avLst/>
            </a:prstGeom>
            <a:solidFill>
              <a:srgbClr val="EA0337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1048681" name="íšľidé"/>
          <p:cNvSpPr/>
          <p:nvPr/>
        </p:nvSpPr>
        <p:spPr>
          <a:xfrm>
            <a:off x="1049534" y="3863498"/>
            <a:ext cx="446299" cy="446299"/>
          </a:xfrm>
          <a:prstGeom prst="ellipse">
            <a:avLst/>
          </a:prstGeom>
          <a:solidFill>
            <a:srgbClr val="EA03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 lnSpcReduction="10000"/>
          </a:bodyPr>
          <a:lstStyle/>
          <a:p>
            <a:pPr algn="ctr"/>
            <a:r>
              <a:rPr lang="en-US" sz="1600" b="1"/>
              <a:t>1</a:t>
            </a:r>
          </a:p>
        </p:txBody>
      </p:sp>
      <p:sp>
        <p:nvSpPr>
          <p:cNvPr id="1048682" name="ïṥ1ïḍê"/>
          <p:cNvSpPr/>
          <p:nvPr/>
        </p:nvSpPr>
        <p:spPr bwMode="auto">
          <a:xfrm>
            <a:off x="1058659" y="2914485"/>
            <a:ext cx="428052" cy="345199"/>
          </a:xfrm>
          <a:custGeom>
            <a:avLst/>
            <a:gdLst/>
            <a:ahLst/>
            <a:cxnLst>
              <a:cxn ang="0">
                <a:pos x="55" y="27"/>
              </a:cxn>
              <a:cxn ang="0">
                <a:pos x="54" y="27"/>
              </a:cxn>
              <a:cxn ang="0">
                <a:pos x="54" y="27"/>
              </a:cxn>
              <a:cxn ang="0">
                <a:pos x="53" y="27"/>
              </a:cxn>
              <a:cxn ang="0">
                <a:pos x="28" y="6"/>
              </a:cxn>
              <a:cxn ang="0">
                <a:pos x="4" y="27"/>
              </a:cxn>
              <a:cxn ang="0">
                <a:pos x="3" y="27"/>
              </a:cxn>
              <a:cxn ang="0">
                <a:pos x="2" y="27"/>
              </a:cxn>
              <a:cxn ang="0">
                <a:pos x="0" y="24"/>
              </a:cxn>
              <a:cxn ang="0">
                <a:pos x="0" y="23"/>
              </a:cxn>
              <a:cxn ang="0">
                <a:pos x="26" y="1"/>
              </a:cxn>
              <a:cxn ang="0">
                <a:pos x="31" y="1"/>
              </a:cxn>
              <a:cxn ang="0">
                <a:pos x="40" y="8"/>
              </a:cxn>
              <a:cxn ang="0">
                <a:pos x="40" y="1"/>
              </a:cxn>
              <a:cxn ang="0">
                <a:pos x="41" y="0"/>
              </a:cxn>
              <a:cxn ang="0">
                <a:pos x="48" y="0"/>
              </a:cxn>
              <a:cxn ang="0">
                <a:pos x="49" y="1"/>
              </a:cxn>
              <a:cxn ang="0">
                <a:pos x="49" y="16"/>
              </a:cxn>
              <a:cxn ang="0">
                <a:pos x="57" y="23"/>
              </a:cxn>
              <a:cxn ang="0">
                <a:pos x="57" y="24"/>
              </a:cxn>
              <a:cxn ang="0">
                <a:pos x="55" y="27"/>
              </a:cxn>
              <a:cxn ang="0">
                <a:pos x="49" y="44"/>
              </a:cxn>
              <a:cxn ang="0">
                <a:pos x="47" y="46"/>
              </a:cxn>
              <a:cxn ang="0">
                <a:pos x="33" y="46"/>
              </a:cxn>
              <a:cxn ang="0">
                <a:pos x="33" y="32"/>
              </a:cxn>
              <a:cxn ang="0">
                <a:pos x="24" y="32"/>
              </a:cxn>
              <a:cxn ang="0">
                <a:pos x="24" y="46"/>
              </a:cxn>
              <a:cxn ang="0">
                <a:pos x="10" y="46"/>
              </a:cxn>
              <a:cxn ang="0">
                <a:pos x="8" y="44"/>
              </a:cxn>
              <a:cxn ang="0">
                <a:pos x="8" y="27"/>
              </a:cxn>
              <a:cxn ang="0">
                <a:pos x="8" y="26"/>
              </a:cxn>
              <a:cxn ang="0">
                <a:pos x="28" y="9"/>
              </a:cxn>
              <a:cxn ang="0">
                <a:pos x="49" y="26"/>
              </a:cxn>
              <a:cxn ang="0">
                <a:pos x="49" y="27"/>
              </a:cxn>
              <a:cxn ang="0">
                <a:pos x="49" y="44"/>
              </a:cxn>
            </a:cxnLst>
            <a:rect l="0" t="0" r="r" b="b"/>
            <a:pathLst>
              <a:path w="57" h="46">
                <a:moveTo>
                  <a:pt x="55" y="27"/>
                </a:moveTo>
                <a:cubicBezTo>
                  <a:pt x="55" y="27"/>
                  <a:pt x="54" y="27"/>
                  <a:pt x="54" y="27"/>
                </a:cubicBezTo>
                <a:cubicBezTo>
                  <a:pt x="54" y="27"/>
                  <a:pt x="54" y="27"/>
                  <a:pt x="54" y="27"/>
                </a:cubicBezTo>
                <a:cubicBezTo>
                  <a:pt x="54" y="27"/>
                  <a:pt x="53" y="27"/>
                  <a:pt x="53" y="27"/>
                </a:cubicBezTo>
                <a:cubicBezTo>
                  <a:pt x="28" y="6"/>
                  <a:pt x="28" y="6"/>
                  <a:pt x="28" y="6"/>
                </a:cubicBezTo>
                <a:cubicBezTo>
                  <a:pt x="4" y="27"/>
                  <a:pt x="4" y="27"/>
                  <a:pt x="4" y="27"/>
                </a:cubicBezTo>
                <a:cubicBezTo>
                  <a:pt x="4" y="27"/>
                  <a:pt x="3" y="27"/>
                  <a:pt x="3" y="27"/>
                </a:cubicBezTo>
                <a:cubicBezTo>
                  <a:pt x="3" y="27"/>
                  <a:pt x="2" y="27"/>
                  <a:pt x="2" y="27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0" y="23"/>
                </a:cubicBezTo>
                <a:cubicBezTo>
                  <a:pt x="26" y="1"/>
                  <a:pt x="26" y="1"/>
                  <a:pt x="26" y="1"/>
                </a:cubicBezTo>
                <a:cubicBezTo>
                  <a:pt x="27" y="0"/>
                  <a:pt x="30" y="0"/>
                  <a:pt x="31" y="1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1"/>
                  <a:pt x="40" y="1"/>
                  <a:pt x="40" y="1"/>
                </a:cubicBezTo>
                <a:cubicBezTo>
                  <a:pt x="40" y="1"/>
                  <a:pt x="40" y="0"/>
                  <a:pt x="41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9" y="0"/>
                  <a:pt x="49" y="1"/>
                  <a:pt x="49" y="1"/>
                </a:cubicBezTo>
                <a:cubicBezTo>
                  <a:pt x="49" y="16"/>
                  <a:pt x="49" y="16"/>
                  <a:pt x="49" y="16"/>
                </a:cubicBezTo>
                <a:cubicBezTo>
                  <a:pt x="57" y="23"/>
                  <a:pt x="57" y="23"/>
                  <a:pt x="57" y="23"/>
                </a:cubicBezTo>
                <a:cubicBezTo>
                  <a:pt x="57" y="23"/>
                  <a:pt x="57" y="24"/>
                  <a:pt x="57" y="24"/>
                </a:cubicBezTo>
                <a:lnTo>
                  <a:pt x="55" y="27"/>
                </a:lnTo>
                <a:close/>
                <a:moveTo>
                  <a:pt x="49" y="44"/>
                </a:moveTo>
                <a:cubicBezTo>
                  <a:pt x="49" y="45"/>
                  <a:pt x="48" y="46"/>
                  <a:pt x="47" y="46"/>
                </a:cubicBezTo>
                <a:cubicBezTo>
                  <a:pt x="33" y="46"/>
                  <a:pt x="33" y="46"/>
                  <a:pt x="33" y="46"/>
                </a:cubicBezTo>
                <a:cubicBezTo>
                  <a:pt x="33" y="32"/>
                  <a:pt x="33" y="32"/>
                  <a:pt x="33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46"/>
                  <a:pt x="24" y="46"/>
                  <a:pt x="24" y="46"/>
                </a:cubicBezTo>
                <a:cubicBezTo>
                  <a:pt x="10" y="46"/>
                  <a:pt x="10" y="46"/>
                  <a:pt x="10" y="46"/>
                </a:cubicBezTo>
                <a:cubicBezTo>
                  <a:pt x="9" y="46"/>
                  <a:pt x="8" y="45"/>
                  <a:pt x="8" y="44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8" y="26"/>
                  <a:pt x="8" y="26"/>
                </a:cubicBezTo>
                <a:cubicBezTo>
                  <a:pt x="28" y="9"/>
                  <a:pt x="28" y="9"/>
                  <a:pt x="28" y="9"/>
                </a:cubicBezTo>
                <a:cubicBezTo>
                  <a:pt x="49" y="26"/>
                  <a:pt x="49" y="26"/>
                  <a:pt x="49" y="26"/>
                </a:cubicBezTo>
                <a:cubicBezTo>
                  <a:pt x="49" y="26"/>
                  <a:pt x="49" y="27"/>
                  <a:pt x="49" y="27"/>
                </a:cubicBezTo>
                <a:lnTo>
                  <a:pt x="49" y="4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048683" name="矩形 1"/>
          <p:cNvSpPr/>
          <p:nvPr/>
        </p:nvSpPr>
        <p:spPr>
          <a:xfrm>
            <a:off x="6533585" y="2553849"/>
            <a:ext cx="5506015" cy="2834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2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子企业党委书记和董事长</a:t>
            </a:r>
            <a:r>
              <a:rPr lang="zh-CN" altLang="en-US" sz="2400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“一肩挑”</a:t>
            </a:r>
            <a:endParaRPr lang="en-US" altLang="zh-CN" sz="2400" kern="0" dirty="0" smtClean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l"/>
            </a:pPr>
            <a:endParaRPr lang="en-US" altLang="zh-CN" sz="2400" kern="0" dirty="0"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2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专职党委副书记配置</a:t>
            </a:r>
            <a:r>
              <a:rPr lang="zh-CN" altLang="en-US" sz="2400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到位</a:t>
            </a:r>
            <a:endParaRPr lang="en-US" altLang="zh-CN" sz="2400" kern="0" dirty="0" smtClean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l"/>
            </a:pPr>
            <a:endParaRPr lang="en-US" altLang="zh-CN" sz="2400" kern="0" dirty="0"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2400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实现</a:t>
            </a:r>
            <a:r>
              <a:rPr lang="zh-CN" altLang="zh-CN" sz="2400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所属单位纪委书记专职</a:t>
            </a:r>
            <a:endParaRPr lang="zh-CN" altLang="en-US" sz="2400" kern="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84" name="组合 21"/>
          <p:cNvGrpSpPr/>
          <p:nvPr/>
        </p:nvGrpSpPr>
        <p:grpSpPr>
          <a:xfrm>
            <a:off x="106325" y="1324190"/>
            <a:ext cx="5354813" cy="628555"/>
            <a:chOff x="106325" y="1324190"/>
            <a:chExt cx="5354813" cy="628555"/>
          </a:xfrm>
        </p:grpSpPr>
        <p:sp>
          <p:nvSpPr>
            <p:cNvPr id="1048684" name="Rectangle 45"/>
            <p:cNvSpPr/>
            <p:nvPr/>
          </p:nvSpPr>
          <p:spPr bwMode="auto">
            <a:xfrm>
              <a:off x="338800" y="1324190"/>
              <a:ext cx="5122338" cy="628555"/>
            </a:xfrm>
            <a:prstGeom prst="rect">
              <a:avLst/>
            </a:prstGeom>
            <a:noFill/>
            <a:ln>
              <a:noFill/>
            </a:ln>
          </p:spPr>
          <p:txBody>
            <a:bodyPr lIns="0" tIns="0" rIns="0" bIns="0" anchor="ctr"/>
            <a:lstStyle/>
            <a:p>
              <a:pPr lvl="0" defTabSz="967527" fontAlgn="base">
                <a:lnSpc>
                  <a:spcPct val="7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kern="0" dirty="0" smtClean="0">
                  <a:solidFill>
                    <a:srgbClr val="000000">
                      <a:lumMod val="95000"/>
                      <a:lumOff val="5000"/>
                    </a:srgbClr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2.2.1</a:t>
              </a:r>
              <a:r>
                <a:rPr lang="zh-CN" altLang="en-US" sz="2400" kern="0" dirty="0" smtClean="0">
                  <a:solidFill>
                    <a:srgbClr val="000000">
                      <a:lumMod val="95000"/>
                      <a:lumOff val="5000"/>
                    </a:srgbClr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发挥党委核心作用</a:t>
              </a:r>
              <a:endParaRPr lang="zh-CN" altLang="en-US" sz="2400" kern="0" dirty="0">
                <a:solidFill>
                  <a:srgbClr val="000000">
                    <a:lumMod val="95000"/>
                    <a:lumOff val="5000"/>
                  </a:srgbClr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  <p:sp>
          <p:nvSpPr>
            <p:cNvPr id="1048685" name="矩形 23"/>
            <p:cNvSpPr/>
            <p:nvPr/>
          </p:nvSpPr>
          <p:spPr>
            <a:xfrm>
              <a:off x="106325" y="1324190"/>
              <a:ext cx="171450" cy="514350"/>
            </a:xfrm>
            <a:prstGeom prst="rect">
              <a:avLst/>
            </a:prstGeom>
            <a:solidFill>
              <a:srgbClr val="0068B7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endParaRPr>
            </a:p>
          </p:txBody>
        </p:sp>
      </p:grp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7" name="组合 66"/>
          <p:cNvGrpSpPr/>
          <p:nvPr/>
        </p:nvGrpSpPr>
        <p:grpSpPr>
          <a:xfrm>
            <a:off x="1" y="184819"/>
            <a:ext cx="12190930" cy="1325563"/>
            <a:chOff x="1" y="184819"/>
            <a:chExt cx="12190930" cy="1325563"/>
          </a:xfrm>
        </p:grpSpPr>
        <p:sp>
          <p:nvSpPr>
            <p:cNvPr id="1048825" name="剪去单角的矩形 67"/>
            <p:cNvSpPr/>
            <p:nvPr/>
          </p:nvSpPr>
          <p:spPr>
            <a:xfrm flipV="1">
              <a:off x="1" y="566671"/>
              <a:ext cx="6120000" cy="540000"/>
            </a:xfrm>
            <a:prstGeom prst="snip1Rect">
              <a:avLst/>
            </a:prstGeom>
            <a:solidFill>
              <a:sysClr val="window" lastClr="CCE8CF">
                <a:lumMod val="6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48826" name="标题 1"/>
            <p:cNvSpPr txBox="1"/>
            <p:nvPr/>
          </p:nvSpPr>
          <p:spPr>
            <a:xfrm>
              <a:off x="1" y="184819"/>
              <a:ext cx="12190930" cy="132556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lvl="0"/>
              <a:r>
                <a:rPr lang="en-US" altLang="zh-CN" sz="3200" b="1" dirty="0" smtClean="0">
                  <a:solidFill>
                    <a:sysClr val="window" lastClr="CCE8C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     </a:t>
              </a:r>
              <a:r>
                <a:rPr lang="en-US" altLang="zh-CN" sz="2800" b="1" dirty="0" smtClean="0">
                  <a:solidFill>
                    <a:sysClr val="window" lastClr="CCE8C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2.2</a:t>
              </a:r>
              <a:r>
                <a:rPr lang="en-US" altLang="zh-CN" sz="2800" dirty="0" smtClean="0">
                  <a:solidFill>
                    <a:sysClr val="window" lastClr="CCE8C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-</a:t>
              </a:r>
              <a:r>
                <a:rPr lang="zh-CN" altLang="en-US" sz="2800" dirty="0" smtClean="0">
                  <a:solidFill>
                    <a:sysClr val="window" lastClr="CCE8C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加强四套班子建设</a:t>
              </a:r>
              <a:endParaRPr lang="zh-CN" altLang="en-US" sz="2800" dirty="0">
                <a:solidFill>
                  <a:sysClr val="window" lastClr="CCE8C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048827" name="iŝľïďê"/>
          <p:cNvSpPr txBox="1"/>
          <p:nvPr/>
        </p:nvSpPr>
        <p:spPr bwMode="auto">
          <a:xfrm>
            <a:off x="605231" y="4787859"/>
            <a:ext cx="1726132" cy="920227"/>
          </a:xfrm>
          <a:prstGeom prst="rect">
            <a:avLst/>
          </a:prstGeom>
          <a:noFill/>
        </p:spPr>
        <p:txBody>
          <a:bodyPr wrap="none" lIns="90000" tIns="46800" rIns="90000" bIns="46800" anchor="b" anchorCtr="1">
            <a:noAutofit/>
          </a:bodyPr>
          <a:lstStyle/>
          <a:p>
            <a:pPr algn="ctr" latinLnBrk="0"/>
            <a:r>
              <a:rPr lang="zh-CN" altLang="en-US" sz="2800" b="1" dirty="0" smtClean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完善法人</a:t>
            </a:r>
            <a:endParaRPr lang="en-US" altLang="zh-CN" sz="2800" b="1" dirty="0" smtClean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latinLnBrk="0"/>
            <a:r>
              <a:rPr lang="zh-CN" altLang="en-US" sz="2800" b="1" dirty="0" smtClean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治理结构</a:t>
            </a:r>
            <a:endParaRPr lang="zh-CN" altLang="en-US" sz="2800" b="1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8828" name="矩形 36"/>
          <p:cNvSpPr/>
          <p:nvPr/>
        </p:nvSpPr>
        <p:spPr>
          <a:xfrm>
            <a:off x="6666881" y="2121808"/>
            <a:ext cx="4957092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 smtClean="0">
                <a:solidFill>
                  <a:srgbClr val="0068B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完善董监事会配置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2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调整董事会成员组成模式</a:t>
            </a:r>
            <a:endParaRPr lang="en-US" altLang="zh-CN" sz="2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2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增设派出监事会</a:t>
            </a:r>
            <a:endParaRPr lang="en-US" altLang="zh-CN" sz="2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2800" dirty="0" smtClean="0">
              <a:solidFill>
                <a:srgbClr val="0068B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400" dirty="0" smtClean="0">
                <a:solidFill>
                  <a:srgbClr val="0068B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完善专职董监事制度</a:t>
            </a:r>
            <a:endParaRPr lang="en-US" alt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2200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完善制度、规范管理、有效激励</a:t>
            </a:r>
            <a:endParaRPr lang="en-US" altLang="zh-CN" sz="2200" kern="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endParaRPr lang="en-US" altLang="zh-CN" sz="2800" dirty="0" smtClean="0">
              <a:solidFill>
                <a:srgbClr val="0068B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400" dirty="0" smtClean="0">
                <a:solidFill>
                  <a:srgbClr val="0068B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加强专职董监事队伍建设</a:t>
            </a:r>
            <a:endParaRPr lang="en-US" altLang="zh-CN" sz="2400" dirty="0" smtClean="0">
              <a:solidFill>
                <a:srgbClr val="0068B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2200" kern="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充实</a:t>
            </a:r>
            <a:r>
              <a:rPr lang="zh-CN" altLang="en-US" sz="2200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队伍，提升</a:t>
            </a:r>
            <a:r>
              <a:rPr lang="zh-CN" altLang="en-US" sz="2200" kern="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决策、监督</a:t>
            </a:r>
            <a:r>
              <a:rPr lang="zh-CN" altLang="en-US" sz="2200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能力</a:t>
            </a:r>
            <a:endParaRPr lang="zh-CN" altLang="en-US" sz="2200" kern="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cxnSp>
        <p:nvCxnSpPr>
          <p:cNvPr id="3145733" name="直接连接符 37"/>
          <p:cNvCxnSpPr>
            <a:cxnSpLocks/>
          </p:cNvCxnSpPr>
          <p:nvPr/>
        </p:nvCxnSpPr>
        <p:spPr bwMode="auto">
          <a:xfrm>
            <a:off x="6215383" y="1949612"/>
            <a:ext cx="0" cy="402914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</p:spPr>
      </p:cxnSp>
      <p:grpSp>
        <p:nvGrpSpPr>
          <p:cNvPr id="138" name="组合 21"/>
          <p:cNvGrpSpPr/>
          <p:nvPr/>
        </p:nvGrpSpPr>
        <p:grpSpPr>
          <a:xfrm>
            <a:off x="106325" y="1324190"/>
            <a:ext cx="5354813" cy="628555"/>
            <a:chOff x="106325" y="1324190"/>
            <a:chExt cx="5354813" cy="628555"/>
          </a:xfrm>
        </p:grpSpPr>
        <p:sp>
          <p:nvSpPr>
            <p:cNvPr id="1048829" name="Rectangle 45"/>
            <p:cNvSpPr/>
            <p:nvPr/>
          </p:nvSpPr>
          <p:spPr bwMode="auto">
            <a:xfrm>
              <a:off x="338800" y="1324190"/>
              <a:ext cx="5122338" cy="628555"/>
            </a:xfrm>
            <a:prstGeom prst="rect">
              <a:avLst/>
            </a:prstGeom>
            <a:noFill/>
            <a:ln>
              <a:noFill/>
            </a:ln>
          </p:spPr>
          <p:txBody>
            <a:bodyPr lIns="0" tIns="0" rIns="0" bIns="0" anchor="ctr"/>
            <a:lstStyle/>
            <a:p>
              <a:pPr lvl="0" defTabSz="967527" fontAlgn="base">
                <a:lnSpc>
                  <a:spcPct val="7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kern="0" dirty="0" smtClean="0">
                  <a:solidFill>
                    <a:srgbClr val="000000">
                      <a:lumMod val="95000"/>
                      <a:lumOff val="5000"/>
                    </a:srgbClr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2.2.2</a:t>
              </a:r>
              <a:r>
                <a:rPr lang="zh-CN" altLang="en-US" sz="2400" kern="0" dirty="0" smtClean="0">
                  <a:solidFill>
                    <a:srgbClr val="000000">
                      <a:lumMod val="95000"/>
                      <a:lumOff val="5000"/>
                    </a:srgbClr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完善法人治理结构</a:t>
              </a:r>
              <a:endParaRPr lang="zh-CN" altLang="en-US" sz="2400" kern="0" dirty="0">
                <a:solidFill>
                  <a:srgbClr val="000000">
                    <a:lumMod val="95000"/>
                    <a:lumOff val="5000"/>
                  </a:srgbClr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  <p:sp>
          <p:nvSpPr>
            <p:cNvPr id="1048830" name="矩形 23"/>
            <p:cNvSpPr/>
            <p:nvPr/>
          </p:nvSpPr>
          <p:spPr>
            <a:xfrm>
              <a:off x="106325" y="1324190"/>
              <a:ext cx="171450" cy="514350"/>
            </a:xfrm>
            <a:prstGeom prst="rect">
              <a:avLst/>
            </a:prstGeom>
            <a:solidFill>
              <a:srgbClr val="0068B7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endParaRPr>
            </a:p>
          </p:txBody>
        </p:sp>
      </p:grpSp>
      <p:sp>
        <p:nvSpPr>
          <p:cNvPr id="1048831" name="ïṥ1ïḍê"/>
          <p:cNvSpPr/>
          <p:nvPr/>
        </p:nvSpPr>
        <p:spPr bwMode="auto">
          <a:xfrm>
            <a:off x="1204941" y="2914486"/>
            <a:ext cx="428052" cy="345199"/>
          </a:xfrm>
          <a:custGeom>
            <a:avLst/>
            <a:gdLst/>
            <a:ahLst/>
            <a:cxnLst>
              <a:cxn ang="0">
                <a:pos x="55" y="27"/>
              </a:cxn>
              <a:cxn ang="0">
                <a:pos x="54" y="27"/>
              </a:cxn>
              <a:cxn ang="0">
                <a:pos x="54" y="27"/>
              </a:cxn>
              <a:cxn ang="0">
                <a:pos x="53" y="27"/>
              </a:cxn>
              <a:cxn ang="0">
                <a:pos x="28" y="6"/>
              </a:cxn>
              <a:cxn ang="0">
                <a:pos x="4" y="27"/>
              </a:cxn>
              <a:cxn ang="0">
                <a:pos x="3" y="27"/>
              </a:cxn>
              <a:cxn ang="0">
                <a:pos x="2" y="27"/>
              </a:cxn>
              <a:cxn ang="0">
                <a:pos x="0" y="24"/>
              </a:cxn>
              <a:cxn ang="0">
                <a:pos x="0" y="23"/>
              </a:cxn>
              <a:cxn ang="0">
                <a:pos x="26" y="1"/>
              </a:cxn>
              <a:cxn ang="0">
                <a:pos x="31" y="1"/>
              </a:cxn>
              <a:cxn ang="0">
                <a:pos x="40" y="8"/>
              </a:cxn>
              <a:cxn ang="0">
                <a:pos x="40" y="1"/>
              </a:cxn>
              <a:cxn ang="0">
                <a:pos x="41" y="0"/>
              </a:cxn>
              <a:cxn ang="0">
                <a:pos x="48" y="0"/>
              </a:cxn>
              <a:cxn ang="0">
                <a:pos x="49" y="1"/>
              </a:cxn>
              <a:cxn ang="0">
                <a:pos x="49" y="16"/>
              </a:cxn>
              <a:cxn ang="0">
                <a:pos x="57" y="23"/>
              </a:cxn>
              <a:cxn ang="0">
                <a:pos x="57" y="24"/>
              </a:cxn>
              <a:cxn ang="0">
                <a:pos x="55" y="27"/>
              </a:cxn>
              <a:cxn ang="0">
                <a:pos x="49" y="44"/>
              </a:cxn>
              <a:cxn ang="0">
                <a:pos x="47" y="46"/>
              </a:cxn>
              <a:cxn ang="0">
                <a:pos x="33" y="46"/>
              </a:cxn>
              <a:cxn ang="0">
                <a:pos x="33" y="32"/>
              </a:cxn>
              <a:cxn ang="0">
                <a:pos x="24" y="32"/>
              </a:cxn>
              <a:cxn ang="0">
                <a:pos x="24" y="46"/>
              </a:cxn>
              <a:cxn ang="0">
                <a:pos x="10" y="46"/>
              </a:cxn>
              <a:cxn ang="0">
                <a:pos x="8" y="44"/>
              </a:cxn>
              <a:cxn ang="0">
                <a:pos x="8" y="27"/>
              </a:cxn>
              <a:cxn ang="0">
                <a:pos x="8" y="26"/>
              </a:cxn>
              <a:cxn ang="0">
                <a:pos x="28" y="9"/>
              </a:cxn>
              <a:cxn ang="0">
                <a:pos x="49" y="26"/>
              </a:cxn>
              <a:cxn ang="0">
                <a:pos x="49" y="27"/>
              </a:cxn>
              <a:cxn ang="0">
                <a:pos x="49" y="44"/>
              </a:cxn>
            </a:cxnLst>
            <a:rect l="0" t="0" r="r" b="b"/>
            <a:pathLst>
              <a:path w="57" h="46">
                <a:moveTo>
                  <a:pt x="55" y="27"/>
                </a:moveTo>
                <a:cubicBezTo>
                  <a:pt x="55" y="27"/>
                  <a:pt x="54" y="27"/>
                  <a:pt x="54" y="27"/>
                </a:cubicBezTo>
                <a:cubicBezTo>
                  <a:pt x="54" y="27"/>
                  <a:pt x="54" y="27"/>
                  <a:pt x="54" y="27"/>
                </a:cubicBezTo>
                <a:cubicBezTo>
                  <a:pt x="54" y="27"/>
                  <a:pt x="53" y="27"/>
                  <a:pt x="53" y="27"/>
                </a:cubicBezTo>
                <a:cubicBezTo>
                  <a:pt x="28" y="6"/>
                  <a:pt x="28" y="6"/>
                  <a:pt x="28" y="6"/>
                </a:cubicBezTo>
                <a:cubicBezTo>
                  <a:pt x="4" y="27"/>
                  <a:pt x="4" y="27"/>
                  <a:pt x="4" y="27"/>
                </a:cubicBezTo>
                <a:cubicBezTo>
                  <a:pt x="4" y="27"/>
                  <a:pt x="3" y="27"/>
                  <a:pt x="3" y="27"/>
                </a:cubicBezTo>
                <a:cubicBezTo>
                  <a:pt x="3" y="27"/>
                  <a:pt x="2" y="27"/>
                  <a:pt x="2" y="27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0" y="23"/>
                </a:cubicBezTo>
                <a:cubicBezTo>
                  <a:pt x="26" y="1"/>
                  <a:pt x="26" y="1"/>
                  <a:pt x="26" y="1"/>
                </a:cubicBezTo>
                <a:cubicBezTo>
                  <a:pt x="27" y="0"/>
                  <a:pt x="30" y="0"/>
                  <a:pt x="31" y="1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1"/>
                  <a:pt x="40" y="1"/>
                  <a:pt x="40" y="1"/>
                </a:cubicBezTo>
                <a:cubicBezTo>
                  <a:pt x="40" y="1"/>
                  <a:pt x="40" y="0"/>
                  <a:pt x="41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9" y="0"/>
                  <a:pt x="49" y="1"/>
                  <a:pt x="49" y="1"/>
                </a:cubicBezTo>
                <a:cubicBezTo>
                  <a:pt x="49" y="16"/>
                  <a:pt x="49" y="16"/>
                  <a:pt x="49" y="16"/>
                </a:cubicBezTo>
                <a:cubicBezTo>
                  <a:pt x="57" y="23"/>
                  <a:pt x="57" y="23"/>
                  <a:pt x="57" y="23"/>
                </a:cubicBezTo>
                <a:cubicBezTo>
                  <a:pt x="57" y="23"/>
                  <a:pt x="57" y="24"/>
                  <a:pt x="57" y="24"/>
                </a:cubicBezTo>
                <a:lnTo>
                  <a:pt x="55" y="27"/>
                </a:lnTo>
                <a:close/>
                <a:moveTo>
                  <a:pt x="49" y="44"/>
                </a:moveTo>
                <a:cubicBezTo>
                  <a:pt x="49" y="45"/>
                  <a:pt x="48" y="46"/>
                  <a:pt x="47" y="46"/>
                </a:cubicBezTo>
                <a:cubicBezTo>
                  <a:pt x="33" y="46"/>
                  <a:pt x="33" y="46"/>
                  <a:pt x="33" y="46"/>
                </a:cubicBezTo>
                <a:cubicBezTo>
                  <a:pt x="33" y="32"/>
                  <a:pt x="33" y="32"/>
                  <a:pt x="33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46"/>
                  <a:pt x="24" y="46"/>
                  <a:pt x="24" y="46"/>
                </a:cubicBezTo>
                <a:cubicBezTo>
                  <a:pt x="10" y="46"/>
                  <a:pt x="10" y="46"/>
                  <a:pt x="10" y="46"/>
                </a:cubicBezTo>
                <a:cubicBezTo>
                  <a:pt x="9" y="46"/>
                  <a:pt x="8" y="45"/>
                  <a:pt x="8" y="44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8" y="26"/>
                  <a:pt x="8" y="26"/>
                </a:cubicBezTo>
                <a:cubicBezTo>
                  <a:pt x="28" y="9"/>
                  <a:pt x="28" y="9"/>
                  <a:pt x="28" y="9"/>
                </a:cubicBezTo>
                <a:cubicBezTo>
                  <a:pt x="49" y="26"/>
                  <a:pt x="49" y="26"/>
                  <a:pt x="49" y="26"/>
                </a:cubicBezTo>
                <a:cubicBezTo>
                  <a:pt x="49" y="26"/>
                  <a:pt x="49" y="27"/>
                  <a:pt x="49" y="27"/>
                </a:cubicBezTo>
                <a:lnTo>
                  <a:pt x="49" y="4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048832" name="íṧ1iḋê"/>
          <p:cNvSpPr/>
          <p:nvPr/>
        </p:nvSpPr>
        <p:spPr>
          <a:xfrm rot="16200000">
            <a:off x="748888" y="2352606"/>
            <a:ext cx="1468957" cy="1468957"/>
          </a:xfrm>
          <a:prstGeom prst="diamond">
            <a:avLst/>
          </a:prstGeom>
          <a:solidFill>
            <a:srgbClr val="1C62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048833" name="ïSḷíḍé"/>
          <p:cNvSpPr/>
          <p:nvPr/>
        </p:nvSpPr>
        <p:spPr>
          <a:xfrm>
            <a:off x="1085524" y="2689241"/>
            <a:ext cx="795685" cy="795685"/>
          </a:xfrm>
          <a:prstGeom prst="ellipse">
            <a:avLst/>
          </a:prstGeom>
          <a:solidFill>
            <a:srgbClr val="1C62A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048834" name="iṣļidé"/>
          <p:cNvSpPr/>
          <p:nvPr/>
        </p:nvSpPr>
        <p:spPr>
          <a:xfrm>
            <a:off x="1255814" y="3863499"/>
            <a:ext cx="446299" cy="446299"/>
          </a:xfrm>
          <a:prstGeom prst="ellipse">
            <a:avLst/>
          </a:prstGeom>
          <a:solidFill>
            <a:srgbClr val="1C62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 lnSpcReduction="10000"/>
          </a:bodyPr>
          <a:lstStyle/>
          <a:p>
            <a:pPr algn="ctr"/>
            <a:r>
              <a:rPr lang="en-US" sz="1600" b="1" dirty="0"/>
              <a:t>2</a:t>
            </a:r>
          </a:p>
        </p:txBody>
      </p:sp>
      <p:sp>
        <p:nvSpPr>
          <p:cNvPr id="1048835" name="íṡļiďê"/>
          <p:cNvSpPr/>
          <p:nvPr/>
        </p:nvSpPr>
        <p:spPr bwMode="auto">
          <a:xfrm>
            <a:off x="1288023" y="2905339"/>
            <a:ext cx="390689" cy="363491"/>
          </a:xfrm>
          <a:custGeom>
            <a:avLst/>
            <a:gdLst/>
            <a:ahLst/>
            <a:cxnLst>
              <a:cxn ang="0">
                <a:pos x="13" y="39"/>
              </a:cxn>
              <a:cxn ang="0">
                <a:pos x="8" y="39"/>
              </a:cxn>
              <a:cxn ang="0">
                <a:pos x="0" y="33"/>
              </a:cxn>
              <a:cxn ang="0">
                <a:pos x="5" y="19"/>
              </a:cxn>
              <a:cxn ang="0">
                <a:pos x="15" y="22"/>
              </a:cxn>
              <a:cxn ang="0">
                <a:pos x="20" y="21"/>
              </a:cxn>
              <a:cxn ang="0">
                <a:pos x="20" y="24"/>
              </a:cxn>
              <a:cxn ang="0">
                <a:pos x="23" y="34"/>
              </a:cxn>
              <a:cxn ang="0">
                <a:pos x="13" y="39"/>
              </a:cxn>
              <a:cxn ang="0">
                <a:pos x="15" y="19"/>
              </a:cxn>
              <a:cxn ang="0">
                <a:pos x="5" y="9"/>
              </a:cxn>
              <a:cxn ang="0">
                <a:pos x="15" y="0"/>
              </a:cxn>
              <a:cxn ang="0">
                <a:pos x="25" y="9"/>
              </a:cxn>
              <a:cxn ang="0">
                <a:pos x="15" y="19"/>
              </a:cxn>
              <a:cxn ang="0">
                <a:pos x="53" y="68"/>
              </a:cxn>
              <a:cxn ang="0">
                <a:pos x="20" y="68"/>
              </a:cxn>
              <a:cxn ang="0">
                <a:pos x="10" y="58"/>
              </a:cxn>
              <a:cxn ang="0">
                <a:pos x="23" y="36"/>
              </a:cxn>
              <a:cxn ang="0">
                <a:pos x="37" y="41"/>
              </a:cxn>
              <a:cxn ang="0">
                <a:pos x="50" y="36"/>
              </a:cxn>
              <a:cxn ang="0">
                <a:pos x="64" y="58"/>
              </a:cxn>
              <a:cxn ang="0">
                <a:pos x="53" y="68"/>
              </a:cxn>
              <a:cxn ang="0">
                <a:pos x="37" y="39"/>
              </a:cxn>
              <a:cxn ang="0">
                <a:pos x="22" y="24"/>
              </a:cxn>
              <a:cxn ang="0">
                <a:pos x="37" y="9"/>
              </a:cxn>
              <a:cxn ang="0">
                <a:pos x="51" y="24"/>
              </a:cxn>
              <a:cxn ang="0">
                <a:pos x="37" y="39"/>
              </a:cxn>
              <a:cxn ang="0">
                <a:pos x="59" y="19"/>
              </a:cxn>
              <a:cxn ang="0">
                <a:pos x="49" y="9"/>
              </a:cxn>
              <a:cxn ang="0">
                <a:pos x="59" y="0"/>
              </a:cxn>
              <a:cxn ang="0">
                <a:pos x="68" y="9"/>
              </a:cxn>
              <a:cxn ang="0">
                <a:pos x="59" y="19"/>
              </a:cxn>
              <a:cxn ang="0">
                <a:pos x="66" y="39"/>
              </a:cxn>
              <a:cxn ang="0">
                <a:pos x="61" y="39"/>
              </a:cxn>
              <a:cxn ang="0">
                <a:pos x="51" y="34"/>
              </a:cxn>
              <a:cxn ang="0">
                <a:pos x="54" y="24"/>
              </a:cxn>
              <a:cxn ang="0">
                <a:pos x="54" y="21"/>
              </a:cxn>
              <a:cxn ang="0">
                <a:pos x="59" y="22"/>
              </a:cxn>
              <a:cxn ang="0">
                <a:pos x="69" y="19"/>
              </a:cxn>
              <a:cxn ang="0">
                <a:pos x="73" y="33"/>
              </a:cxn>
              <a:cxn ang="0">
                <a:pos x="66" y="39"/>
              </a:cxn>
            </a:cxnLst>
            <a:rect l="0" t="0" r="r" b="b"/>
            <a:pathLst>
              <a:path w="73" h="68">
                <a:moveTo>
                  <a:pt x="13" y="39"/>
                </a:moveTo>
                <a:cubicBezTo>
                  <a:pt x="8" y="39"/>
                  <a:pt x="8" y="39"/>
                  <a:pt x="8" y="39"/>
                </a:cubicBezTo>
                <a:cubicBezTo>
                  <a:pt x="4" y="39"/>
                  <a:pt x="0" y="37"/>
                  <a:pt x="0" y="33"/>
                </a:cubicBezTo>
                <a:cubicBezTo>
                  <a:pt x="0" y="29"/>
                  <a:pt x="0" y="19"/>
                  <a:pt x="5" y="19"/>
                </a:cubicBezTo>
                <a:cubicBezTo>
                  <a:pt x="6" y="19"/>
                  <a:pt x="10" y="22"/>
                  <a:pt x="15" y="22"/>
                </a:cubicBezTo>
                <a:cubicBezTo>
                  <a:pt x="17" y="22"/>
                  <a:pt x="18" y="22"/>
                  <a:pt x="20" y="21"/>
                </a:cubicBezTo>
                <a:cubicBezTo>
                  <a:pt x="20" y="22"/>
                  <a:pt x="20" y="23"/>
                  <a:pt x="20" y="24"/>
                </a:cubicBezTo>
                <a:cubicBezTo>
                  <a:pt x="20" y="27"/>
                  <a:pt x="21" y="31"/>
                  <a:pt x="23" y="34"/>
                </a:cubicBezTo>
                <a:cubicBezTo>
                  <a:pt x="19" y="34"/>
                  <a:pt x="15" y="36"/>
                  <a:pt x="13" y="39"/>
                </a:cubicBezTo>
                <a:close/>
                <a:moveTo>
                  <a:pt x="15" y="19"/>
                </a:moveTo>
                <a:cubicBezTo>
                  <a:pt x="10" y="19"/>
                  <a:pt x="5" y="15"/>
                  <a:pt x="5" y="9"/>
                </a:cubicBezTo>
                <a:cubicBezTo>
                  <a:pt x="5" y="4"/>
                  <a:pt x="10" y="0"/>
                  <a:pt x="15" y="0"/>
                </a:cubicBezTo>
                <a:cubicBezTo>
                  <a:pt x="20" y="0"/>
                  <a:pt x="25" y="4"/>
                  <a:pt x="25" y="9"/>
                </a:cubicBezTo>
                <a:cubicBezTo>
                  <a:pt x="25" y="15"/>
                  <a:pt x="20" y="19"/>
                  <a:pt x="15" y="19"/>
                </a:cubicBezTo>
                <a:close/>
                <a:moveTo>
                  <a:pt x="53" y="68"/>
                </a:moveTo>
                <a:cubicBezTo>
                  <a:pt x="20" y="68"/>
                  <a:pt x="20" y="68"/>
                  <a:pt x="20" y="68"/>
                </a:cubicBezTo>
                <a:cubicBezTo>
                  <a:pt x="14" y="68"/>
                  <a:pt x="10" y="64"/>
                  <a:pt x="10" y="58"/>
                </a:cubicBezTo>
                <a:cubicBezTo>
                  <a:pt x="10" y="49"/>
                  <a:pt x="12" y="36"/>
                  <a:pt x="23" y="36"/>
                </a:cubicBezTo>
                <a:cubicBezTo>
                  <a:pt x="25" y="36"/>
                  <a:pt x="29" y="41"/>
                  <a:pt x="37" y="41"/>
                </a:cubicBezTo>
                <a:cubicBezTo>
                  <a:pt x="44" y="41"/>
                  <a:pt x="49" y="36"/>
                  <a:pt x="50" y="36"/>
                </a:cubicBezTo>
                <a:cubicBezTo>
                  <a:pt x="62" y="36"/>
                  <a:pt x="64" y="49"/>
                  <a:pt x="64" y="58"/>
                </a:cubicBezTo>
                <a:cubicBezTo>
                  <a:pt x="64" y="64"/>
                  <a:pt x="60" y="68"/>
                  <a:pt x="53" y="68"/>
                </a:cubicBezTo>
                <a:close/>
                <a:moveTo>
                  <a:pt x="37" y="39"/>
                </a:moveTo>
                <a:cubicBezTo>
                  <a:pt x="29" y="39"/>
                  <a:pt x="22" y="32"/>
                  <a:pt x="22" y="24"/>
                </a:cubicBezTo>
                <a:cubicBezTo>
                  <a:pt x="22" y="16"/>
                  <a:pt x="29" y="9"/>
                  <a:pt x="37" y="9"/>
                </a:cubicBezTo>
                <a:cubicBezTo>
                  <a:pt x="45" y="9"/>
                  <a:pt x="51" y="16"/>
                  <a:pt x="51" y="24"/>
                </a:cubicBezTo>
                <a:cubicBezTo>
                  <a:pt x="51" y="32"/>
                  <a:pt x="45" y="39"/>
                  <a:pt x="37" y="39"/>
                </a:cubicBezTo>
                <a:close/>
                <a:moveTo>
                  <a:pt x="59" y="19"/>
                </a:moveTo>
                <a:cubicBezTo>
                  <a:pt x="53" y="19"/>
                  <a:pt x="49" y="15"/>
                  <a:pt x="49" y="9"/>
                </a:cubicBezTo>
                <a:cubicBezTo>
                  <a:pt x="49" y="4"/>
                  <a:pt x="53" y="0"/>
                  <a:pt x="59" y="0"/>
                </a:cubicBezTo>
                <a:cubicBezTo>
                  <a:pt x="64" y="0"/>
                  <a:pt x="68" y="4"/>
                  <a:pt x="68" y="9"/>
                </a:cubicBezTo>
                <a:cubicBezTo>
                  <a:pt x="68" y="15"/>
                  <a:pt x="64" y="19"/>
                  <a:pt x="59" y="19"/>
                </a:cubicBezTo>
                <a:close/>
                <a:moveTo>
                  <a:pt x="66" y="39"/>
                </a:moveTo>
                <a:cubicBezTo>
                  <a:pt x="61" y="39"/>
                  <a:pt x="61" y="39"/>
                  <a:pt x="61" y="39"/>
                </a:cubicBezTo>
                <a:cubicBezTo>
                  <a:pt x="58" y="36"/>
                  <a:pt x="55" y="34"/>
                  <a:pt x="51" y="34"/>
                </a:cubicBezTo>
                <a:cubicBezTo>
                  <a:pt x="53" y="31"/>
                  <a:pt x="54" y="27"/>
                  <a:pt x="54" y="24"/>
                </a:cubicBezTo>
                <a:cubicBezTo>
                  <a:pt x="54" y="23"/>
                  <a:pt x="54" y="22"/>
                  <a:pt x="54" y="21"/>
                </a:cubicBezTo>
                <a:cubicBezTo>
                  <a:pt x="55" y="22"/>
                  <a:pt x="57" y="22"/>
                  <a:pt x="59" y="22"/>
                </a:cubicBezTo>
                <a:cubicBezTo>
                  <a:pt x="64" y="22"/>
                  <a:pt x="68" y="19"/>
                  <a:pt x="69" y="19"/>
                </a:cubicBezTo>
                <a:cubicBezTo>
                  <a:pt x="73" y="19"/>
                  <a:pt x="73" y="29"/>
                  <a:pt x="73" y="33"/>
                </a:cubicBezTo>
                <a:cubicBezTo>
                  <a:pt x="73" y="37"/>
                  <a:pt x="70" y="39"/>
                  <a:pt x="66" y="3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048836" name="矩形 1"/>
          <p:cNvSpPr/>
          <p:nvPr/>
        </p:nvSpPr>
        <p:spPr>
          <a:xfrm>
            <a:off x="2554482" y="2813733"/>
            <a:ext cx="26981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 smtClean="0">
                <a:solidFill>
                  <a:srgbClr val="0068B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董事会、监事会</a:t>
            </a:r>
            <a:endParaRPr lang="en-US" altLang="zh-CN" sz="2800" dirty="0">
              <a:solidFill>
                <a:srgbClr val="0068B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8838" name="矩形 2"/>
          <p:cNvSpPr/>
          <p:nvPr/>
        </p:nvSpPr>
        <p:spPr>
          <a:xfrm>
            <a:off x="2554482" y="3519121"/>
            <a:ext cx="3262432" cy="1135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优化结构</a:t>
            </a:r>
            <a:r>
              <a:rPr lang="zh-CN" altLang="zh-CN" sz="2400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、</a:t>
            </a:r>
            <a:r>
              <a:rPr lang="zh-CN" altLang="en-US" sz="2400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完善机制、</a:t>
            </a:r>
            <a:endParaRPr lang="en-US" altLang="zh-CN" sz="2400" kern="0" dirty="0" smtClean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400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强化</a:t>
            </a:r>
            <a:r>
              <a:rPr lang="zh-CN" altLang="en-US" sz="2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配置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2" name="组合 75"/>
          <p:cNvGrpSpPr/>
          <p:nvPr/>
        </p:nvGrpSpPr>
        <p:grpSpPr>
          <a:xfrm>
            <a:off x="1" y="184819"/>
            <a:ext cx="12190930" cy="1325563"/>
            <a:chOff x="1" y="184819"/>
            <a:chExt cx="12190930" cy="1325563"/>
          </a:xfrm>
        </p:grpSpPr>
        <p:sp>
          <p:nvSpPr>
            <p:cNvPr id="1048844" name="剪去单角的矩形 76"/>
            <p:cNvSpPr/>
            <p:nvPr/>
          </p:nvSpPr>
          <p:spPr>
            <a:xfrm flipV="1">
              <a:off x="1" y="566671"/>
              <a:ext cx="6120000" cy="540000"/>
            </a:xfrm>
            <a:prstGeom prst="snip1Rect">
              <a:avLst/>
            </a:prstGeom>
            <a:solidFill>
              <a:sysClr val="window" lastClr="CCE8CF">
                <a:lumMod val="6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48845" name="标题 1"/>
            <p:cNvSpPr txBox="1"/>
            <p:nvPr/>
          </p:nvSpPr>
          <p:spPr>
            <a:xfrm>
              <a:off x="1" y="184819"/>
              <a:ext cx="12190930" cy="132556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lvl="0"/>
              <a:r>
                <a:rPr kumimoji="0" lang="zh-CN" altLang="en-US" sz="2800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" lastClr="CCE8C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        </a:t>
              </a:r>
              <a:r>
                <a:rPr lang="en-US" altLang="zh-CN" sz="2800" b="1" noProof="0" dirty="0" smtClean="0">
                  <a:solidFill>
                    <a:sysClr val="window" lastClr="CCE8C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r>
                <a:rPr lang="en-US" altLang="zh-CN" sz="2800" b="1" dirty="0" smtClean="0">
                  <a:solidFill>
                    <a:sysClr val="window" lastClr="CCE8C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.2</a:t>
              </a:r>
              <a:r>
                <a:rPr lang="en-US" altLang="zh-CN" sz="2800" dirty="0" smtClean="0">
                  <a:solidFill>
                    <a:sysClr val="window" lastClr="CCE8C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-</a:t>
              </a:r>
              <a:r>
                <a:rPr lang="zh-CN" altLang="en-US" sz="2800" dirty="0" smtClean="0">
                  <a:solidFill>
                    <a:sysClr val="window" lastClr="CCE8C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加强四套班子建设</a:t>
              </a:r>
              <a:endParaRPr lang="zh-CN" altLang="en-US" sz="2800" dirty="0">
                <a:solidFill>
                  <a:sysClr val="window" lastClr="CCE8C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3145734" name="直接连接符 2"/>
          <p:cNvCxnSpPr>
            <a:cxnSpLocks/>
          </p:cNvCxnSpPr>
          <p:nvPr/>
        </p:nvCxnSpPr>
        <p:spPr bwMode="auto">
          <a:xfrm>
            <a:off x="5788663" y="1801259"/>
            <a:ext cx="0" cy="402914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</p:spPr>
      </p:cxnSp>
      <p:sp>
        <p:nvSpPr>
          <p:cNvPr id="1048846" name="iŝľïďê"/>
          <p:cNvSpPr txBox="1"/>
          <p:nvPr/>
        </p:nvSpPr>
        <p:spPr bwMode="auto">
          <a:xfrm>
            <a:off x="750709" y="4787859"/>
            <a:ext cx="1726132" cy="920227"/>
          </a:xfrm>
          <a:prstGeom prst="rect">
            <a:avLst/>
          </a:prstGeom>
          <a:noFill/>
        </p:spPr>
        <p:txBody>
          <a:bodyPr wrap="none" lIns="90000" tIns="46800" rIns="90000" bIns="46800" anchor="b" anchorCtr="1">
            <a:noAutofit/>
          </a:bodyPr>
          <a:lstStyle/>
          <a:p>
            <a:pPr algn="ctr" latinLnBrk="0"/>
            <a:r>
              <a:rPr lang="zh-CN" altLang="en-US" sz="2800" b="1" dirty="0" smtClean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围绕业务</a:t>
            </a:r>
            <a:endParaRPr lang="en-US" altLang="zh-CN" sz="2800" b="1" dirty="0" smtClean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latinLnBrk="0"/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配置干部</a:t>
            </a:r>
            <a:endParaRPr lang="zh-CN" altLang="en-US" sz="2800" b="1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8847" name="文本框 36"/>
          <p:cNvSpPr txBox="1"/>
          <p:nvPr/>
        </p:nvSpPr>
        <p:spPr>
          <a:xfrm>
            <a:off x="6298076" y="4711593"/>
            <a:ext cx="414826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panose="05000000000000000000" pitchFamily="2" charset="2"/>
              <a:buChar char="l"/>
            </a:pPr>
            <a:r>
              <a:rPr lang="zh-CN" altLang="en-US" sz="2200" kern="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做实</a:t>
            </a:r>
            <a:r>
              <a:rPr lang="en-US" altLang="zh-CN" sz="2200" kern="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PPP</a:t>
            </a:r>
            <a:r>
              <a:rPr lang="zh-CN" altLang="en-US" sz="2200" kern="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项目公司班子配备</a:t>
            </a:r>
            <a:endParaRPr lang="en-US" altLang="zh-CN" sz="2200" kern="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048848" name="文本框 36"/>
          <p:cNvSpPr txBox="1"/>
          <p:nvPr/>
        </p:nvSpPr>
        <p:spPr>
          <a:xfrm>
            <a:off x="6298075" y="5318559"/>
            <a:ext cx="427295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panose="05000000000000000000" pitchFamily="2" charset="2"/>
              <a:buChar char="l"/>
            </a:pPr>
            <a:r>
              <a:rPr lang="zh-CN" altLang="en-US" sz="2200" kern="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配齐配强海外机构领导班子</a:t>
            </a:r>
            <a:endParaRPr lang="en-US" altLang="zh-CN" sz="2200" kern="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143" name="组合 21"/>
          <p:cNvGrpSpPr/>
          <p:nvPr/>
        </p:nvGrpSpPr>
        <p:grpSpPr>
          <a:xfrm>
            <a:off x="106325" y="1324190"/>
            <a:ext cx="5354813" cy="628555"/>
            <a:chOff x="106325" y="1324190"/>
            <a:chExt cx="5354813" cy="628555"/>
          </a:xfrm>
        </p:grpSpPr>
        <p:sp>
          <p:nvSpPr>
            <p:cNvPr id="1048849" name="Rectangle 45"/>
            <p:cNvSpPr/>
            <p:nvPr/>
          </p:nvSpPr>
          <p:spPr bwMode="auto">
            <a:xfrm>
              <a:off x="338800" y="1324190"/>
              <a:ext cx="5122338" cy="628555"/>
            </a:xfrm>
            <a:prstGeom prst="rect">
              <a:avLst/>
            </a:prstGeom>
            <a:noFill/>
            <a:ln>
              <a:noFill/>
            </a:ln>
          </p:spPr>
          <p:txBody>
            <a:bodyPr lIns="0" tIns="0" rIns="0" bIns="0" anchor="ctr"/>
            <a:lstStyle/>
            <a:p>
              <a:pPr lvl="0" defTabSz="967527" fontAlgn="base">
                <a:lnSpc>
                  <a:spcPct val="7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kern="0" dirty="0" smtClean="0">
                  <a:solidFill>
                    <a:srgbClr val="000000">
                      <a:lumMod val="95000"/>
                      <a:lumOff val="5000"/>
                    </a:srgbClr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2.2.3</a:t>
              </a:r>
              <a:r>
                <a:rPr lang="zh-CN" altLang="en-US" sz="2400" kern="0" dirty="0" smtClean="0">
                  <a:solidFill>
                    <a:srgbClr val="000000">
                      <a:lumMod val="95000"/>
                      <a:lumOff val="5000"/>
                    </a:srgbClr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围绕业务强化专业干部配备</a:t>
              </a:r>
              <a:endParaRPr lang="zh-CN" altLang="en-US" sz="2400" kern="0" dirty="0">
                <a:solidFill>
                  <a:srgbClr val="000000">
                    <a:lumMod val="95000"/>
                    <a:lumOff val="5000"/>
                  </a:srgbClr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  <p:sp>
          <p:nvSpPr>
            <p:cNvPr id="1048850" name="矩形 23"/>
            <p:cNvSpPr/>
            <p:nvPr/>
          </p:nvSpPr>
          <p:spPr>
            <a:xfrm>
              <a:off x="106325" y="1324190"/>
              <a:ext cx="171450" cy="514350"/>
            </a:xfrm>
            <a:prstGeom prst="rect">
              <a:avLst/>
            </a:prstGeom>
            <a:solidFill>
              <a:srgbClr val="0068B7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endParaRPr>
            </a:p>
          </p:txBody>
        </p:sp>
      </p:grpSp>
      <p:grpSp>
        <p:nvGrpSpPr>
          <p:cNvPr id="144" name="íśľiḓe"/>
          <p:cNvGrpSpPr/>
          <p:nvPr/>
        </p:nvGrpSpPr>
        <p:grpSpPr>
          <a:xfrm>
            <a:off x="865642" y="2352606"/>
            <a:ext cx="1468957" cy="1957192"/>
            <a:chOff x="5304946" y="2132856"/>
            <a:chExt cx="1468957" cy="1957192"/>
          </a:xfrm>
        </p:grpSpPr>
        <p:grpSp>
          <p:nvGrpSpPr>
            <p:cNvPr id="145" name="ïṡľiḋê"/>
            <p:cNvGrpSpPr/>
            <p:nvPr/>
          </p:nvGrpSpPr>
          <p:grpSpPr>
            <a:xfrm>
              <a:off x="5304946" y="2132856"/>
              <a:ext cx="1468957" cy="1468957"/>
              <a:chOff x="2057400" y="1293622"/>
              <a:chExt cx="1316736" cy="1316736"/>
            </a:xfrm>
          </p:grpSpPr>
          <p:sp>
            <p:nvSpPr>
              <p:cNvPr id="1048851" name="íṣlíďè"/>
              <p:cNvSpPr/>
              <p:nvPr/>
            </p:nvSpPr>
            <p:spPr>
              <a:xfrm rot="16200000">
                <a:off x="2057400" y="1293622"/>
                <a:ext cx="1316736" cy="1316736"/>
              </a:xfrm>
              <a:prstGeom prst="diamond">
                <a:avLst/>
              </a:prstGeom>
              <a:solidFill>
                <a:srgbClr val="347FD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48852" name="iṥlïḓè"/>
              <p:cNvSpPr/>
              <p:nvPr/>
            </p:nvSpPr>
            <p:spPr>
              <a:xfrm>
                <a:off x="2359152" y="1595373"/>
                <a:ext cx="713232" cy="713232"/>
              </a:xfrm>
              <a:prstGeom prst="ellipse">
                <a:avLst/>
              </a:prstGeom>
              <a:solidFill>
                <a:srgbClr val="347FD2"/>
              </a:solidFill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/>
              </a:p>
            </p:txBody>
          </p:sp>
        </p:grpSp>
        <p:sp>
          <p:nvSpPr>
            <p:cNvPr id="1048853" name="ísḻíḍe"/>
            <p:cNvSpPr/>
            <p:nvPr/>
          </p:nvSpPr>
          <p:spPr>
            <a:xfrm>
              <a:off x="5829930" y="3643749"/>
              <a:ext cx="446299" cy="446299"/>
            </a:xfrm>
            <a:prstGeom prst="ellipse">
              <a:avLst/>
            </a:prstGeom>
            <a:solidFill>
              <a:srgbClr val="347F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lnSpcReduction="10000"/>
            </a:bodyPr>
            <a:lstStyle/>
            <a:p>
              <a:pPr algn="ctr"/>
              <a:r>
                <a:rPr lang="en-US" sz="1600" b="1"/>
                <a:t>3</a:t>
              </a:r>
            </a:p>
          </p:txBody>
        </p:sp>
        <p:sp>
          <p:nvSpPr>
            <p:cNvPr id="1048854" name="ísḻiďê"/>
            <p:cNvSpPr/>
            <p:nvPr/>
          </p:nvSpPr>
          <p:spPr bwMode="auto">
            <a:xfrm>
              <a:off x="5844083" y="2674819"/>
              <a:ext cx="390689" cy="385030"/>
            </a:xfrm>
            <a:custGeom>
              <a:avLst/>
              <a:gdLst/>
              <a:ahLst/>
              <a:cxnLst>
                <a:cxn ang="0">
                  <a:pos x="59" y="63"/>
                </a:cxn>
                <a:cxn ang="0">
                  <a:pos x="55" y="61"/>
                </a:cxn>
                <a:cxn ang="0">
                  <a:pos x="42" y="48"/>
                </a:cxn>
                <a:cxn ang="0">
                  <a:pos x="27" y="53"/>
                </a:cxn>
                <a:cxn ang="0">
                  <a:pos x="0" y="26"/>
                </a:cxn>
                <a:cxn ang="0">
                  <a:pos x="27" y="0"/>
                </a:cxn>
                <a:cxn ang="0">
                  <a:pos x="54" y="26"/>
                </a:cxn>
                <a:cxn ang="0">
                  <a:pos x="49" y="41"/>
                </a:cxn>
                <a:cxn ang="0">
                  <a:pos x="62" y="54"/>
                </a:cxn>
                <a:cxn ang="0">
                  <a:pos x="64" y="58"/>
                </a:cxn>
                <a:cxn ang="0">
                  <a:pos x="59" y="63"/>
                </a:cxn>
                <a:cxn ang="0">
                  <a:pos x="27" y="9"/>
                </a:cxn>
                <a:cxn ang="0">
                  <a:pos x="10" y="26"/>
                </a:cxn>
                <a:cxn ang="0">
                  <a:pos x="27" y="43"/>
                </a:cxn>
                <a:cxn ang="0">
                  <a:pos x="44" y="26"/>
                </a:cxn>
                <a:cxn ang="0">
                  <a:pos x="27" y="9"/>
                </a:cxn>
              </a:cxnLst>
              <a:rect l="0" t="0" r="r" b="b"/>
              <a:pathLst>
                <a:path w="64" h="63">
                  <a:moveTo>
                    <a:pt x="59" y="63"/>
                  </a:moveTo>
                  <a:cubicBezTo>
                    <a:pt x="57" y="63"/>
                    <a:pt x="56" y="62"/>
                    <a:pt x="55" y="61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38" y="51"/>
                    <a:pt x="33" y="53"/>
                    <a:pt x="27" y="53"/>
                  </a:cubicBezTo>
                  <a:cubicBezTo>
                    <a:pt x="12" y="53"/>
                    <a:pt x="0" y="41"/>
                    <a:pt x="0" y="26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4" y="12"/>
                    <a:pt x="54" y="26"/>
                  </a:cubicBezTo>
                  <a:cubicBezTo>
                    <a:pt x="54" y="32"/>
                    <a:pt x="52" y="37"/>
                    <a:pt x="49" y="41"/>
                  </a:cubicBezTo>
                  <a:cubicBezTo>
                    <a:pt x="62" y="54"/>
                    <a:pt x="62" y="54"/>
                    <a:pt x="62" y="54"/>
                  </a:cubicBezTo>
                  <a:cubicBezTo>
                    <a:pt x="63" y="55"/>
                    <a:pt x="64" y="57"/>
                    <a:pt x="64" y="58"/>
                  </a:cubicBezTo>
                  <a:cubicBezTo>
                    <a:pt x="64" y="61"/>
                    <a:pt x="61" y="63"/>
                    <a:pt x="59" y="63"/>
                  </a:cubicBezTo>
                  <a:close/>
                  <a:moveTo>
                    <a:pt x="27" y="9"/>
                  </a:moveTo>
                  <a:cubicBezTo>
                    <a:pt x="18" y="9"/>
                    <a:pt x="10" y="17"/>
                    <a:pt x="10" y="26"/>
                  </a:cubicBezTo>
                  <a:cubicBezTo>
                    <a:pt x="10" y="36"/>
                    <a:pt x="18" y="43"/>
                    <a:pt x="27" y="43"/>
                  </a:cubicBezTo>
                  <a:cubicBezTo>
                    <a:pt x="37" y="43"/>
                    <a:pt x="44" y="36"/>
                    <a:pt x="44" y="26"/>
                  </a:cubicBezTo>
                  <a:cubicBezTo>
                    <a:pt x="44" y="17"/>
                    <a:pt x="37" y="9"/>
                    <a:pt x="27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1048855" name="矩形 53"/>
          <p:cNvSpPr/>
          <p:nvPr/>
        </p:nvSpPr>
        <p:spPr>
          <a:xfrm>
            <a:off x="2579911" y="2802591"/>
            <a:ext cx="23391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 smtClean="0">
                <a:solidFill>
                  <a:srgbClr val="0068B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优化</a:t>
            </a:r>
            <a:r>
              <a:rPr lang="zh-CN" altLang="en-US" sz="2800" dirty="0">
                <a:solidFill>
                  <a:srgbClr val="0068B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班子</a:t>
            </a:r>
            <a:r>
              <a:rPr lang="zh-CN" altLang="en-US" sz="2800" dirty="0" smtClean="0">
                <a:solidFill>
                  <a:srgbClr val="0068B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结构</a:t>
            </a:r>
            <a:endParaRPr lang="en-US" altLang="zh-CN" sz="2800" dirty="0">
              <a:solidFill>
                <a:srgbClr val="0068B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8856" name="矩形 54"/>
          <p:cNvSpPr/>
          <p:nvPr/>
        </p:nvSpPr>
        <p:spPr>
          <a:xfrm>
            <a:off x="2635543" y="3577968"/>
            <a:ext cx="3010879" cy="1135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专业结构、知识结构、年龄结构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8857" name="文本框 1"/>
          <p:cNvSpPr txBox="1"/>
          <p:nvPr/>
        </p:nvSpPr>
        <p:spPr>
          <a:xfrm>
            <a:off x="6298075" y="2387513"/>
            <a:ext cx="5007249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 defTabSz="457200">
              <a:buFont typeface="Wingdings" panose="05000000000000000000" pitchFamily="2" charset="2"/>
              <a:buChar char="l"/>
            </a:pPr>
            <a:r>
              <a:rPr lang="zh-CN" altLang="en-US" sz="2200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Arial"/>
              </a:rPr>
              <a:t>围绕</a:t>
            </a:r>
            <a:r>
              <a:rPr lang="zh-CN" altLang="en-US" sz="2200" kern="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Arial"/>
              </a:rPr>
              <a:t>建筑业专业化改造配备干部</a:t>
            </a:r>
          </a:p>
        </p:txBody>
      </p:sp>
      <p:sp>
        <p:nvSpPr>
          <p:cNvPr id="1048858" name="文本框 2"/>
          <p:cNvSpPr txBox="1"/>
          <p:nvPr/>
        </p:nvSpPr>
        <p:spPr>
          <a:xfrm>
            <a:off x="6298075" y="3116303"/>
            <a:ext cx="4572000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 defTabSz="457200">
              <a:buFont typeface="Wingdings" panose="05000000000000000000" pitchFamily="2" charset="2"/>
              <a:buChar char="l"/>
            </a:pPr>
            <a:r>
              <a:rPr lang="zh-CN" altLang="en-US" sz="2200" kern="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Arial"/>
              </a:rPr>
              <a:t>加强</a:t>
            </a:r>
            <a:r>
              <a:rPr lang="zh-CN" altLang="en-US" sz="2200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Arial"/>
              </a:rPr>
              <a:t>投资类企业专业干部配备</a:t>
            </a:r>
            <a:endParaRPr lang="zh-CN" altLang="en-US" sz="2200" kern="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Arial"/>
            </a:endParaRPr>
          </a:p>
        </p:txBody>
      </p:sp>
      <p:sp>
        <p:nvSpPr>
          <p:cNvPr id="1048859" name="文本框 21"/>
          <p:cNvSpPr txBox="1"/>
          <p:nvPr/>
        </p:nvSpPr>
        <p:spPr>
          <a:xfrm>
            <a:off x="6298075" y="1798933"/>
            <a:ext cx="2921968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0068B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/>
              </a:rPr>
              <a:t>所属子</a:t>
            </a:r>
            <a:r>
              <a:rPr lang="zh-CN" altLang="en-US" sz="2400" dirty="0" smtClean="0">
                <a:solidFill>
                  <a:srgbClr val="0068B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/>
              </a:rPr>
              <a:t>企业</a:t>
            </a:r>
            <a:endParaRPr lang="zh-CN" altLang="en-US" sz="2400" dirty="0">
              <a:solidFill>
                <a:srgbClr val="0068B7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/>
            </a:endParaRPr>
          </a:p>
        </p:txBody>
      </p:sp>
      <p:sp>
        <p:nvSpPr>
          <p:cNvPr id="1048860" name="文本框 22"/>
          <p:cNvSpPr txBox="1"/>
          <p:nvPr/>
        </p:nvSpPr>
        <p:spPr>
          <a:xfrm>
            <a:off x="6284180" y="4127415"/>
            <a:ext cx="4585895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0068B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/>
              </a:rPr>
              <a:t>直</a:t>
            </a:r>
            <a:r>
              <a:rPr lang="zh-CN" altLang="en-US" sz="2400" dirty="0" smtClean="0">
                <a:solidFill>
                  <a:srgbClr val="0068B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/>
              </a:rPr>
              <a:t>管项目公司、海外机构</a:t>
            </a:r>
            <a:endParaRPr lang="zh-CN" altLang="en-US" sz="2400" dirty="0">
              <a:solidFill>
                <a:srgbClr val="0068B7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10" name="文本框 17"/>
          <p:cNvSpPr txBox="1"/>
          <p:nvPr/>
        </p:nvSpPr>
        <p:spPr>
          <a:xfrm>
            <a:off x="932007" y="2280685"/>
            <a:ext cx="8767033" cy="1203406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 defTabSz="457200">
              <a:lnSpc>
                <a:spcPct val="120000"/>
              </a:lnSpc>
              <a:buFont typeface="Wingdings" pitchFamily="2" charset="2"/>
              <a:buChar char="p"/>
            </a:pP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  <a:sym typeface="Arial"/>
              </a:rPr>
              <a:t>全面从严治党</a:t>
            </a:r>
            <a:endParaRPr lang="en-US" altLang="zh-CN" sz="2400" dirty="0" smtClean="0">
              <a:latin typeface="黑体" panose="02010609060101010101" pitchFamily="49" charset="-122"/>
              <a:ea typeface="黑体" panose="02010609060101010101" pitchFamily="49" charset="-122"/>
              <a:sym typeface="Arial"/>
            </a:endParaRPr>
          </a:p>
          <a:p>
            <a:pPr lvl="0" defTabSz="457200">
              <a:lnSpc>
                <a:spcPct val="120000"/>
              </a:lnSpc>
              <a:spcBef>
                <a:spcPts val="600"/>
              </a:spcBef>
            </a:pPr>
            <a:r>
              <a:rPr lang="en-US" altLang="zh-CN" sz="3200" b="1" dirty="0" smtClean="0">
                <a:solidFill>
                  <a:srgbClr val="0068B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/>
              </a:rPr>
              <a:t>——</a:t>
            </a:r>
            <a:r>
              <a:rPr lang="zh-CN" altLang="en-US" sz="3200" b="1" dirty="0" smtClean="0">
                <a:solidFill>
                  <a:srgbClr val="0068B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/>
              </a:rPr>
              <a:t>全面从严治党、关键是全面从严治吏</a:t>
            </a:r>
          </a:p>
        </p:txBody>
      </p:sp>
      <p:sp>
        <p:nvSpPr>
          <p:cNvPr id="1048711" name="文本框 21"/>
          <p:cNvSpPr txBox="1"/>
          <p:nvPr/>
        </p:nvSpPr>
        <p:spPr>
          <a:xfrm>
            <a:off x="867111" y="4275924"/>
            <a:ext cx="10436765" cy="212344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 defTabSz="457200">
              <a:lnSpc>
                <a:spcPct val="120000"/>
              </a:lnSpc>
              <a:buFont typeface="Wingdings" pitchFamily="2" charset="2"/>
              <a:buChar char="p"/>
            </a:pP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  <a:sym typeface="Arial"/>
              </a:rPr>
              <a:t>新时代党的组织路线</a:t>
            </a:r>
          </a:p>
          <a:p>
            <a:pPr defTabSz="457200">
              <a:lnSpc>
                <a:spcPct val="120000"/>
              </a:lnSpc>
              <a:buFont typeface="Wingdings" pitchFamily="2" charset="2"/>
              <a:buChar char="p"/>
            </a:pP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  <a:sym typeface="Arial"/>
              </a:rPr>
              <a:t>建设组织体系为重点；培养忠诚干净担当的高素质干部；集聚爱国奉献的优秀人才；坚持德才兼备、以德为先、任人唯贤。</a:t>
            </a:r>
            <a:endParaRPr lang="en-US" altLang="zh-CN" sz="2400" dirty="0" smtClean="0">
              <a:latin typeface="黑体" panose="02010609060101010101" pitchFamily="49" charset="-122"/>
              <a:ea typeface="黑体" panose="02010609060101010101" pitchFamily="49" charset="-122"/>
              <a:sym typeface="Arial"/>
            </a:endParaRPr>
          </a:p>
          <a:p>
            <a:pPr defTabSz="457200">
              <a:lnSpc>
                <a:spcPct val="120000"/>
              </a:lnSpc>
              <a:spcBef>
                <a:spcPts val="600"/>
              </a:spcBef>
            </a:pPr>
            <a:r>
              <a:rPr lang="en-US" altLang="zh-CN" sz="3200" b="1" dirty="0" smtClean="0">
                <a:solidFill>
                  <a:srgbClr val="E5001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/>
              </a:rPr>
              <a:t>——</a:t>
            </a:r>
            <a:r>
              <a:rPr lang="zh-CN" altLang="en-US" sz="3200" b="1" dirty="0" smtClean="0">
                <a:solidFill>
                  <a:srgbClr val="E5001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/>
              </a:rPr>
              <a:t>培养忠诚干净担当的高素质干部队伍</a:t>
            </a:r>
            <a:endParaRPr lang="zh-CN" altLang="en-US" sz="3200" b="1" dirty="0">
              <a:solidFill>
                <a:srgbClr val="E5001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/>
            </a:endParaRPr>
          </a:p>
        </p:txBody>
      </p:sp>
      <p:sp>
        <p:nvSpPr>
          <p:cNvPr id="1048712" name="TextBox 19"/>
          <p:cNvSpPr txBox="1"/>
          <p:nvPr/>
        </p:nvSpPr>
        <p:spPr>
          <a:xfrm>
            <a:off x="808074" y="607532"/>
            <a:ext cx="10675089" cy="89154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 defTabSz="457200"/>
            <a:r>
              <a:rPr lang="zh-CN" altLang="en-US" sz="5400" b="1" dirty="0" smtClean="0">
                <a:solidFill>
                  <a:srgbClr val="0068B7"/>
                </a:solidFill>
                <a:latin typeface="微软雅黑" pitchFamily="34" charset="-122"/>
                <a:ea typeface="微软雅黑" pitchFamily="34" charset="-122"/>
                <a:sym typeface="Arial"/>
              </a:rPr>
              <a:t>前      言</a:t>
            </a:r>
            <a:endParaRPr lang="zh-CN" altLang="en-US" sz="5400" b="1" dirty="0">
              <a:solidFill>
                <a:srgbClr val="0068B7"/>
              </a:solidFill>
              <a:latin typeface="微软雅黑" pitchFamily="34" charset="-122"/>
              <a:ea typeface="微软雅黑" pitchFamily="34" charset="-122"/>
              <a:sym typeface="Arial"/>
            </a:endParaRPr>
          </a:p>
        </p:txBody>
      </p:sp>
      <p:sp>
        <p:nvSpPr>
          <p:cNvPr id="1048713" name="îSľiďê"/>
          <p:cNvSpPr/>
          <p:nvPr/>
        </p:nvSpPr>
        <p:spPr bwMode="auto">
          <a:xfrm>
            <a:off x="9383721" y="2725461"/>
            <a:ext cx="1712561" cy="1692497"/>
          </a:xfrm>
          <a:custGeom>
            <a:avLst/>
            <a:gdLst>
              <a:gd name="T0" fmla="*/ 205 w 238"/>
              <a:gd name="T1" fmla="*/ 233 h 235"/>
              <a:gd name="T2" fmla="*/ 188 w 238"/>
              <a:gd name="T3" fmla="*/ 216 h 235"/>
              <a:gd name="T4" fmla="*/ 178 w 238"/>
              <a:gd name="T5" fmla="*/ 214 h 235"/>
              <a:gd name="T6" fmla="*/ 104 w 238"/>
              <a:gd name="T7" fmla="*/ 233 h 235"/>
              <a:gd name="T8" fmla="*/ 46 w 238"/>
              <a:gd name="T9" fmla="*/ 214 h 235"/>
              <a:gd name="T10" fmla="*/ 36 w 238"/>
              <a:gd name="T11" fmla="*/ 218 h 235"/>
              <a:gd name="T12" fmla="*/ 16 w 238"/>
              <a:gd name="T13" fmla="*/ 233 h 235"/>
              <a:gd name="T14" fmla="*/ 0 w 238"/>
              <a:gd name="T15" fmla="*/ 216 h 235"/>
              <a:gd name="T16" fmla="*/ 17 w 238"/>
              <a:gd name="T17" fmla="*/ 199 h 235"/>
              <a:gd name="T18" fmla="*/ 24 w 238"/>
              <a:gd name="T19" fmla="*/ 198 h 235"/>
              <a:gd name="T20" fmla="*/ 8 w 238"/>
              <a:gd name="T21" fmla="*/ 176 h 235"/>
              <a:gd name="T22" fmla="*/ 26 w 238"/>
              <a:gd name="T23" fmla="*/ 159 h 235"/>
              <a:gd name="T24" fmla="*/ 154 w 238"/>
              <a:gd name="T25" fmla="*/ 184 h 235"/>
              <a:gd name="T26" fmla="*/ 74 w 238"/>
              <a:gd name="T27" fmla="*/ 106 h 235"/>
              <a:gd name="T28" fmla="*/ 57 w 238"/>
              <a:gd name="T29" fmla="*/ 128 h 235"/>
              <a:gd name="T30" fmla="*/ 23 w 238"/>
              <a:gd name="T31" fmla="*/ 93 h 235"/>
              <a:gd name="T32" fmla="*/ 78 w 238"/>
              <a:gd name="T33" fmla="*/ 39 h 235"/>
              <a:gd name="T34" fmla="*/ 83 w 238"/>
              <a:gd name="T35" fmla="*/ 38 h 235"/>
              <a:gd name="T36" fmla="*/ 117 w 238"/>
              <a:gd name="T37" fmla="*/ 30 h 235"/>
              <a:gd name="T38" fmla="*/ 135 w 238"/>
              <a:gd name="T39" fmla="*/ 48 h 235"/>
              <a:gd name="T40" fmla="*/ 105 w 238"/>
              <a:gd name="T41" fmla="*/ 75 h 235"/>
              <a:gd name="T42" fmla="*/ 184 w 238"/>
              <a:gd name="T43" fmla="*/ 151 h 235"/>
              <a:gd name="T44" fmla="*/ 124 w 238"/>
              <a:gd name="T45" fmla="*/ 0 h 235"/>
              <a:gd name="T46" fmla="*/ 159 w 238"/>
              <a:gd name="T47" fmla="*/ 8 h 235"/>
              <a:gd name="T48" fmla="*/ 232 w 238"/>
              <a:gd name="T49" fmla="*/ 96 h 235"/>
              <a:gd name="T50" fmla="*/ 215 w 238"/>
              <a:gd name="T51" fmla="*/ 177 h 235"/>
              <a:gd name="T52" fmla="*/ 217 w 238"/>
              <a:gd name="T53" fmla="*/ 188 h 235"/>
              <a:gd name="T54" fmla="*/ 234 w 238"/>
              <a:gd name="T55" fmla="*/ 204 h 235"/>
              <a:gd name="T56" fmla="*/ 205 w 238"/>
              <a:gd name="T57" fmla="*/ 233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38" h="235">
                <a:moveTo>
                  <a:pt x="205" y="233"/>
                </a:moveTo>
                <a:cubicBezTo>
                  <a:pt x="199" y="227"/>
                  <a:pt x="193" y="222"/>
                  <a:pt x="188" y="216"/>
                </a:cubicBezTo>
                <a:cubicBezTo>
                  <a:pt x="185" y="212"/>
                  <a:pt x="182" y="212"/>
                  <a:pt x="178" y="214"/>
                </a:cubicBezTo>
                <a:cubicBezTo>
                  <a:pt x="155" y="228"/>
                  <a:pt x="131" y="235"/>
                  <a:pt x="104" y="233"/>
                </a:cubicBezTo>
                <a:cubicBezTo>
                  <a:pt x="83" y="232"/>
                  <a:pt x="63" y="225"/>
                  <a:pt x="46" y="214"/>
                </a:cubicBezTo>
                <a:cubicBezTo>
                  <a:pt x="37" y="208"/>
                  <a:pt x="37" y="208"/>
                  <a:pt x="36" y="218"/>
                </a:cubicBezTo>
                <a:cubicBezTo>
                  <a:pt x="34" y="228"/>
                  <a:pt x="26" y="234"/>
                  <a:pt x="16" y="233"/>
                </a:cubicBezTo>
                <a:cubicBezTo>
                  <a:pt x="8" y="233"/>
                  <a:pt x="0" y="225"/>
                  <a:pt x="0" y="216"/>
                </a:cubicBezTo>
                <a:cubicBezTo>
                  <a:pt x="1" y="207"/>
                  <a:pt x="8" y="199"/>
                  <a:pt x="17" y="199"/>
                </a:cubicBezTo>
                <a:cubicBezTo>
                  <a:pt x="19" y="198"/>
                  <a:pt x="21" y="198"/>
                  <a:pt x="24" y="198"/>
                </a:cubicBezTo>
                <a:cubicBezTo>
                  <a:pt x="18" y="190"/>
                  <a:pt x="13" y="183"/>
                  <a:pt x="8" y="176"/>
                </a:cubicBezTo>
                <a:cubicBezTo>
                  <a:pt x="15" y="170"/>
                  <a:pt x="20" y="165"/>
                  <a:pt x="26" y="159"/>
                </a:cubicBezTo>
                <a:cubicBezTo>
                  <a:pt x="63" y="193"/>
                  <a:pt x="105" y="206"/>
                  <a:pt x="154" y="184"/>
                </a:cubicBezTo>
                <a:cubicBezTo>
                  <a:pt x="128" y="158"/>
                  <a:pt x="102" y="133"/>
                  <a:pt x="74" y="106"/>
                </a:cubicBezTo>
                <a:cubicBezTo>
                  <a:pt x="69" y="112"/>
                  <a:pt x="63" y="120"/>
                  <a:pt x="57" y="128"/>
                </a:cubicBezTo>
                <a:cubicBezTo>
                  <a:pt x="45" y="115"/>
                  <a:pt x="34" y="105"/>
                  <a:pt x="23" y="93"/>
                </a:cubicBezTo>
                <a:cubicBezTo>
                  <a:pt x="41" y="75"/>
                  <a:pt x="60" y="57"/>
                  <a:pt x="78" y="39"/>
                </a:cubicBezTo>
                <a:cubicBezTo>
                  <a:pt x="79" y="38"/>
                  <a:pt x="81" y="37"/>
                  <a:pt x="83" y="38"/>
                </a:cubicBezTo>
                <a:cubicBezTo>
                  <a:pt x="95" y="41"/>
                  <a:pt x="107" y="38"/>
                  <a:pt x="117" y="30"/>
                </a:cubicBezTo>
                <a:cubicBezTo>
                  <a:pt x="123" y="36"/>
                  <a:pt x="128" y="41"/>
                  <a:pt x="135" y="48"/>
                </a:cubicBezTo>
                <a:cubicBezTo>
                  <a:pt x="125" y="57"/>
                  <a:pt x="115" y="66"/>
                  <a:pt x="105" y="75"/>
                </a:cubicBezTo>
                <a:cubicBezTo>
                  <a:pt x="132" y="101"/>
                  <a:pt x="158" y="126"/>
                  <a:pt x="184" y="151"/>
                </a:cubicBezTo>
                <a:cubicBezTo>
                  <a:pt x="210" y="117"/>
                  <a:pt x="196" y="35"/>
                  <a:pt x="124" y="0"/>
                </a:cubicBezTo>
                <a:cubicBezTo>
                  <a:pt x="137" y="0"/>
                  <a:pt x="149" y="3"/>
                  <a:pt x="159" y="8"/>
                </a:cubicBezTo>
                <a:cubicBezTo>
                  <a:pt x="198" y="25"/>
                  <a:pt x="224" y="54"/>
                  <a:pt x="232" y="96"/>
                </a:cubicBezTo>
                <a:cubicBezTo>
                  <a:pt x="238" y="125"/>
                  <a:pt x="231" y="152"/>
                  <a:pt x="215" y="177"/>
                </a:cubicBezTo>
                <a:cubicBezTo>
                  <a:pt x="213" y="182"/>
                  <a:pt x="213" y="184"/>
                  <a:pt x="217" y="188"/>
                </a:cubicBezTo>
                <a:cubicBezTo>
                  <a:pt x="223" y="193"/>
                  <a:pt x="228" y="198"/>
                  <a:pt x="234" y="204"/>
                </a:cubicBezTo>
                <a:cubicBezTo>
                  <a:pt x="224" y="214"/>
                  <a:pt x="214" y="223"/>
                  <a:pt x="205" y="233"/>
                </a:cubicBezTo>
                <a:close/>
              </a:path>
            </a:pathLst>
          </a:custGeom>
          <a:solidFill>
            <a:srgbClr val="E50012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cxnSp>
        <p:nvCxnSpPr>
          <p:cNvPr id="3145729" name="Shape 1447"/>
          <p:cNvCxnSpPr>
            <a:cxnSpLocks/>
          </p:cNvCxnSpPr>
          <p:nvPr/>
        </p:nvCxnSpPr>
        <p:spPr>
          <a:xfrm>
            <a:off x="0" y="3912350"/>
            <a:ext cx="8964000" cy="0"/>
          </a:xfrm>
          <a:prstGeom prst="straightConnector1">
            <a:avLst/>
          </a:prstGeom>
          <a:noFill/>
          <a:ln w="9525" cap="flat" cmpd="sng">
            <a:solidFill>
              <a:srgbClr val="5F6A7B"/>
            </a:solidFill>
            <a:prstDash val="solid"/>
            <a:miter/>
            <a:headEnd type="oval" w="med" len="med"/>
            <a:tailEnd type="none" w="med" len="med"/>
          </a:ln>
        </p:spPr>
      </p:cxn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9" name="组合 66"/>
          <p:cNvGrpSpPr/>
          <p:nvPr/>
        </p:nvGrpSpPr>
        <p:grpSpPr>
          <a:xfrm>
            <a:off x="1" y="184819"/>
            <a:ext cx="12190930" cy="1325563"/>
            <a:chOff x="1" y="184819"/>
            <a:chExt cx="12190930" cy="1325563"/>
          </a:xfrm>
        </p:grpSpPr>
        <p:sp>
          <p:nvSpPr>
            <p:cNvPr id="1048864" name="剪去单角的矩形 67"/>
            <p:cNvSpPr/>
            <p:nvPr/>
          </p:nvSpPr>
          <p:spPr>
            <a:xfrm flipV="1">
              <a:off x="1" y="566671"/>
              <a:ext cx="6120000" cy="540000"/>
            </a:xfrm>
            <a:prstGeom prst="snip1Rect">
              <a:avLst/>
            </a:prstGeom>
            <a:solidFill>
              <a:sysClr val="window" lastClr="CCE8CF">
                <a:lumMod val="6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48865" name="标题 1"/>
            <p:cNvSpPr txBox="1"/>
            <p:nvPr/>
          </p:nvSpPr>
          <p:spPr>
            <a:xfrm>
              <a:off x="1" y="184819"/>
              <a:ext cx="12190930" cy="132556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kumimoji="0" lang="zh-CN" altLang="en-US" sz="2800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" lastClr="CCE8C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     </a:t>
              </a:r>
              <a:r>
                <a:rPr lang="en-US" altLang="zh-CN" sz="2800" b="1" noProof="0" dirty="0" smtClean="0">
                  <a:solidFill>
                    <a:sysClr val="window" lastClr="CCE8C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r>
                <a:rPr lang="en-US" altLang="zh-CN" sz="2800" b="1" dirty="0" smtClean="0">
                  <a:solidFill>
                    <a:sysClr val="window" lastClr="CCE8C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.2</a:t>
              </a:r>
              <a:r>
                <a:rPr lang="en-US" altLang="zh-CN" sz="2800" dirty="0" smtClean="0">
                  <a:solidFill>
                    <a:sysClr val="window" lastClr="CCE8C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-</a:t>
              </a:r>
              <a:r>
                <a:rPr lang="zh-CN" altLang="en-US" sz="2800" dirty="0" smtClean="0">
                  <a:solidFill>
                    <a:sysClr val="window" lastClr="CCE8C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加强四套班子建设</a:t>
              </a:r>
              <a:endParaRPr lang="zh-CN" altLang="en-US" sz="2800" dirty="0">
                <a:solidFill>
                  <a:sysClr val="window" lastClr="CCE8C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048866" name="iŝľïďê"/>
          <p:cNvSpPr txBox="1"/>
          <p:nvPr/>
        </p:nvSpPr>
        <p:spPr bwMode="auto">
          <a:xfrm>
            <a:off x="731540" y="5123774"/>
            <a:ext cx="1726132" cy="570458"/>
          </a:xfrm>
          <a:prstGeom prst="rect">
            <a:avLst/>
          </a:prstGeom>
          <a:noFill/>
        </p:spPr>
        <p:txBody>
          <a:bodyPr wrap="none" lIns="90000" tIns="46800" rIns="90000" bIns="46800" anchor="b" anchorCtr="1">
            <a:noAutofit/>
          </a:bodyPr>
          <a:lstStyle/>
          <a:p>
            <a:pPr algn="ctr" latinLnBrk="0"/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全面推动</a:t>
            </a:r>
            <a:endParaRPr lang="en-US" altLang="zh-CN" sz="2800" b="1" dirty="0" smtClean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latinLnBrk="0"/>
            <a:r>
              <a:rPr lang="zh-CN" altLang="en-US" sz="2800" b="1" dirty="0" smtClean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任期</a:t>
            </a: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考核</a:t>
            </a:r>
            <a:endParaRPr lang="zh-CN" altLang="en-US" sz="2800" b="1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50" name="iṩḻîďê"/>
          <p:cNvGrpSpPr/>
          <p:nvPr/>
        </p:nvGrpSpPr>
        <p:grpSpPr>
          <a:xfrm>
            <a:off x="860128" y="2352606"/>
            <a:ext cx="1468957" cy="1957192"/>
            <a:chOff x="7170231" y="2132856"/>
            <a:chExt cx="1468957" cy="1957192"/>
          </a:xfrm>
        </p:grpSpPr>
        <p:grpSp>
          <p:nvGrpSpPr>
            <p:cNvPr id="151" name="îṥľîḓè"/>
            <p:cNvGrpSpPr/>
            <p:nvPr/>
          </p:nvGrpSpPr>
          <p:grpSpPr>
            <a:xfrm>
              <a:off x="7170231" y="2132856"/>
              <a:ext cx="1468957" cy="1468957"/>
              <a:chOff x="2044700" y="1293622"/>
              <a:chExt cx="1316736" cy="1316736"/>
            </a:xfrm>
          </p:grpSpPr>
          <p:sp>
            <p:nvSpPr>
              <p:cNvPr id="1048867" name="í$ľiḋè"/>
              <p:cNvSpPr/>
              <p:nvPr/>
            </p:nvSpPr>
            <p:spPr>
              <a:xfrm rot="16200000">
                <a:off x="2044700" y="1293622"/>
                <a:ext cx="1316736" cy="1316736"/>
              </a:xfrm>
              <a:prstGeom prst="diamond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48868" name="îṥḷîḑe"/>
              <p:cNvSpPr/>
              <p:nvPr/>
            </p:nvSpPr>
            <p:spPr>
              <a:xfrm>
                <a:off x="2346452" y="1595373"/>
                <a:ext cx="713232" cy="713232"/>
              </a:xfrm>
              <a:prstGeom prst="ellipse">
                <a:avLst/>
              </a:prstGeom>
              <a:solidFill>
                <a:srgbClr val="00B0F0"/>
              </a:solidFill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048869" name="í$lidé"/>
            <p:cNvSpPr/>
            <p:nvPr/>
          </p:nvSpPr>
          <p:spPr>
            <a:xfrm>
              <a:off x="7685962" y="3643749"/>
              <a:ext cx="446299" cy="446299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lnSpcReduction="10000"/>
            </a:bodyPr>
            <a:lstStyle/>
            <a:p>
              <a:pPr algn="ctr"/>
              <a:r>
                <a:rPr lang="en-US" sz="1600" b="1"/>
                <a:t>4</a:t>
              </a:r>
            </a:p>
          </p:txBody>
        </p:sp>
        <p:sp>
          <p:nvSpPr>
            <p:cNvPr id="1048870" name="íṡḷîḑe"/>
            <p:cNvSpPr/>
            <p:nvPr/>
          </p:nvSpPr>
          <p:spPr bwMode="auto">
            <a:xfrm>
              <a:off x="7698362" y="2660987"/>
              <a:ext cx="412698" cy="412698"/>
            </a:xfrm>
            <a:custGeom>
              <a:avLst/>
              <a:gdLst/>
              <a:ahLst/>
              <a:cxnLst>
                <a:cxn ang="0">
                  <a:pos x="55" y="31"/>
                </a:cxn>
                <a:cxn ang="0">
                  <a:pos x="54" y="33"/>
                </a:cxn>
                <a:cxn ang="0">
                  <a:pos x="47" y="34"/>
                </a:cxn>
                <a:cxn ang="0">
                  <a:pos x="46" y="37"/>
                </a:cxn>
                <a:cxn ang="0">
                  <a:pos x="49" y="42"/>
                </a:cxn>
                <a:cxn ang="0">
                  <a:pos x="50" y="43"/>
                </a:cxn>
                <a:cxn ang="0">
                  <a:pos x="49" y="44"/>
                </a:cxn>
                <a:cxn ang="0">
                  <a:pos x="43" y="50"/>
                </a:cxn>
                <a:cxn ang="0">
                  <a:pos x="42" y="50"/>
                </a:cxn>
                <a:cxn ang="0">
                  <a:pos x="37" y="46"/>
                </a:cxn>
                <a:cxn ang="0">
                  <a:pos x="33" y="47"/>
                </a:cxn>
                <a:cxn ang="0">
                  <a:pos x="32" y="54"/>
                </a:cxn>
                <a:cxn ang="0">
                  <a:pos x="31" y="55"/>
                </a:cxn>
                <a:cxn ang="0">
                  <a:pos x="23" y="55"/>
                </a:cxn>
                <a:cxn ang="0">
                  <a:pos x="22" y="54"/>
                </a:cxn>
                <a:cxn ang="0">
                  <a:pos x="21" y="47"/>
                </a:cxn>
                <a:cxn ang="0">
                  <a:pos x="18" y="46"/>
                </a:cxn>
                <a:cxn ang="0">
                  <a:pos x="13" y="50"/>
                </a:cxn>
                <a:cxn ang="0">
                  <a:pos x="12" y="50"/>
                </a:cxn>
                <a:cxn ang="0">
                  <a:pos x="11" y="50"/>
                </a:cxn>
                <a:cxn ang="0">
                  <a:pos x="5" y="44"/>
                </a:cxn>
                <a:cxn ang="0">
                  <a:pos x="5" y="43"/>
                </a:cxn>
                <a:cxn ang="0">
                  <a:pos x="5" y="42"/>
                </a:cxn>
                <a:cxn ang="0">
                  <a:pos x="9" y="37"/>
                </a:cxn>
                <a:cxn ang="0">
                  <a:pos x="7" y="33"/>
                </a:cxn>
                <a:cxn ang="0">
                  <a:pos x="1" y="33"/>
                </a:cxn>
                <a:cxn ang="0">
                  <a:pos x="0" y="31"/>
                </a:cxn>
                <a:cxn ang="0">
                  <a:pos x="0" y="23"/>
                </a:cxn>
                <a:cxn ang="0">
                  <a:pos x="1" y="22"/>
                </a:cxn>
                <a:cxn ang="0">
                  <a:pos x="7" y="21"/>
                </a:cxn>
                <a:cxn ang="0">
                  <a:pos x="9" y="18"/>
                </a:cxn>
                <a:cxn ang="0">
                  <a:pos x="5" y="13"/>
                </a:cxn>
                <a:cxn ang="0">
                  <a:pos x="5" y="12"/>
                </a:cxn>
                <a:cxn ang="0">
                  <a:pos x="5" y="11"/>
                </a:cxn>
                <a:cxn ang="0">
                  <a:pos x="12" y="5"/>
                </a:cxn>
                <a:cxn ang="0">
                  <a:pos x="13" y="5"/>
                </a:cxn>
                <a:cxn ang="0">
                  <a:pos x="18" y="9"/>
                </a:cxn>
                <a:cxn ang="0">
                  <a:pos x="21" y="8"/>
                </a:cxn>
                <a:cxn ang="0">
                  <a:pos x="22" y="1"/>
                </a:cxn>
                <a:cxn ang="0">
                  <a:pos x="23" y="0"/>
                </a:cxn>
                <a:cxn ang="0">
                  <a:pos x="31" y="0"/>
                </a:cxn>
                <a:cxn ang="0">
                  <a:pos x="32" y="1"/>
                </a:cxn>
                <a:cxn ang="0">
                  <a:pos x="33" y="8"/>
                </a:cxn>
                <a:cxn ang="0">
                  <a:pos x="37" y="9"/>
                </a:cxn>
                <a:cxn ang="0">
                  <a:pos x="42" y="5"/>
                </a:cxn>
                <a:cxn ang="0">
                  <a:pos x="43" y="5"/>
                </a:cxn>
                <a:cxn ang="0">
                  <a:pos x="43" y="5"/>
                </a:cxn>
                <a:cxn ang="0">
                  <a:pos x="49" y="11"/>
                </a:cxn>
                <a:cxn ang="0">
                  <a:pos x="50" y="12"/>
                </a:cxn>
                <a:cxn ang="0">
                  <a:pos x="49" y="13"/>
                </a:cxn>
                <a:cxn ang="0">
                  <a:pos x="46" y="18"/>
                </a:cxn>
                <a:cxn ang="0">
                  <a:pos x="47" y="21"/>
                </a:cxn>
                <a:cxn ang="0">
                  <a:pos x="54" y="22"/>
                </a:cxn>
                <a:cxn ang="0">
                  <a:pos x="55" y="23"/>
                </a:cxn>
                <a:cxn ang="0">
                  <a:pos x="55" y="31"/>
                </a:cxn>
                <a:cxn ang="0">
                  <a:pos x="27" y="18"/>
                </a:cxn>
                <a:cxn ang="0">
                  <a:pos x="18" y="27"/>
                </a:cxn>
                <a:cxn ang="0">
                  <a:pos x="27" y="36"/>
                </a:cxn>
                <a:cxn ang="0">
                  <a:pos x="36" y="27"/>
                </a:cxn>
                <a:cxn ang="0">
                  <a:pos x="27" y="18"/>
                </a:cxn>
              </a:cxnLst>
              <a:rect l="0" t="0" r="r" b="b"/>
              <a:pathLst>
                <a:path w="55" h="55">
                  <a:moveTo>
                    <a:pt x="55" y="31"/>
                  </a:moveTo>
                  <a:cubicBezTo>
                    <a:pt x="55" y="32"/>
                    <a:pt x="54" y="33"/>
                    <a:pt x="54" y="33"/>
                  </a:cubicBezTo>
                  <a:cubicBezTo>
                    <a:pt x="47" y="34"/>
                    <a:pt x="47" y="34"/>
                    <a:pt x="47" y="34"/>
                  </a:cubicBezTo>
                  <a:cubicBezTo>
                    <a:pt x="47" y="35"/>
                    <a:pt x="46" y="36"/>
                    <a:pt x="46" y="37"/>
                  </a:cubicBezTo>
                  <a:cubicBezTo>
                    <a:pt x="47" y="39"/>
                    <a:pt x="48" y="40"/>
                    <a:pt x="49" y="42"/>
                  </a:cubicBezTo>
                  <a:cubicBezTo>
                    <a:pt x="50" y="42"/>
                    <a:pt x="50" y="42"/>
                    <a:pt x="50" y="43"/>
                  </a:cubicBezTo>
                  <a:cubicBezTo>
                    <a:pt x="50" y="43"/>
                    <a:pt x="50" y="43"/>
                    <a:pt x="49" y="44"/>
                  </a:cubicBezTo>
                  <a:cubicBezTo>
                    <a:pt x="49" y="45"/>
                    <a:pt x="44" y="50"/>
                    <a:pt x="43" y="50"/>
                  </a:cubicBezTo>
                  <a:cubicBezTo>
                    <a:pt x="42" y="50"/>
                    <a:pt x="42" y="50"/>
                    <a:pt x="42" y="50"/>
                  </a:cubicBezTo>
                  <a:cubicBezTo>
                    <a:pt x="37" y="46"/>
                    <a:pt x="37" y="46"/>
                    <a:pt x="37" y="46"/>
                  </a:cubicBezTo>
                  <a:cubicBezTo>
                    <a:pt x="36" y="46"/>
                    <a:pt x="35" y="47"/>
                    <a:pt x="33" y="47"/>
                  </a:cubicBezTo>
                  <a:cubicBezTo>
                    <a:pt x="33" y="49"/>
                    <a:pt x="33" y="52"/>
                    <a:pt x="32" y="54"/>
                  </a:cubicBezTo>
                  <a:cubicBezTo>
                    <a:pt x="32" y="54"/>
                    <a:pt x="32" y="55"/>
                    <a:pt x="31" y="55"/>
                  </a:cubicBezTo>
                  <a:cubicBezTo>
                    <a:pt x="23" y="55"/>
                    <a:pt x="23" y="55"/>
                    <a:pt x="23" y="55"/>
                  </a:cubicBezTo>
                  <a:cubicBezTo>
                    <a:pt x="23" y="55"/>
                    <a:pt x="22" y="54"/>
                    <a:pt x="22" y="54"/>
                  </a:cubicBezTo>
                  <a:cubicBezTo>
                    <a:pt x="21" y="47"/>
                    <a:pt x="21" y="47"/>
                    <a:pt x="21" y="47"/>
                  </a:cubicBezTo>
                  <a:cubicBezTo>
                    <a:pt x="20" y="47"/>
                    <a:pt x="19" y="46"/>
                    <a:pt x="18" y="46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2" y="50"/>
                    <a:pt x="12" y="50"/>
                    <a:pt x="12" y="50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9" y="48"/>
                    <a:pt x="7" y="46"/>
                    <a:pt x="5" y="44"/>
                  </a:cubicBezTo>
                  <a:cubicBezTo>
                    <a:pt x="5" y="43"/>
                    <a:pt x="5" y="43"/>
                    <a:pt x="5" y="43"/>
                  </a:cubicBezTo>
                  <a:cubicBezTo>
                    <a:pt x="5" y="42"/>
                    <a:pt x="5" y="42"/>
                    <a:pt x="5" y="42"/>
                  </a:cubicBezTo>
                  <a:cubicBezTo>
                    <a:pt x="6" y="40"/>
                    <a:pt x="8" y="39"/>
                    <a:pt x="9" y="37"/>
                  </a:cubicBezTo>
                  <a:cubicBezTo>
                    <a:pt x="8" y="36"/>
                    <a:pt x="8" y="35"/>
                    <a:pt x="7" y="33"/>
                  </a:cubicBezTo>
                  <a:cubicBezTo>
                    <a:pt x="1" y="33"/>
                    <a:pt x="1" y="33"/>
                    <a:pt x="1" y="33"/>
                  </a:cubicBezTo>
                  <a:cubicBezTo>
                    <a:pt x="0" y="32"/>
                    <a:pt x="0" y="32"/>
                    <a:pt x="0" y="31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0" y="22"/>
                    <a:pt x="1" y="22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8" y="20"/>
                    <a:pt x="8" y="19"/>
                    <a:pt x="9" y="18"/>
                  </a:cubicBezTo>
                  <a:cubicBezTo>
                    <a:pt x="8" y="16"/>
                    <a:pt x="6" y="14"/>
                    <a:pt x="5" y="13"/>
                  </a:cubicBezTo>
                  <a:cubicBezTo>
                    <a:pt x="5" y="13"/>
                    <a:pt x="5" y="12"/>
                    <a:pt x="5" y="12"/>
                  </a:cubicBezTo>
                  <a:cubicBezTo>
                    <a:pt x="5" y="12"/>
                    <a:pt x="5" y="11"/>
                    <a:pt x="5" y="11"/>
                  </a:cubicBezTo>
                  <a:cubicBezTo>
                    <a:pt x="6" y="10"/>
                    <a:pt x="11" y="5"/>
                    <a:pt x="12" y="5"/>
                  </a:cubicBezTo>
                  <a:cubicBezTo>
                    <a:pt x="12" y="5"/>
                    <a:pt x="12" y="5"/>
                    <a:pt x="13" y="5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9" y="8"/>
                    <a:pt x="20" y="8"/>
                    <a:pt x="21" y="8"/>
                  </a:cubicBezTo>
                  <a:cubicBezTo>
                    <a:pt x="21" y="5"/>
                    <a:pt x="21" y="3"/>
                    <a:pt x="22" y="1"/>
                  </a:cubicBezTo>
                  <a:cubicBezTo>
                    <a:pt x="22" y="0"/>
                    <a:pt x="23" y="0"/>
                    <a:pt x="23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2" y="0"/>
                    <a:pt x="32" y="0"/>
                    <a:pt x="32" y="1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5" y="8"/>
                    <a:pt x="36" y="8"/>
                    <a:pt x="37" y="9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3" y="5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45" y="7"/>
                    <a:pt x="48" y="9"/>
                    <a:pt x="49" y="11"/>
                  </a:cubicBezTo>
                  <a:cubicBezTo>
                    <a:pt x="50" y="11"/>
                    <a:pt x="50" y="12"/>
                    <a:pt x="50" y="12"/>
                  </a:cubicBezTo>
                  <a:cubicBezTo>
                    <a:pt x="50" y="12"/>
                    <a:pt x="49" y="13"/>
                    <a:pt x="49" y="13"/>
                  </a:cubicBezTo>
                  <a:cubicBezTo>
                    <a:pt x="48" y="14"/>
                    <a:pt x="47" y="16"/>
                    <a:pt x="46" y="18"/>
                  </a:cubicBezTo>
                  <a:cubicBezTo>
                    <a:pt x="46" y="19"/>
                    <a:pt x="47" y="20"/>
                    <a:pt x="47" y="21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4" y="22"/>
                    <a:pt x="55" y="23"/>
                    <a:pt x="55" y="23"/>
                  </a:cubicBezTo>
                  <a:lnTo>
                    <a:pt x="55" y="31"/>
                  </a:lnTo>
                  <a:close/>
                  <a:moveTo>
                    <a:pt x="27" y="18"/>
                  </a:moveTo>
                  <a:cubicBezTo>
                    <a:pt x="22" y="18"/>
                    <a:pt x="18" y="22"/>
                    <a:pt x="18" y="27"/>
                  </a:cubicBezTo>
                  <a:cubicBezTo>
                    <a:pt x="18" y="32"/>
                    <a:pt x="22" y="36"/>
                    <a:pt x="27" y="36"/>
                  </a:cubicBezTo>
                  <a:cubicBezTo>
                    <a:pt x="32" y="36"/>
                    <a:pt x="36" y="32"/>
                    <a:pt x="36" y="27"/>
                  </a:cubicBezTo>
                  <a:cubicBezTo>
                    <a:pt x="36" y="22"/>
                    <a:pt x="32" y="18"/>
                    <a:pt x="27" y="1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cxnSp>
        <p:nvCxnSpPr>
          <p:cNvPr id="3145735" name="直接连接符 32"/>
          <p:cNvCxnSpPr>
            <a:cxnSpLocks/>
          </p:cNvCxnSpPr>
          <p:nvPr/>
        </p:nvCxnSpPr>
        <p:spPr bwMode="auto">
          <a:xfrm>
            <a:off x="5827424" y="2007330"/>
            <a:ext cx="0" cy="402914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</p:spPr>
      </p:cxnSp>
      <p:sp>
        <p:nvSpPr>
          <p:cNvPr id="1048871" name="矩形 33"/>
          <p:cNvSpPr/>
          <p:nvPr/>
        </p:nvSpPr>
        <p:spPr>
          <a:xfrm>
            <a:off x="2257334" y="2742747"/>
            <a:ext cx="3482838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solidFill>
                  <a:srgbClr val="0068B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任期考核</a:t>
            </a:r>
            <a:endParaRPr lang="en-US" altLang="zh-CN" sz="2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24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任期综合考核评价周期</a:t>
            </a:r>
            <a:endParaRPr lang="en-US" altLang="zh-CN" sz="2400" dirty="0" smtClean="0">
              <a:solidFill>
                <a:srgbClr val="0068B7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>
              <a:lnSpc>
                <a:spcPct val="150000"/>
              </a:lnSpc>
            </a:pPr>
            <a:r>
              <a:rPr lang="en-US" altLang="zh-CN" sz="2800" dirty="0" smtClean="0">
                <a:solidFill>
                  <a:srgbClr val="0068B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800" dirty="0" smtClean="0">
                <a:solidFill>
                  <a:srgbClr val="0068B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endParaRPr lang="en-US" altLang="zh-CN" sz="2800" dirty="0" smtClean="0">
              <a:solidFill>
                <a:srgbClr val="0068B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en-US" altLang="zh-CN" sz="24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52" name="组合 21"/>
          <p:cNvGrpSpPr/>
          <p:nvPr/>
        </p:nvGrpSpPr>
        <p:grpSpPr>
          <a:xfrm>
            <a:off x="106325" y="1324190"/>
            <a:ext cx="5354813" cy="628555"/>
            <a:chOff x="106325" y="1324190"/>
            <a:chExt cx="5354813" cy="628555"/>
          </a:xfrm>
        </p:grpSpPr>
        <p:sp>
          <p:nvSpPr>
            <p:cNvPr id="1048872" name="Rectangle 45"/>
            <p:cNvSpPr/>
            <p:nvPr/>
          </p:nvSpPr>
          <p:spPr bwMode="auto">
            <a:xfrm>
              <a:off x="338800" y="1324190"/>
              <a:ext cx="5122338" cy="628555"/>
            </a:xfrm>
            <a:prstGeom prst="rect">
              <a:avLst/>
            </a:prstGeom>
            <a:noFill/>
            <a:ln>
              <a:noFill/>
            </a:ln>
          </p:spPr>
          <p:txBody>
            <a:bodyPr lIns="0" tIns="0" rIns="0" bIns="0" anchor="ctr"/>
            <a:lstStyle/>
            <a:p>
              <a:pPr lvl="0" defTabSz="967527" fontAlgn="base">
                <a:lnSpc>
                  <a:spcPct val="7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kern="0" dirty="0" smtClean="0">
                  <a:solidFill>
                    <a:srgbClr val="000000">
                      <a:lumMod val="95000"/>
                      <a:lumOff val="5000"/>
                    </a:srgbClr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2.2.4</a:t>
              </a:r>
              <a:r>
                <a:rPr lang="zh-CN" altLang="en-US" sz="2400" kern="0" dirty="0" smtClean="0">
                  <a:solidFill>
                    <a:srgbClr val="000000">
                      <a:lumMod val="95000"/>
                      <a:lumOff val="5000"/>
                    </a:srgbClr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全面推动任期考核</a:t>
              </a:r>
              <a:endParaRPr lang="zh-CN" altLang="en-US" sz="2400" kern="0" dirty="0">
                <a:solidFill>
                  <a:srgbClr val="000000">
                    <a:lumMod val="95000"/>
                    <a:lumOff val="5000"/>
                  </a:srgbClr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  <p:sp>
          <p:nvSpPr>
            <p:cNvPr id="1048873" name="矩形 23"/>
            <p:cNvSpPr/>
            <p:nvPr/>
          </p:nvSpPr>
          <p:spPr>
            <a:xfrm>
              <a:off x="106325" y="1324190"/>
              <a:ext cx="171450" cy="514350"/>
            </a:xfrm>
            <a:prstGeom prst="rect">
              <a:avLst/>
            </a:prstGeom>
            <a:solidFill>
              <a:srgbClr val="0068B7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endParaRPr>
            </a:p>
          </p:txBody>
        </p:sp>
      </p:grpSp>
      <p:sp>
        <p:nvSpPr>
          <p:cNvPr id="1048874" name="文本框 1"/>
          <p:cNvSpPr txBox="1"/>
          <p:nvPr/>
        </p:nvSpPr>
        <p:spPr>
          <a:xfrm>
            <a:off x="6264727" y="2352605"/>
            <a:ext cx="4943600" cy="215443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0068B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/>
              </a:rPr>
              <a:t>领导班子</a:t>
            </a:r>
            <a:endParaRPr lang="en-US" altLang="zh-CN" sz="2400" dirty="0">
              <a:solidFill>
                <a:srgbClr val="0068B7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/>
            </a:endParaRPr>
          </a:p>
          <a:p>
            <a:pPr marL="342900" indent="-342900" defTabSz="45720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2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Arial"/>
              </a:rPr>
              <a:t>领导班子综合测评、经营业绩考评、财务绩效评价、党建考核</a:t>
            </a:r>
            <a:endParaRPr lang="en-US" altLang="zh-CN" sz="2200" dirty="0" smtClean="0">
              <a:latin typeface="微软雅黑" panose="020B0503020204020204" pitchFamily="34" charset="-122"/>
              <a:ea typeface="微软雅黑" panose="020B0503020204020204" pitchFamily="34" charset="-122"/>
              <a:sym typeface="Arial"/>
            </a:endParaRPr>
          </a:p>
          <a:p>
            <a:pPr defTabSz="457200"/>
            <a:endParaRPr lang="en-US" altLang="zh-CN" sz="2200" dirty="0" smtClean="0">
              <a:latin typeface="微软雅黑" panose="020B0503020204020204" pitchFamily="34" charset="-122"/>
              <a:ea typeface="微软雅黑" panose="020B0503020204020204" pitchFamily="34" charset="-122"/>
              <a:sym typeface="Arial"/>
            </a:endParaRPr>
          </a:p>
          <a:p>
            <a:pPr defTabSz="457200"/>
            <a:endParaRPr lang="zh-CN" altLang="en-US" sz="2200" dirty="0">
              <a:latin typeface="微软雅黑" panose="020B0503020204020204" pitchFamily="34" charset="-122"/>
              <a:ea typeface="微软雅黑" panose="020B0503020204020204" pitchFamily="34" charset="-122"/>
              <a:sym typeface="Arial"/>
            </a:endParaRPr>
          </a:p>
        </p:txBody>
      </p:sp>
      <p:sp>
        <p:nvSpPr>
          <p:cNvPr id="1048875" name="文本框 2"/>
          <p:cNvSpPr txBox="1"/>
          <p:nvPr/>
        </p:nvSpPr>
        <p:spPr>
          <a:xfrm>
            <a:off x="6264727" y="4527851"/>
            <a:ext cx="4943600" cy="104817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 defTabSz="45720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2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Arial"/>
              </a:rPr>
              <a:t>领导人员综合测评、个别谈话、听取意见、综合分析研判</a:t>
            </a:r>
            <a:endParaRPr lang="zh-CN" altLang="en-US" sz="2200" dirty="0">
              <a:latin typeface="微软雅黑" panose="020B0503020204020204" pitchFamily="34" charset="-122"/>
              <a:ea typeface="微软雅黑" panose="020B0503020204020204" pitchFamily="34" charset="-122"/>
              <a:sym typeface="Arial"/>
            </a:endParaRPr>
          </a:p>
        </p:txBody>
      </p:sp>
      <p:sp>
        <p:nvSpPr>
          <p:cNvPr id="1048876" name="矩形 3"/>
          <p:cNvSpPr/>
          <p:nvPr/>
        </p:nvSpPr>
        <p:spPr>
          <a:xfrm>
            <a:off x="6344082" y="4073406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 smtClean="0">
                <a:solidFill>
                  <a:srgbClr val="0068B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/>
              </a:rPr>
              <a:t>领导</a:t>
            </a:r>
            <a:r>
              <a:rPr lang="zh-CN" altLang="en-US" sz="2400" dirty="0">
                <a:solidFill>
                  <a:srgbClr val="0068B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/>
              </a:rPr>
              <a:t>干部</a:t>
            </a:r>
            <a:endParaRPr lang="en-US" altLang="zh-CN" sz="2400" dirty="0">
              <a:solidFill>
                <a:srgbClr val="0068B7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80" name="流程图: 卡片 4"/>
          <p:cNvSpPr/>
          <p:nvPr/>
        </p:nvSpPr>
        <p:spPr>
          <a:xfrm flipH="1" flipV="1">
            <a:off x="5316920" y="2204305"/>
            <a:ext cx="6875080" cy="2520000"/>
          </a:xfrm>
          <a:prstGeom prst="flowChartPunchedCard">
            <a:avLst/>
          </a:prstGeom>
          <a:solidFill>
            <a:srgbClr val="0068B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8881" name="文本框 6"/>
          <p:cNvSpPr txBox="1"/>
          <p:nvPr/>
        </p:nvSpPr>
        <p:spPr>
          <a:xfrm>
            <a:off x="5625412" y="3171917"/>
            <a:ext cx="35693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激励干部担当作为</a:t>
            </a:r>
          </a:p>
        </p:txBody>
      </p:sp>
      <p:sp>
        <p:nvSpPr>
          <p:cNvPr id="1048882" name="文本框 7"/>
          <p:cNvSpPr txBox="1"/>
          <p:nvPr/>
        </p:nvSpPr>
        <p:spPr>
          <a:xfrm>
            <a:off x="267496" y="1853079"/>
            <a:ext cx="3688081" cy="18059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5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苹方 细体" panose="020B0200000000000000" pitchFamily="34" charset="-122"/>
                <a:ea typeface="苹方 细体" panose="020B0200000000000000" pitchFamily="34" charset="-122"/>
              </a:rPr>
              <a:t>PART</a:t>
            </a:r>
            <a:endParaRPr lang="zh-CN" altLang="en-US" sz="11500" dirty="0">
              <a:solidFill>
                <a:schemeClr val="tx1">
                  <a:lumMod val="50000"/>
                  <a:lumOff val="50000"/>
                </a:schemeClr>
              </a:solidFill>
              <a:latin typeface="苹方 细体" panose="020B0200000000000000" pitchFamily="34" charset="-122"/>
              <a:ea typeface="苹方 细体" panose="020B0200000000000000" pitchFamily="34" charset="-122"/>
            </a:endParaRPr>
          </a:p>
        </p:txBody>
      </p:sp>
      <p:sp>
        <p:nvSpPr>
          <p:cNvPr id="1048883" name="文本框 8"/>
          <p:cNvSpPr txBox="1"/>
          <p:nvPr/>
        </p:nvSpPr>
        <p:spPr>
          <a:xfrm>
            <a:off x="267496" y="3576578"/>
            <a:ext cx="3916680" cy="15138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苹方 细体" panose="020B0200000000000000" pitchFamily="34" charset="-122"/>
                <a:ea typeface="苹方 细体" panose="020B0200000000000000" pitchFamily="34" charset="-122"/>
              </a:rPr>
              <a:t>THREE</a:t>
            </a:r>
            <a:endParaRPr lang="zh-CN" altLang="en-US" sz="9600" dirty="0">
              <a:solidFill>
                <a:schemeClr val="tx1">
                  <a:lumMod val="50000"/>
                  <a:lumOff val="50000"/>
                </a:schemeClr>
              </a:solidFill>
              <a:latin typeface="苹方 细体" panose="020B0200000000000000" pitchFamily="34" charset="-122"/>
              <a:ea typeface="苹方 细体" panose="020B0200000000000000" pitchFamily="34" charset="-122"/>
            </a:endParaRPr>
          </a:p>
        </p:txBody>
      </p:sp>
      <p:sp>
        <p:nvSpPr>
          <p:cNvPr id="1048884" name="矩形 10"/>
          <p:cNvSpPr/>
          <p:nvPr/>
        </p:nvSpPr>
        <p:spPr>
          <a:xfrm>
            <a:off x="4280880" y="2204305"/>
            <a:ext cx="939112" cy="2520000"/>
          </a:xfrm>
          <a:prstGeom prst="rect">
            <a:avLst/>
          </a:prstGeom>
          <a:solidFill>
            <a:srgbClr val="0068B7"/>
          </a:solidFill>
          <a:ln>
            <a:solidFill>
              <a:schemeClr val="bg1"/>
            </a:solidFill>
          </a:ln>
        </p:spPr>
        <p:txBody>
          <a:bodyPr wrap="square" lIns="91440" tIns="45720" rIns="91440" bIns="45720">
            <a:noAutofit/>
          </a:bodyPr>
          <a:lstStyle/>
          <a:p>
            <a:pPr algn="ctr"/>
            <a:r>
              <a:rPr lang="en-US" altLang="zh-CN" sz="13800" dirty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Rockwell Condensed" panose="02060603050405020104" pitchFamily="18" charset="0"/>
              </a:rPr>
              <a:t>3</a:t>
            </a:r>
            <a:endParaRPr lang="zh-CN" altLang="en-US" sz="13800" b="0" cap="none" spc="0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Rockwell Condensed" panose="02060603050405020104" pitchFamily="18" charset="0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组合 12"/>
          <p:cNvGrpSpPr/>
          <p:nvPr/>
        </p:nvGrpSpPr>
        <p:grpSpPr>
          <a:xfrm>
            <a:off x="1" y="184819"/>
            <a:ext cx="12190930" cy="1325563"/>
            <a:chOff x="1" y="184819"/>
            <a:chExt cx="12190930" cy="1325563"/>
          </a:xfrm>
        </p:grpSpPr>
        <p:sp>
          <p:nvSpPr>
            <p:cNvPr id="1048885" name="剪去单角的矩形 13"/>
            <p:cNvSpPr/>
            <p:nvPr/>
          </p:nvSpPr>
          <p:spPr>
            <a:xfrm flipV="1">
              <a:off x="1" y="566671"/>
              <a:ext cx="6120000" cy="540000"/>
            </a:xfrm>
            <a:prstGeom prst="snip1Rect">
              <a:avLst/>
            </a:prstGeom>
            <a:solidFill>
              <a:sysClr val="window" lastClr="CCE8CF">
                <a:lumMod val="6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48886" name="标题 1"/>
            <p:cNvSpPr txBox="1"/>
            <p:nvPr/>
          </p:nvSpPr>
          <p:spPr>
            <a:xfrm>
              <a:off x="1" y="184819"/>
              <a:ext cx="12190930" cy="132556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zh-CN" altLang="en-US" sz="2800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" lastClr="CCE8C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        </a:t>
              </a:r>
              <a:r>
                <a:rPr kumimoji="0" lang="en-US" altLang="zh-CN" sz="3200" b="1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" lastClr="CCE8C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3.1-</a:t>
              </a:r>
              <a:r>
                <a:rPr kumimoji="0" lang="zh-CN" altLang="en-US" sz="2800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" lastClr="CCE8C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背景介绍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CCE8C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048887" name="圆角矩形 9"/>
          <p:cNvSpPr/>
          <p:nvPr/>
        </p:nvSpPr>
        <p:spPr>
          <a:xfrm>
            <a:off x="5060959" y="4466536"/>
            <a:ext cx="1993900" cy="106860"/>
          </a:xfrm>
          <a:prstGeom prst="roundRect">
            <a:avLst/>
          </a:prstGeom>
          <a:solidFill>
            <a:srgbClr val="0068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48888" name="圆角矩形 10"/>
          <p:cNvSpPr/>
          <p:nvPr/>
        </p:nvSpPr>
        <p:spPr>
          <a:xfrm>
            <a:off x="8305818" y="4449084"/>
            <a:ext cx="1993900" cy="124312"/>
          </a:xfrm>
          <a:prstGeom prst="roundRect">
            <a:avLst/>
          </a:prstGeom>
          <a:solidFill>
            <a:srgbClr val="0068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48889" name="椭圆 11"/>
          <p:cNvSpPr>
            <a:spLocks noChangeAspect="1"/>
          </p:cNvSpPr>
          <p:nvPr/>
        </p:nvSpPr>
        <p:spPr>
          <a:xfrm>
            <a:off x="2244344" y="1857083"/>
            <a:ext cx="1260000" cy="1260000"/>
          </a:xfrm>
          <a:prstGeom prst="ellipse">
            <a:avLst/>
          </a:prstGeom>
          <a:solidFill>
            <a:srgbClr val="E50012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145736" name="直接连接符 16"/>
          <p:cNvCxnSpPr>
            <a:cxnSpLocks/>
            <a:endCxn id="1048889" idx="4"/>
          </p:cNvCxnSpPr>
          <p:nvPr/>
        </p:nvCxnSpPr>
        <p:spPr>
          <a:xfrm flipH="1" flipV="1">
            <a:off x="2874344" y="3117083"/>
            <a:ext cx="0" cy="1116000"/>
          </a:xfrm>
          <a:prstGeom prst="line">
            <a:avLst/>
          </a:prstGeom>
          <a:ln w="3175">
            <a:solidFill>
              <a:srgbClr val="E5001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8890" name="文本框 17"/>
          <p:cNvSpPr txBox="1"/>
          <p:nvPr/>
        </p:nvSpPr>
        <p:spPr>
          <a:xfrm>
            <a:off x="4889500" y="4725796"/>
            <a:ext cx="2362200" cy="1005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落实公司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发展举措的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要求</a:t>
            </a:r>
          </a:p>
        </p:txBody>
      </p:sp>
      <p:sp>
        <p:nvSpPr>
          <p:cNvPr id="1048891" name="圆角矩形 18"/>
          <p:cNvSpPr/>
          <p:nvPr/>
        </p:nvSpPr>
        <p:spPr>
          <a:xfrm>
            <a:off x="1816100" y="4466536"/>
            <a:ext cx="1993900" cy="106860"/>
          </a:xfrm>
          <a:prstGeom prst="roundRect">
            <a:avLst/>
          </a:prstGeom>
          <a:solidFill>
            <a:srgbClr val="E500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48892" name="文本框 20"/>
          <p:cNvSpPr txBox="1"/>
          <p:nvPr/>
        </p:nvSpPr>
        <p:spPr>
          <a:xfrm>
            <a:off x="1816100" y="4666741"/>
            <a:ext cx="1993900" cy="1005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新时代发展的要求</a:t>
            </a:r>
          </a:p>
        </p:txBody>
      </p:sp>
      <p:sp>
        <p:nvSpPr>
          <p:cNvPr id="1048893" name="文本框 21"/>
          <p:cNvSpPr txBox="1"/>
          <p:nvPr/>
        </p:nvSpPr>
        <p:spPr>
          <a:xfrm>
            <a:off x="7962900" y="4737852"/>
            <a:ext cx="2781300" cy="10058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全面从严治党</a:t>
            </a:r>
            <a:endParaRPr lang="en-US" altLang="zh-CN" sz="28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/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的要求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48894" name="椭圆 22"/>
          <p:cNvSpPr>
            <a:spLocks noChangeAspect="1"/>
          </p:cNvSpPr>
          <p:nvPr/>
        </p:nvSpPr>
        <p:spPr>
          <a:xfrm>
            <a:off x="5488667" y="1848644"/>
            <a:ext cx="1260000" cy="1260000"/>
          </a:xfrm>
          <a:prstGeom prst="ellipse">
            <a:avLst/>
          </a:prstGeom>
          <a:solidFill>
            <a:srgbClr val="00B0F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145737" name="直接连接符 32"/>
          <p:cNvCxnSpPr>
            <a:cxnSpLocks/>
            <a:endCxn id="1048894" idx="4"/>
          </p:cNvCxnSpPr>
          <p:nvPr/>
        </p:nvCxnSpPr>
        <p:spPr>
          <a:xfrm flipH="1" flipV="1">
            <a:off x="6118667" y="3108644"/>
            <a:ext cx="0" cy="1116000"/>
          </a:xfrm>
          <a:prstGeom prst="line">
            <a:avLst/>
          </a:prstGeom>
          <a:ln w="3175">
            <a:solidFill>
              <a:srgbClr val="0068B7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8895" name="椭圆 33"/>
          <p:cNvSpPr>
            <a:spLocks noChangeAspect="1"/>
          </p:cNvSpPr>
          <p:nvPr/>
        </p:nvSpPr>
        <p:spPr>
          <a:xfrm>
            <a:off x="8732991" y="1857083"/>
            <a:ext cx="1260000" cy="1260000"/>
          </a:xfrm>
          <a:prstGeom prst="ellipse">
            <a:avLst/>
          </a:prstGeom>
          <a:solidFill>
            <a:srgbClr val="0068B7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145738" name="直接连接符 34"/>
          <p:cNvCxnSpPr>
            <a:cxnSpLocks/>
            <a:endCxn id="1048895" idx="4"/>
          </p:cNvCxnSpPr>
          <p:nvPr/>
        </p:nvCxnSpPr>
        <p:spPr>
          <a:xfrm flipH="1" flipV="1">
            <a:off x="9362991" y="3117083"/>
            <a:ext cx="0" cy="1116000"/>
          </a:xfrm>
          <a:prstGeom prst="line">
            <a:avLst/>
          </a:prstGeom>
          <a:ln w="3175">
            <a:solidFill>
              <a:srgbClr val="0068B7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8896" name="graduate-cap_46910"/>
          <p:cNvSpPr>
            <a:spLocks noChangeAspect="1"/>
          </p:cNvSpPr>
          <p:nvPr/>
        </p:nvSpPr>
        <p:spPr bwMode="auto">
          <a:xfrm>
            <a:off x="9058148" y="2236755"/>
            <a:ext cx="609685" cy="501136"/>
          </a:xfrm>
          <a:custGeom>
            <a:avLst/>
            <a:gdLst>
              <a:gd name="connsiteX0" fmla="*/ 101332 w 607991"/>
              <a:gd name="connsiteY0" fmla="*/ 229973 h 499744"/>
              <a:gd name="connsiteX1" fmla="*/ 300898 w 607991"/>
              <a:gd name="connsiteY1" fmla="*/ 340321 h 499744"/>
              <a:gd name="connsiteX2" fmla="*/ 500520 w 607991"/>
              <a:gd name="connsiteY2" fmla="*/ 229973 h 499744"/>
              <a:gd name="connsiteX3" fmla="*/ 472871 w 607991"/>
              <a:gd name="connsiteY3" fmla="*/ 367922 h 499744"/>
              <a:gd name="connsiteX4" fmla="*/ 380747 w 607991"/>
              <a:gd name="connsiteY4" fmla="*/ 469050 h 499744"/>
              <a:gd name="connsiteX5" fmla="*/ 300898 w 607991"/>
              <a:gd name="connsiteY5" fmla="*/ 499744 h 499744"/>
              <a:gd name="connsiteX6" fmla="*/ 221048 w 607991"/>
              <a:gd name="connsiteY6" fmla="*/ 469050 h 499744"/>
              <a:gd name="connsiteX7" fmla="*/ 128924 w 607991"/>
              <a:gd name="connsiteY7" fmla="*/ 367922 h 499744"/>
              <a:gd name="connsiteX8" fmla="*/ 300898 w 607991"/>
              <a:gd name="connsiteY8" fmla="*/ 64372 h 499744"/>
              <a:gd name="connsiteX9" fmla="*/ 242566 w 607991"/>
              <a:gd name="connsiteY9" fmla="*/ 114942 h 499744"/>
              <a:gd name="connsiteX10" fmla="*/ 300898 w 607991"/>
              <a:gd name="connsiteY10" fmla="*/ 165569 h 499744"/>
              <a:gd name="connsiteX11" fmla="*/ 354069 w 607991"/>
              <a:gd name="connsiteY11" fmla="*/ 135617 h 499744"/>
              <a:gd name="connsiteX12" fmla="*/ 301701 w 607991"/>
              <a:gd name="connsiteY12" fmla="*/ 133326 h 499744"/>
              <a:gd name="connsiteX13" fmla="*/ 300095 w 607991"/>
              <a:gd name="connsiteY13" fmla="*/ 96558 h 499744"/>
              <a:gd name="connsiteX14" fmla="*/ 355847 w 607991"/>
              <a:gd name="connsiteY14" fmla="*/ 98677 h 499744"/>
              <a:gd name="connsiteX15" fmla="*/ 300898 w 607991"/>
              <a:gd name="connsiteY15" fmla="*/ 64372 h 499744"/>
              <a:gd name="connsiteX16" fmla="*/ 300898 w 607991"/>
              <a:gd name="connsiteY16" fmla="*/ 0 h 499744"/>
              <a:gd name="connsiteX17" fmla="*/ 607991 w 607991"/>
              <a:gd name="connsiteY17" fmla="*/ 125709 h 499744"/>
              <a:gd name="connsiteX18" fmla="*/ 530788 w 607991"/>
              <a:gd name="connsiteY18" fmla="*/ 166543 h 499744"/>
              <a:gd name="connsiteX19" fmla="*/ 535491 w 607991"/>
              <a:gd name="connsiteY19" fmla="*/ 170781 h 499744"/>
              <a:gd name="connsiteX20" fmla="*/ 580287 w 607991"/>
              <a:gd name="connsiteY20" fmla="*/ 304851 h 499744"/>
              <a:gd name="connsiteX21" fmla="*/ 577993 w 607991"/>
              <a:gd name="connsiteY21" fmla="*/ 325812 h 499744"/>
              <a:gd name="connsiteX22" fmla="*/ 579943 w 607991"/>
              <a:gd name="connsiteY22" fmla="*/ 416300 h 499744"/>
              <a:gd name="connsiteX23" fmla="*/ 543865 w 607991"/>
              <a:gd name="connsiteY23" fmla="*/ 423745 h 499744"/>
              <a:gd name="connsiteX24" fmla="*/ 541456 w 607991"/>
              <a:gd name="connsiteY24" fmla="*/ 321231 h 499744"/>
              <a:gd name="connsiteX25" fmla="*/ 543521 w 607991"/>
              <a:gd name="connsiteY25" fmla="*/ 302160 h 499744"/>
              <a:gd name="connsiteX26" fmla="*/ 509107 w 607991"/>
              <a:gd name="connsiteY26" fmla="*/ 196495 h 499744"/>
              <a:gd name="connsiteX27" fmla="*/ 496201 w 607991"/>
              <a:gd name="connsiteY27" fmla="*/ 184869 h 499744"/>
              <a:gd name="connsiteX28" fmla="*/ 300898 w 607991"/>
              <a:gd name="connsiteY28" fmla="*/ 288186 h 499744"/>
              <a:gd name="connsiteX29" fmla="*/ 0 w 607991"/>
              <a:gd name="connsiteY29" fmla="*/ 125709 h 499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607991" h="499744">
                <a:moveTo>
                  <a:pt x="101332" y="229973"/>
                </a:moveTo>
                <a:lnTo>
                  <a:pt x="300898" y="340321"/>
                </a:lnTo>
                <a:lnTo>
                  <a:pt x="500520" y="229973"/>
                </a:lnTo>
                <a:lnTo>
                  <a:pt x="472871" y="367922"/>
                </a:lnTo>
                <a:cubicBezTo>
                  <a:pt x="472871" y="367922"/>
                  <a:pt x="494325" y="432287"/>
                  <a:pt x="380747" y="469050"/>
                </a:cubicBezTo>
                <a:lnTo>
                  <a:pt x="300898" y="499744"/>
                </a:lnTo>
                <a:lnTo>
                  <a:pt x="221048" y="469050"/>
                </a:lnTo>
                <a:cubicBezTo>
                  <a:pt x="107470" y="432287"/>
                  <a:pt x="128924" y="367922"/>
                  <a:pt x="128924" y="367922"/>
                </a:cubicBezTo>
                <a:close/>
                <a:moveTo>
                  <a:pt x="300898" y="64372"/>
                </a:moveTo>
                <a:cubicBezTo>
                  <a:pt x="268663" y="64372"/>
                  <a:pt x="242566" y="87051"/>
                  <a:pt x="242566" y="114942"/>
                </a:cubicBezTo>
                <a:cubicBezTo>
                  <a:pt x="242566" y="142890"/>
                  <a:pt x="268663" y="165569"/>
                  <a:pt x="300898" y="165569"/>
                </a:cubicBezTo>
                <a:cubicBezTo>
                  <a:pt x="324587" y="165569"/>
                  <a:pt x="344892" y="153256"/>
                  <a:pt x="354069" y="135617"/>
                </a:cubicBezTo>
                <a:cubicBezTo>
                  <a:pt x="323956" y="132524"/>
                  <a:pt x="302275" y="133326"/>
                  <a:pt x="301701" y="133326"/>
                </a:cubicBezTo>
                <a:lnTo>
                  <a:pt x="300095" y="96558"/>
                </a:lnTo>
                <a:cubicBezTo>
                  <a:pt x="302447" y="96444"/>
                  <a:pt x="324759" y="95585"/>
                  <a:pt x="355847" y="98677"/>
                </a:cubicBezTo>
                <a:cubicBezTo>
                  <a:pt x="348046" y="78747"/>
                  <a:pt x="326480" y="64372"/>
                  <a:pt x="300898" y="64372"/>
                </a:cubicBezTo>
                <a:close/>
                <a:moveTo>
                  <a:pt x="300898" y="0"/>
                </a:moveTo>
                <a:lnTo>
                  <a:pt x="607991" y="125709"/>
                </a:lnTo>
                <a:lnTo>
                  <a:pt x="530788" y="166543"/>
                </a:lnTo>
                <a:cubicBezTo>
                  <a:pt x="532336" y="167975"/>
                  <a:pt x="534000" y="169292"/>
                  <a:pt x="535491" y="170781"/>
                </a:cubicBezTo>
                <a:cubicBezTo>
                  <a:pt x="569217" y="205487"/>
                  <a:pt x="584303" y="250616"/>
                  <a:pt x="580287" y="304851"/>
                </a:cubicBezTo>
                <a:cubicBezTo>
                  <a:pt x="579771" y="311609"/>
                  <a:pt x="578911" y="318539"/>
                  <a:pt x="577993" y="325812"/>
                </a:cubicBezTo>
                <a:cubicBezTo>
                  <a:pt x="575011" y="349522"/>
                  <a:pt x="571626" y="376325"/>
                  <a:pt x="579943" y="416300"/>
                </a:cubicBezTo>
                <a:lnTo>
                  <a:pt x="543865" y="423745"/>
                </a:lnTo>
                <a:cubicBezTo>
                  <a:pt x="534344" y="377814"/>
                  <a:pt x="538244" y="346430"/>
                  <a:pt x="541456" y="321231"/>
                </a:cubicBezTo>
                <a:cubicBezTo>
                  <a:pt x="542259" y="314587"/>
                  <a:pt x="543062" y="308288"/>
                  <a:pt x="543521" y="302160"/>
                </a:cubicBezTo>
                <a:cubicBezTo>
                  <a:pt x="546791" y="258233"/>
                  <a:pt x="535549" y="223699"/>
                  <a:pt x="509107" y="196495"/>
                </a:cubicBezTo>
                <a:cubicBezTo>
                  <a:pt x="505034" y="192372"/>
                  <a:pt x="500732" y="188477"/>
                  <a:pt x="496201" y="184869"/>
                </a:cubicBezTo>
                <a:lnTo>
                  <a:pt x="300898" y="288186"/>
                </a:lnTo>
                <a:lnTo>
                  <a:pt x="0" y="12570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048897" name="diploma_107650"/>
          <p:cNvSpPr>
            <a:spLocks noChangeAspect="1"/>
          </p:cNvSpPr>
          <p:nvPr/>
        </p:nvSpPr>
        <p:spPr bwMode="auto">
          <a:xfrm>
            <a:off x="2569501" y="2255517"/>
            <a:ext cx="609685" cy="581033"/>
          </a:xfrm>
          <a:custGeom>
            <a:avLst/>
            <a:gdLst>
              <a:gd name="connsiteX0" fmla="*/ 59674 w 608133"/>
              <a:gd name="connsiteY0" fmla="*/ 311674 h 579554"/>
              <a:gd name="connsiteX1" fmla="*/ 59674 w 608133"/>
              <a:gd name="connsiteY1" fmla="*/ 362306 h 579554"/>
              <a:gd name="connsiteX2" fmla="*/ 210911 w 608133"/>
              <a:gd name="connsiteY2" fmla="*/ 362306 h 579554"/>
              <a:gd name="connsiteX3" fmla="*/ 210911 w 608133"/>
              <a:gd name="connsiteY3" fmla="*/ 311674 h 579554"/>
              <a:gd name="connsiteX4" fmla="*/ 425746 w 608133"/>
              <a:gd name="connsiteY4" fmla="*/ 278028 h 579554"/>
              <a:gd name="connsiteX5" fmla="*/ 512144 w 608133"/>
              <a:gd name="connsiteY5" fmla="*/ 364287 h 579554"/>
              <a:gd name="connsiteX6" fmla="*/ 483294 w 608133"/>
              <a:gd name="connsiteY6" fmla="*/ 428564 h 579554"/>
              <a:gd name="connsiteX7" fmla="*/ 531428 w 608133"/>
              <a:gd name="connsiteY7" fmla="*/ 525434 h 579554"/>
              <a:gd name="connsiteX8" fmla="*/ 518521 w 608133"/>
              <a:gd name="connsiteY8" fmla="*/ 579554 h 579554"/>
              <a:gd name="connsiteX9" fmla="*/ 467502 w 608133"/>
              <a:gd name="connsiteY9" fmla="*/ 556966 h 579554"/>
              <a:gd name="connsiteX10" fmla="*/ 425898 w 608133"/>
              <a:gd name="connsiteY10" fmla="*/ 472830 h 579554"/>
              <a:gd name="connsiteX11" fmla="*/ 384141 w 608133"/>
              <a:gd name="connsiteY11" fmla="*/ 556966 h 579554"/>
              <a:gd name="connsiteX12" fmla="*/ 333274 w 608133"/>
              <a:gd name="connsiteY12" fmla="*/ 579554 h 579554"/>
              <a:gd name="connsiteX13" fmla="*/ 320367 w 608133"/>
              <a:gd name="connsiteY13" fmla="*/ 525434 h 579554"/>
              <a:gd name="connsiteX14" fmla="*/ 368349 w 608133"/>
              <a:gd name="connsiteY14" fmla="*/ 428715 h 579554"/>
              <a:gd name="connsiteX15" fmla="*/ 339347 w 608133"/>
              <a:gd name="connsiteY15" fmla="*/ 364287 h 579554"/>
              <a:gd name="connsiteX16" fmla="*/ 425746 w 608133"/>
              <a:gd name="connsiteY16" fmla="*/ 278028 h 579554"/>
              <a:gd name="connsiteX17" fmla="*/ 59674 w 608133"/>
              <a:gd name="connsiteY17" fmla="*/ 189490 h 579554"/>
              <a:gd name="connsiteX18" fmla="*/ 59674 w 608133"/>
              <a:gd name="connsiteY18" fmla="*/ 239971 h 579554"/>
              <a:gd name="connsiteX19" fmla="*/ 279088 w 608133"/>
              <a:gd name="connsiteY19" fmla="*/ 239971 h 579554"/>
              <a:gd name="connsiteX20" fmla="*/ 279088 w 608133"/>
              <a:gd name="connsiteY20" fmla="*/ 189490 h 579554"/>
              <a:gd name="connsiteX21" fmla="*/ 59674 w 608133"/>
              <a:gd name="connsiteY21" fmla="*/ 67155 h 579554"/>
              <a:gd name="connsiteX22" fmla="*/ 59674 w 608133"/>
              <a:gd name="connsiteY22" fmla="*/ 117636 h 579554"/>
              <a:gd name="connsiteX23" fmla="*/ 489543 w 608133"/>
              <a:gd name="connsiteY23" fmla="*/ 117636 h 579554"/>
              <a:gd name="connsiteX24" fmla="*/ 489543 w 608133"/>
              <a:gd name="connsiteY24" fmla="*/ 67155 h 579554"/>
              <a:gd name="connsiteX25" fmla="*/ 0 w 608133"/>
              <a:gd name="connsiteY25" fmla="*/ 0 h 579554"/>
              <a:gd name="connsiteX26" fmla="*/ 608133 w 608133"/>
              <a:gd name="connsiteY26" fmla="*/ 0 h 579554"/>
              <a:gd name="connsiteX27" fmla="*/ 608133 w 608133"/>
              <a:gd name="connsiteY27" fmla="*/ 429461 h 579554"/>
              <a:gd name="connsiteX28" fmla="*/ 546181 w 608133"/>
              <a:gd name="connsiteY28" fmla="*/ 429461 h 579554"/>
              <a:gd name="connsiteX29" fmla="*/ 562732 w 608133"/>
              <a:gd name="connsiteY29" fmla="*/ 364276 h 579554"/>
              <a:gd name="connsiteX30" fmla="*/ 425769 w 608133"/>
              <a:gd name="connsiteY30" fmla="*/ 227540 h 579554"/>
              <a:gd name="connsiteX31" fmla="*/ 288806 w 608133"/>
              <a:gd name="connsiteY31" fmla="*/ 364276 h 579554"/>
              <a:gd name="connsiteX32" fmla="*/ 305357 w 608133"/>
              <a:gd name="connsiteY32" fmla="*/ 429461 h 579554"/>
              <a:gd name="connsiteX33" fmla="*/ 0 w 608133"/>
              <a:gd name="connsiteY33" fmla="*/ 429461 h 579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608133" h="579554">
                <a:moveTo>
                  <a:pt x="59674" y="311674"/>
                </a:moveTo>
                <a:lnTo>
                  <a:pt x="59674" y="362306"/>
                </a:lnTo>
                <a:lnTo>
                  <a:pt x="210911" y="362306"/>
                </a:lnTo>
                <a:lnTo>
                  <a:pt x="210911" y="311674"/>
                </a:lnTo>
                <a:close/>
                <a:moveTo>
                  <a:pt x="425746" y="278028"/>
                </a:moveTo>
                <a:cubicBezTo>
                  <a:pt x="473424" y="278028"/>
                  <a:pt x="512144" y="316685"/>
                  <a:pt x="512144" y="364287"/>
                </a:cubicBezTo>
                <a:cubicBezTo>
                  <a:pt x="512144" y="389906"/>
                  <a:pt x="501060" y="412798"/>
                  <a:pt x="483294" y="428564"/>
                </a:cubicBezTo>
                <a:lnTo>
                  <a:pt x="531428" y="525434"/>
                </a:lnTo>
                <a:lnTo>
                  <a:pt x="518521" y="579554"/>
                </a:lnTo>
                <a:lnTo>
                  <a:pt x="467502" y="556966"/>
                </a:lnTo>
                <a:lnTo>
                  <a:pt x="425898" y="472830"/>
                </a:lnTo>
                <a:lnTo>
                  <a:pt x="384141" y="556966"/>
                </a:lnTo>
                <a:lnTo>
                  <a:pt x="333274" y="579554"/>
                </a:lnTo>
                <a:lnTo>
                  <a:pt x="320367" y="525434"/>
                </a:lnTo>
                <a:lnTo>
                  <a:pt x="368349" y="428715"/>
                </a:lnTo>
                <a:cubicBezTo>
                  <a:pt x="350584" y="412949"/>
                  <a:pt x="339347" y="389906"/>
                  <a:pt x="339347" y="364287"/>
                </a:cubicBezTo>
                <a:cubicBezTo>
                  <a:pt x="339347" y="316685"/>
                  <a:pt x="378067" y="278028"/>
                  <a:pt x="425746" y="278028"/>
                </a:cubicBezTo>
                <a:close/>
                <a:moveTo>
                  <a:pt x="59674" y="189490"/>
                </a:moveTo>
                <a:lnTo>
                  <a:pt x="59674" y="239971"/>
                </a:lnTo>
                <a:lnTo>
                  <a:pt x="279088" y="239971"/>
                </a:lnTo>
                <a:lnTo>
                  <a:pt x="279088" y="189490"/>
                </a:lnTo>
                <a:close/>
                <a:moveTo>
                  <a:pt x="59674" y="67155"/>
                </a:moveTo>
                <a:lnTo>
                  <a:pt x="59674" y="117636"/>
                </a:lnTo>
                <a:lnTo>
                  <a:pt x="489543" y="117636"/>
                </a:lnTo>
                <a:lnTo>
                  <a:pt x="489543" y="67155"/>
                </a:lnTo>
                <a:close/>
                <a:moveTo>
                  <a:pt x="0" y="0"/>
                </a:moveTo>
                <a:lnTo>
                  <a:pt x="608133" y="0"/>
                </a:lnTo>
                <a:lnTo>
                  <a:pt x="608133" y="429461"/>
                </a:lnTo>
                <a:lnTo>
                  <a:pt x="546181" y="429461"/>
                </a:lnTo>
                <a:cubicBezTo>
                  <a:pt x="556962" y="409602"/>
                  <a:pt x="562732" y="387318"/>
                  <a:pt x="562732" y="364276"/>
                </a:cubicBezTo>
                <a:cubicBezTo>
                  <a:pt x="562732" y="288935"/>
                  <a:pt x="501387" y="227540"/>
                  <a:pt x="425769" y="227540"/>
                </a:cubicBezTo>
                <a:cubicBezTo>
                  <a:pt x="349695" y="227540"/>
                  <a:pt x="288806" y="289390"/>
                  <a:pt x="288806" y="364276"/>
                </a:cubicBezTo>
                <a:cubicBezTo>
                  <a:pt x="288806" y="387318"/>
                  <a:pt x="294576" y="409602"/>
                  <a:pt x="305357" y="429461"/>
                </a:cubicBezTo>
                <a:lnTo>
                  <a:pt x="0" y="42946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048898" name="open-book_338444"/>
          <p:cNvSpPr>
            <a:spLocks noChangeAspect="1"/>
          </p:cNvSpPr>
          <p:nvPr/>
        </p:nvSpPr>
        <p:spPr bwMode="auto">
          <a:xfrm>
            <a:off x="5799120" y="2175587"/>
            <a:ext cx="609685" cy="558011"/>
          </a:xfrm>
          <a:custGeom>
            <a:avLst/>
            <a:gdLst>
              <a:gd name="connsiteX0" fmla="*/ 169203 w 607639"/>
              <a:gd name="connsiteY0" fmla="*/ 329972 h 556139"/>
              <a:gd name="connsiteX1" fmla="*/ 188501 w 607639"/>
              <a:gd name="connsiteY1" fmla="*/ 331327 h 556139"/>
              <a:gd name="connsiteX2" fmla="*/ 239160 w 607639"/>
              <a:gd name="connsiteY2" fmla="*/ 356649 h 556139"/>
              <a:gd name="connsiteX3" fmla="*/ 250467 w 607639"/>
              <a:gd name="connsiteY3" fmla="*/ 390501 h 556139"/>
              <a:gd name="connsiteX4" fmla="*/ 216546 w 607639"/>
              <a:gd name="connsiteY4" fmla="*/ 401874 h 556139"/>
              <a:gd name="connsiteX5" fmla="*/ 165886 w 607639"/>
              <a:gd name="connsiteY5" fmla="*/ 376552 h 556139"/>
              <a:gd name="connsiteX6" fmla="*/ 154579 w 607639"/>
              <a:gd name="connsiteY6" fmla="*/ 342611 h 556139"/>
              <a:gd name="connsiteX7" fmla="*/ 169203 w 607639"/>
              <a:gd name="connsiteY7" fmla="*/ 329972 h 556139"/>
              <a:gd name="connsiteX8" fmla="*/ 169203 w 607639"/>
              <a:gd name="connsiteY8" fmla="*/ 228797 h 556139"/>
              <a:gd name="connsiteX9" fmla="*/ 188501 w 607639"/>
              <a:gd name="connsiteY9" fmla="*/ 230142 h 556139"/>
              <a:gd name="connsiteX10" fmla="*/ 239160 w 607639"/>
              <a:gd name="connsiteY10" fmla="*/ 255485 h 556139"/>
              <a:gd name="connsiteX11" fmla="*/ 250467 w 607639"/>
              <a:gd name="connsiteY11" fmla="*/ 289455 h 556139"/>
              <a:gd name="connsiteX12" fmla="*/ 216546 w 607639"/>
              <a:gd name="connsiteY12" fmla="*/ 300748 h 556139"/>
              <a:gd name="connsiteX13" fmla="*/ 165886 w 607639"/>
              <a:gd name="connsiteY13" fmla="*/ 275405 h 556139"/>
              <a:gd name="connsiteX14" fmla="*/ 154579 w 607639"/>
              <a:gd name="connsiteY14" fmla="*/ 241524 h 556139"/>
              <a:gd name="connsiteX15" fmla="*/ 169203 w 607639"/>
              <a:gd name="connsiteY15" fmla="*/ 228797 h 556139"/>
              <a:gd name="connsiteX16" fmla="*/ 169203 w 607639"/>
              <a:gd name="connsiteY16" fmla="*/ 127688 h 556139"/>
              <a:gd name="connsiteX17" fmla="*/ 188501 w 607639"/>
              <a:gd name="connsiteY17" fmla="*/ 129111 h 556139"/>
              <a:gd name="connsiteX18" fmla="*/ 239160 w 607639"/>
              <a:gd name="connsiteY18" fmla="*/ 154365 h 556139"/>
              <a:gd name="connsiteX19" fmla="*/ 250467 w 607639"/>
              <a:gd name="connsiteY19" fmla="*/ 188335 h 556139"/>
              <a:gd name="connsiteX20" fmla="*/ 216546 w 607639"/>
              <a:gd name="connsiteY20" fmla="*/ 199628 h 556139"/>
              <a:gd name="connsiteX21" fmla="*/ 165886 w 607639"/>
              <a:gd name="connsiteY21" fmla="*/ 174374 h 556139"/>
              <a:gd name="connsiteX22" fmla="*/ 154579 w 607639"/>
              <a:gd name="connsiteY22" fmla="*/ 140404 h 556139"/>
              <a:gd name="connsiteX23" fmla="*/ 169203 w 607639"/>
              <a:gd name="connsiteY23" fmla="*/ 127688 h 556139"/>
              <a:gd name="connsiteX24" fmla="*/ 356555 w 607639"/>
              <a:gd name="connsiteY24" fmla="*/ 116385 h 556139"/>
              <a:gd name="connsiteX25" fmla="*/ 329142 w 607639"/>
              <a:gd name="connsiteY25" fmla="*/ 121806 h 556139"/>
              <a:gd name="connsiteX26" fmla="*/ 329142 w 607639"/>
              <a:gd name="connsiteY26" fmla="*/ 493571 h 556139"/>
              <a:gd name="connsiteX27" fmla="*/ 385304 w 607639"/>
              <a:gd name="connsiteY27" fmla="*/ 471086 h 556139"/>
              <a:gd name="connsiteX28" fmla="*/ 361896 w 607639"/>
              <a:gd name="connsiteY28" fmla="*/ 447622 h 556139"/>
              <a:gd name="connsiteX29" fmla="*/ 361896 w 607639"/>
              <a:gd name="connsiteY29" fmla="*/ 411895 h 556139"/>
              <a:gd name="connsiteX30" fmla="*/ 394561 w 607639"/>
              <a:gd name="connsiteY30" fmla="*/ 379189 h 556139"/>
              <a:gd name="connsiteX31" fmla="*/ 361896 w 607639"/>
              <a:gd name="connsiteY31" fmla="*/ 346483 h 556139"/>
              <a:gd name="connsiteX32" fmla="*/ 361896 w 607639"/>
              <a:gd name="connsiteY32" fmla="*/ 310755 h 556139"/>
              <a:gd name="connsiteX33" fmla="*/ 394561 w 607639"/>
              <a:gd name="connsiteY33" fmla="*/ 278049 h 556139"/>
              <a:gd name="connsiteX34" fmla="*/ 361896 w 607639"/>
              <a:gd name="connsiteY34" fmla="*/ 245432 h 556139"/>
              <a:gd name="connsiteX35" fmla="*/ 361896 w 607639"/>
              <a:gd name="connsiteY35" fmla="*/ 209615 h 556139"/>
              <a:gd name="connsiteX36" fmla="*/ 394561 w 607639"/>
              <a:gd name="connsiteY36" fmla="*/ 176998 h 556139"/>
              <a:gd name="connsiteX37" fmla="*/ 361896 w 607639"/>
              <a:gd name="connsiteY37" fmla="*/ 144292 h 556139"/>
              <a:gd name="connsiteX38" fmla="*/ 360293 w 607639"/>
              <a:gd name="connsiteY38" fmla="*/ 142514 h 556139"/>
              <a:gd name="connsiteX39" fmla="*/ 359848 w 607639"/>
              <a:gd name="connsiteY39" fmla="*/ 141981 h 556139"/>
              <a:gd name="connsiteX40" fmla="*/ 358869 w 607639"/>
              <a:gd name="connsiteY40" fmla="*/ 140648 h 556139"/>
              <a:gd name="connsiteX41" fmla="*/ 358424 w 607639"/>
              <a:gd name="connsiteY41" fmla="*/ 140026 h 556139"/>
              <a:gd name="connsiteX42" fmla="*/ 357445 w 607639"/>
              <a:gd name="connsiteY42" fmla="*/ 138426 h 556139"/>
              <a:gd name="connsiteX43" fmla="*/ 357356 w 607639"/>
              <a:gd name="connsiteY43" fmla="*/ 138071 h 556139"/>
              <a:gd name="connsiteX44" fmla="*/ 356377 w 607639"/>
              <a:gd name="connsiteY44" fmla="*/ 136115 h 556139"/>
              <a:gd name="connsiteX45" fmla="*/ 356110 w 607639"/>
              <a:gd name="connsiteY45" fmla="*/ 135493 h 556139"/>
              <a:gd name="connsiteX46" fmla="*/ 355576 w 607639"/>
              <a:gd name="connsiteY46" fmla="*/ 133982 h 556139"/>
              <a:gd name="connsiteX47" fmla="*/ 355398 w 607639"/>
              <a:gd name="connsiteY47" fmla="*/ 133271 h 556139"/>
              <a:gd name="connsiteX48" fmla="*/ 355042 w 607639"/>
              <a:gd name="connsiteY48" fmla="*/ 131583 h 556139"/>
              <a:gd name="connsiteX49" fmla="*/ 354864 w 607639"/>
              <a:gd name="connsiteY49" fmla="*/ 131138 h 556139"/>
              <a:gd name="connsiteX50" fmla="*/ 354597 w 607639"/>
              <a:gd name="connsiteY50" fmla="*/ 128916 h 556139"/>
              <a:gd name="connsiteX51" fmla="*/ 354508 w 607639"/>
              <a:gd name="connsiteY51" fmla="*/ 128383 h 556139"/>
              <a:gd name="connsiteX52" fmla="*/ 354419 w 607639"/>
              <a:gd name="connsiteY52" fmla="*/ 126695 h 556139"/>
              <a:gd name="connsiteX53" fmla="*/ 354419 w 607639"/>
              <a:gd name="connsiteY53" fmla="*/ 126072 h 556139"/>
              <a:gd name="connsiteX54" fmla="*/ 354508 w 607639"/>
              <a:gd name="connsiteY54" fmla="*/ 124384 h 556139"/>
              <a:gd name="connsiteX55" fmla="*/ 354597 w 607639"/>
              <a:gd name="connsiteY55" fmla="*/ 123851 h 556139"/>
              <a:gd name="connsiteX56" fmla="*/ 354864 w 607639"/>
              <a:gd name="connsiteY56" fmla="*/ 121629 h 556139"/>
              <a:gd name="connsiteX57" fmla="*/ 354953 w 607639"/>
              <a:gd name="connsiteY57" fmla="*/ 121273 h 556139"/>
              <a:gd name="connsiteX58" fmla="*/ 355398 w 607639"/>
              <a:gd name="connsiteY58" fmla="*/ 119496 h 556139"/>
              <a:gd name="connsiteX59" fmla="*/ 355576 w 607639"/>
              <a:gd name="connsiteY59" fmla="*/ 118785 h 556139"/>
              <a:gd name="connsiteX60" fmla="*/ 356110 w 607639"/>
              <a:gd name="connsiteY60" fmla="*/ 117274 h 556139"/>
              <a:gd name="connsiteX61" fmla="*/ 356377 w 607639"/>
              <a:gd name="connsiteY61" fmla="*/ 116652 h 556139"/>
              <a:gd name="connsiteX62" fmla="*/ 356555 w 607639"/>
              <a:gd name="connsiteY62" fmla="*/ 116385 h 556139"/>
              <a:gd name="connsiteX63" fmla="*/ 50644 w 607639"/>
              <a:gd name="connsiteY63" fmla="*/ 101454 h 556139"/>
              <a:gd name="connsiteX64" fmla="*/ 50644 w 607639"/>
              <a:gd name="connsiteY64" fmla="*/ 505569 h 556139"/>
              <a:gd name="connsiteX65" fmla="*/ 164126 w 607639"/>
              <a:gd name="connsiteY65" fmla="*/ 505569 h 556139"/>
              <a:gd name="connsiteX66" fmla="*/ 93634 w 607639"/>
              <a:gd name="connsiteY66" fmla="*/ 479173 h 556139"/>
              <a:gd name="connsiteX67" fmla="*/ 92388 w 607639"/>
              <a:gd name="connsiteY67" fmla="*/ 478729 h 556139"/>
              <a:gd name="connsiteX68" fmla="*/ 92210 w 607639"/>
              <a:gd name="connsiteY68" fmla="*/ 478640 h 556139"/>
              <a:gd name="connsiteX69" fmla="*/ 90518 w 607639"/>
              <a:gd name="connsiteY69" fmla="*/ 477929 h 556139"/>
              <a:gd name="connsiteX70" fmla="*/ 89539 w 607639"/>
              <a:gd name="connsiteY70" fmla="*/ 477396 h 556139"/>
              <a:gd name="connsiteX71" fmla="*/ 88827 w 607639"/>
              <a:gd name="connsiteY71" fmla="*/ 477040 h 556139"/>
              <a:gd name="connsiteX72" fmla="*/ 75922 w 607639"/>
              <a:gd name="connsiteY72" fmla="*/ 454999 h 556139"/>
              <a:gd name="connsiteX73" fmla="*/ 75922 w 607639"/>
              <a:gd name="connsiteY73" fmla="*/ 101721 h 556139"/>
              <a:gd name="connsiteX74" fmla="*/ 440843 w 607639"/>
              <a:gd name="connsiteY74" fmla="*/ 101098 h 556139"/>
              <a:gd name="connsiteX75" fmla="*/ 415566 w 607639"/>
              <a:gd name="connsiteY75" fmla="*/ 126428 h 556139"/>
              <a:gd name="connsiteX76" fmla="*/ 448320 w 607639"/>
              <a:gd name="connsiteY76" fmla="*/ 159045 h 556139"/>
              <a:gd name="connsiteX77" fmla="*/ 448320 w 607639"/>
              <a:gd name="connsiteY77" fmla="*/ 194862 h 556139"/>
              <a:gd name="connsiteX78" fmla="*/ 415566 w 607639"/>
              <a:gd name="connsiteY78" fmla="*/ 227479 h 556139"/>
              <a:gd name="connsiteX79" fmla="*/ 448320 w 607639"/>
              <a:gd name="connsiteY79" fmla="*/ 260185 h 556139"/>
              <a:gd name="connsiteX80" fmla="*/ 448320 w 607639"/>
              <a:gd name="connsiteY80" fmla="*/ 295913 h 556139"/>
              <a:gd name="connsiteX81" fmla="*/ 415566 w 607639"/>
              <a:gd name="connsiteY81" fmla="*/ 328619 h 556139"/>
              <a:gd name="connsiteX82" fmla="*/ 448320 w 607639"/>
              <a:gd name="connsiteY82" fmla="*/ 361325 h 556139"/>
              <a:gd name="connsiteX83" fmla="*/ 448320 w 607639"/>
              <a:gd name="connsiteY83" fmla="*/ 397053 h 556139"/>
              <a:gd name="connsiteX84" fmla="*/ 415566 w 607639"/>
              <a:gd name="connsiteY84" fmla="*/ 429759 h 556139"/>
              <a:gd name="connsiteX85" fmla="*/ 448320 w 607639"/>
              <a:gd name="connsiteY85" fmla="*/ 462465 h 556139"/>
              <a:gd name="connsiteX86" fmla="*/ 450100 w 607639"/>
              <a:gd name="connsiteY86" fmla="*/ 464420 h 556139"/>
              <a:gd name="connsiteX87" fmla="*/ 451435 w 607639"/>
              <a:gd name="connsiteY87" fmla="*/ 466286 h 556139"/>
              <a:gd name="connsiteX88" fmla="*/ 452859 w 607639"/>
              <a:gd name="connsiteY88" fmla="*/ 468597 h 556139"/>
              <a:gd name="connsiteX89" fmla="*/ 453037 w 607639"/>
              <a:gd name="connsiteY89" fmla="*/ 469041 h 556139"/>
              <a:gd name="connsiteX90" fmla="*/ 453304 w 607639"/>
              <a:gd name="connsiteY90" fmla="*/ 469486 h 556139"/>
              <a:gd name="connsiteX91" fmla="*/ 453749 w 607639"/>
              <a:gd name="connsiteY91" fmla="*/ 470463 h 556139"/>
              <a:gd name="connsiteX92" fmla="*/ 453838 w 607639"/>
              <a:gd name="connsiteY92" fmla="*/ 470641 h 556139"/>
              <a:gd name="connsiteX93" fmla="*/ 454283 w 607639"/>
              <a:gd name="connsiteY93" fmla="*/ 471885 h 556139"/>
              <a:gd name="connsiteX94" fmla="*/ 455529 w 607639"/>
              <a:gd name="connsiteY94" fmla="*/ 477040 h 556139"/>
              <a:gd name="connsiteX95" fmla="*/ 455707 w 607639"/>
              <a:gd name="connsiteY95" fmla="*/ 480862 h 556139"/>
              <a:gd name="connsiteX96" fmla="*/ 455618 w 607639"/>
              <a:gd name="connsiteY96" fmla="*/ 481839 h 556139"/>
              <a:gd name="connsiteX97" fmla="*/ 455618 w 607639"/>
              <a:gd name="connsiteY97" fmla="*/ 482373 h 556139"/>
              <a:gd name="connsiteX98" fmla="*/ 454639 w 607639"/>
              <a:gd name="connsiteY98" fmla="*/ 487527 h 556139"/>
              <a:gd name="connsiteX99" fmla="*/ 453304 w 607639"/>
              <a:gd name="connsiteY99" fmla="*/ 491171 h 556139"/>
              <a:gd name="connsiteX100" fmla="*/ 452058 w 607639"/>
              <a:gd name="connsiteY100" fmla="*/ 493393 h 556139"/>
              <a:gd name="connsiteX101" fmla="*/ 451880 w 607639"/>
              <a:gd name="connsiteY101" fmla="*/ 493838 h 556139"/>
              <a:gd name="connsiteX102" fmla="*/ 450189 w 607639"/>
              <a:gd name="connsiteY102" fmla="*/ 496059 h 556139"/>
              <a:gd name="connsiteX103" fmla="*/ 450011 w 607639"/>
              <a:gd name="connsiteY103" fmla="*/ 496326 h 556139"/>
              <a:gd name="connsiteX104" fmla="*/ 439775 w 607639"/>
              <a:gd name="connsiteY104" fmla="*/ 503792 h 556139"/>
              <a:gd name="connsiteX105" fmla="*/ 438707 w 607639"/>
              <a:gd name="connsiteY105" fmla="*/ 504236 h 556139"/>
              <a:gd name="connsiteX106" fmla="*/ 435236 w 607639"/>
              <a:gd name="connsiteY106" fmla="*/ 505569 h 556139"/>
              <a:gd name="connsiteX107" fmla="*/ 556995 w 607639"/>
              <a:gd name="connsiteY107" fmla="*/ 505569 h 556139"/>
              <a:gd name="connsiteX108" fmla="*/ 556995 w 607639"/>
              <a:gd name="connsiteY108" fmla="*/ 101098 h 556139"/>
              <a:gd name="connsiteX109" fmla="*/ 126566 w 607639"/>
              <a:gd name="connsiteY109" fmla="*/ 61727 h 556139"/>
              <a:gd name="connsiteX110" fmla="*/ 126566 w 607639"/>
              <a:gd name="connsiteY110" fmla="*/ 437491 h 556139"/>
              <a:gd name="connsiteX111" fmla="*/ 278498 w 607639"/>
              <a:gd name="connsiteY111" fmla="*/ 494371 h 556139"/>
              <a:gd name="connsiteX112" fmla="*/ 278498 w 607639"/>
              <a:gd name="connsiteY112" fmla="*/ 118607 h 556139"/>
              <a:gd name="connsiteX113" fmla="*/ 110189 w 607639"/>
              <a:gd name="connsiteY113" fmla="*/ 1647 h 556139"/>
              <a:gd name="connsiteX114" fmla="*/ 305911 w 607639"/>
              <a:gd name="connsiteY114" fmla="*/ 74880 h 556139"/>
              <a:gd name="connsiteX115" fmla="*/ 425445 w 607639"/>
              <a:gd name="connsiteY115" fmla="*/ 51062 h 556139"/>
              <a:gd name="connsiteX116" fmla="*/ 432210 w 607639"/>
              <a:gd name="connsiteY116" fmla="*/ 50529 h 556139"/>
              <a:gd name="connsiteX117" fmla="*/ 582273 w 607639"/>
              <a:gd name="connsiteY117" fmla="*/ 50529 h 556139"/>
              <a:gd name="connsiteX118" fmla="*/ 607639 w 607639"/>
              <a:gd name="connsiteY118" fmla="*/ 75858 h 556139"/>
              <a:gd name="connsiteX119" fmla="*/ 607639 w 607639"/>
              <a:gd name="connsiteY119" fmla="*/ 530898 h 556139"/>
              <a:gd name="connsiteX120" fmla="*/ 582273 w 607639"/>
              <a:gd name="connsiteY120" fmla="*/ 556139 h 556139"/>
              <a:gd name="connsiteX121" fmla="*/ 304665 w 607639"/>
              <a:gd name="connsiteY121" fmla="*/ 556139 h 556139"/>
              <a:gd name="connsiteX122" fmla="*/ 304042 w 607639"/>
              <a:gd name="connsiteY122" fmla="*/ 556139 h 556139"/>
              <a:gd name="connsiteX123" fmla="*/ 303063 w 607639"/>
              <a:gd name="connsiteY123" fmla="*/ 556139 h 556139"/>
              <a:gd name="connsiteX124" fmla="*/ 302796 w 607639"/>
              <a:gd name="connsiteY124" fmla="*/ 556139 h 556139"/>
              <a:gd name="connsiteX125" fmla="*/ 25278 w 607639"/>
              <a:gd name="connsiteY125" fmla="*/ 556139 h 556139"/>
              <a:gd name="connsiteX126" fmla="*/ 0 w 607639"/>
              <a:gd name="connsiteY126" fmla="*/ 530898 h 556139"/>
              <a:gd name="connsiteX127" fmla="*/ 0 w 607639"/>
              <a:gd name="connsiteY127" fmla="*/ 75858 h 556139"/>
              <a:gd name="connsiteX128" fmla="*/ 25634 w 607639"/>
              <a:gd name="connsiteY128" fmla="*/ 50529 h 556139"/>
              <a:gd name="connsiteX129" fmla="*/ 75922 w 607639"/>
              <a:gd name="connsiteY129" fmla="*/ 51151 h 556139"/>
              <a:gd name="connsiteX130" fmla="*/ 75922 w 607639"/>
              <a:gd name="connsiteY130" fmla="*/ 25288 h 556139"/>
              <a:gd name="connsiteX131" fmla="*/ 110189 w 607639"/>
              <a:gd name="connsiteY131" fmla="*/ 1647 h 5561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</a:cxnLst>
            <a:rect l="l" t="t" r="r" b="b"/>
            <a:pathLst>
              <a:path w="607639" h="556139">
                <a:moveTo>
                  <a:pt x="169203" y="329972"/>
                </a:moveTo>
                <a:cubicBezTo>
                  <a:pt x="175346" y="327929"/>
                  <a:pt x="182268" y="328217"/>
                  <a:pt x="188501" y="331327"/>
                </a:cubicBezTo>
                <a:lnTo>
                  <a:pt x="239160" y="356649"/>
                </a:lnTo>
                <a:cubicBezTo>
                  <a:pt x="251713" y="362869"/>
                  <a:pt x="256788" y="378062"/>
                  <a:pt x="250467" y="390501"/>
                </a:cubicBezTo>
                <a:cubicBezTo>
                  <a:pt x="244235" y="403029"/>
                  <a:pt x="229010" y="408093"/>
                  <a:pt x="216546" y="401874"/>
                </a:cubicBezTo>
                <a:lnTo>
                  <a:pt x="165886" y="376552"/>
                </a:lnTo>
                <a:cubicBezTo>
                  <a:pt x="153333" y="370332"/>
                  <a:pt x="148258" y="355139"/>
                  <a:pt x="154579" y="342611"/>
                </a:cubicBezTo>
                <a:cubicBezTo>
                  <a:pt x="157696" y="336391"/>
                  <a:pt x="163060" y="332016"/>
                  <a:pt x="169203" y="329972"/>
                </a:cubicBezTo>
                <a:close/>
                <a:moveTo>
                  <a:pt x="169203" y="228797"/>
                </a:moveTo>
                <a:cubicBezTo>
                  <a:pt x="175346" y="226741"/>
                  <a:pt x="182268" y="227030"/>
                  <a:pt x="188501" y="230142"/>
                </a:cubicBezTo>
                <a:lnTo>
                  <a:pt x="239160" y="255485"/>
                </a:lnTo>
                <a:cubicBezTo>
                  <a:pt x="251713" y="261710"/>
                  <a:pt x="256788" y="276916"/>
                  <a:pt x="250467" y="289455"/>
                </a:cubicBezTo>
                <a:cubicBezTo>
                  <a:pt x="244235" y="301904"/>
                  <a:pt x="229010" y="306973"/>
                  <a:pt x="216546" y="300748"/>
                </a:cubicBezTo>
                <a:lnTo>
                  <a:pt x="165886" y="275405"/>
                </a:lnTo>
                <a:cubicBezTo>
                  <a:pt x="153333" y="269180"/>
                  <a:pt x="148258" y="253974"/>
                  <a:pt x="154579" y="241524"/>
                </a:cubicBezTo>
                <a:cubicBezTo>
                  <a:pt x="157696" y="235255"/>
                  <a:pt x="163060" y="230853"/>
                  <a:pt x="169203" y="228797"/>
                </a:cubicBezTo>
                <a:close/>
                <a:moveTo>
                  <a:pt x="169203" y="127688"/>
                </a:moveTo>
                <a:cubicBezTo>
                  <a:pt x="175346" y="125643"/>
                  <a:pt x="182268" y="125954"/>
                  <a:pt x="188501" y="129111"/>
                </a:cubicBezTo>
                <a:lnTo>
                  <a:pt x="239160" y="154365"/>
                </a:lnTo>
                <a:cubicBezTo>
                  <a:pt x="251713" y="160590"/>
                  <a:pt x="256788" y="175796"/>
                  <a:pt x="250467" y="188335"/>
                </a:cubicBezTo>
                <a:cubicBezTo>
                  <a:pt x="244235" y="200784"/>
                  <a:pt x="229010" y="205853"/>
                  <a:pt x="216546" y="199628"/>
                </a:cubicBezTo>
                <a:lnTo>
                  <a:pt x="165886" y="174374"/>
                </a:lnTo>
                <a:cubicBezTo>
                  <a:pt x="153333" y="168060"/>
                  <a:pt x="148258" y="152854"/>
                  <a:pt x="154579" y="140404"/>
                </a:cubicBezTo>
                <a:cubicBezTo>
                  <a:pt x="157696" y="134135"/>
                  <a:pt x="163060" y="129733"/>
                  <a:pt x="169203" y="127688"/>
                </a:cubicBezTo>
                <a:close/>
                <a:moveTo>
                  <a:pt x="356555" y="116385"/>
                </a:moveTo>
                <a:lnTo>
                  <a:pt x="329142" y="121806"/>
                </a:lnTo>
                <a:lnTo>
                  <a:pt x="329142" y="493571"/>
                </a:lnTo>
                <a:lnTo>
                  <a:pt x="385304" y="471086"/>
                </a:lnTo>
                <a:lnTo>
                  <a:pt x="361896" y="447622"/>
                </a:lnTo>
                <a:cubicBezTo>
                  <a:pt x="352016" y="437757"/>
                  <a:pt x="352016" y="421760"/>
                  <a:pt x="361896" y="411895"/>
                </a:cubicBezTo>
                <a:lnTo>
                  <a:pt x="394561" y="379189"/>
                </a:lnTo>
                <a:lnTo>
                  <a:pt x="361896" y="346483"/>
                </a:lnTo>
                <a:cubicBezTo>
                  <a:pt x="352016" y="336618"/>
                  <a:pt x="352016" y="320620"/>
                  <a:pt x="361896" y="310755"/>
                </a:cubicBezTo>
                <a:lnTo>
                  <a:pt x="394561" y="278049"/>
                </a:lnTo>
                <a:lnTo>
                  <a:pt x="361896" y="245432"/>
                </a:lnTo>
                <a:cubicBezTo>
                  <a:pt x="352016" y="235567"/>
                  <a:pt x="352016" y="219480"/>
                  <a:pt x="361896" y="209615"/>
                </a:cubicBezTo>
                <a:lnTo>
                  <a:pt x="394561" y="176998"/>
                </a:lnTo>
                <a:lnTo>
                  <a:pt x="361896" y="144292"/>
                </a:lnTo>
                <a:cubicBezTo>
                  <a:pt x="361273" y="143759"/>
                  <a:pt x="360739" y="143136"/>
                  <a:pt x="360293" y="142514"/>
                </a:cubicBezTo>
                <a:cubicBezTo>
                  <a:pt x="360115" y="142337"/>
                  <a:pt x="360026" y="142159"/>
                  <a:pt x="359848" y="141981"/>
                </a:cubicBezTo>
                <a:cubicBezTo>
                  <a:pt x="359492" y="141537"/>
                  <a:pt x="359136" y="141092"/>
                  <a:pt x="358869" y="140648"/>
                </a:cubicBezTo>
                <a:cubicBezTo>
                  <a:pt x="358691" y="140470"/>
                  <a:pt x="358602" y="140292"/>
                  <a:pt x="358424" y="140026"/>
                </a:cubicBezTo>
                <a:cubicBezTo>
                  <a:pt x="358157" y="139493"/>
                  <a:pt x="357801" y="138959"/>
                  <a:pt x="357445" y="138426"/>
                </a:cubicBezTo>
                <a:cubicBezTo>
                  <a:pt x="357445" y="138337"/>
                  <a:pt x="357356" y="138159"/>
                  <a:pt x="357356" y="138071"/>
                </a:cubicBezTo>
                <a:cubicBezTo>
                  <a:pt x="357000" y="137448"/>
                  <a:pt x="356644" y="136737"/>
                  <a:pt x="356377" y="136115"/>
                </a:cubicBezTo>
                <a:cubicBezTo>
                  <a:pt x="356288" y="135849"/>
                  <a:pt x="356199" y="135671"/>
                  <a:pt x="356110" y="135493"/>
                </a:cubicBezTo>
                <a:cubicBezTo>
                  <a:pt x="355932" y="134960"/>
                  <a:pt x="355754" y="134516"/>
                  <a:pt x="355576" y="133982"/>
                </a:cubicBezTo>
                <a:cubicBezTo>
                  <a:pt x="355576" y="133716"/>
                  <a:pt x="355487" y="133538"/>
                  <a:pt x="355398" y="133271"/>
                </a:cubicBezTo>
                <a:cubicBezTo>
                  <a:pt x="355220" y="132738"/>
                  <a:pt x="355131" y="132205"/>
                  <a:pt x="355042" y="131583"/>
                </a:cubicBezTo>
                <a:cubicBezTo>
                  <a:pt x="354953" y="131405"/>
                  <a:pt x="354953" y="131316"/>
                  <a:pt x="354864" y="131138"/>
                </a:cubicBezTo>
                <a:cubicBezTo>
                  <a:pt x="354775" y="130427"/>
                  <a:pt x="354686" y="129716"/>
                  <a:pt x="354597" y="128916"/>
                </a:cubicBezTo>
                <a:cubicBezTo>
                  <a:pt x="354597" y="128739"/>
                  <a:pt x="354597" y="128561"/>
                  <a:pt x="354508" y="128383"/>
                </a:cubicBezTo>
                <a:cubicBezTo>
                  <a:pt x="354508" y="127850"/>
                  <a:pt x="354508" y="127317"/>
                  <a:pt x="354419" y="126695"/>
                </a:cubicBezTo>
                <a:cubicBezTo>
                  <a:pt x="354419" y="126517"/>
                  <a:pt x="354419" y="126250"/>
                  <a:pt x="354419" y="126072"/>
                </a:cubicBezTo>
                <a:cubicBezTo>
                  <a:pt x="354508" y="125450"/>
                  <a:pt x="354508" y="124917"/>
                  <a:pt x="354508" y="124384"/>
                </a:cubicBezTo>
                <a:cubicBezTo>
                  <a:pt x="354597" y="124206"/>
                  <a:pt x="354597" y="124028"/>
                  <a:pt x="354597" y="123851"/>
                </a:cubicBezTo>
                <a:cubicBezTo>
                  <a:pt x="354686" y="123051"/>
                  <a:pt x="354775" y="122340"/>
                  <a:pt x="354864" y="121629"/>
                </a:cubicBezTo>
                <a:cubicBezTo>
                  <a:pt x="354953" y="121540"/>
                  <a:pt x="354953" y="121362"/>
                  <a:pt x="354953" y="121273"/>
                </a:cubicBezTo>
                <a:cubicBezTo>
                  <a:pt x="355131" y="120651"/>
                  <a:pt x="355220" y="120118"/>
                  <a:pt x="355398" y="119496"/>
                </a:cubicBezTo>
                <a:cubicBezTo>
                  <a:pt x="355487" y="119229"/>
                  <a:pt x="355576" y="119051"/>
                  <a:pt x="355576" y="118785"/>
                </a:cubicBezTo>
                <a:cubicBezTo>
                  <a:pt x="355754" y="118340"/>
                  <a:pt x="355932" y="117807"/>
                  <a:pt x="356110" y="117274"/>
                </a:cubicBezTo>
                <a:cubicBezTo>
                  <a:pt x="356199" y="117096"/>
                  <a:pt x="356288" y="116918"/>
                  <a:pt x="356377" y="116652"/>
                </a:cubicBezTo>
                <a:cubicBezTo>
                  <a:pt x="356466" y="116563"/>
                  <a:pt x="356466" y="116474"/>
                  <a:pt x="356555" y="116385"/>
                </a:cubicBezTo>
                <a:close/>
                <a:moveTo>
                  <a:pt x="50644" y="101454"/>
                </a:moveTo>
                <a:lnTo>
                  <a:pt x="50644" y="505569"/>
                </a:lnTo>
                <a:lnTo>
                  <a:pt x="164126" y="505569"/>
                </a:lnTo>
                <a:lnTo>
                  <a:pt x="93634" y="479173"/>
                </a:lnTo>
                <a:lnTo>
                  <a:pt x="92388" y="478729"/>
                </a:lnTo>
                <a:cubicBezTo>
                  <a:pt x="92299" y="478640"/>
                  <a:pt x="92299" y="478640"/>
                  <a:pt x="92210" y="478640"/>
                </a:cubicBezTo>
                <a:cubicBezTo>
                  <a:pt x="91676" y="478462"/>
                  <a:pt x="91142" y="478196"/>
                  <a:pt x="90518" y="477929"/>
                </a:cubicBezTo>
                <a:cubicBezTo>
                  <a:pt x="90251" y="477751"/>
                  <a:pt x="89895" y="477573"/>
                  <a:pt x="89539" y="477396"/>
                </a:cubicBezTo>
                <a:cubicBezTo>
                  <a:pt x="89361" y="477307"/>
                  <a:pt x="89094" y="477218"/>
                  <a:pt x="88827" y="477040"/>
                </a:cubicBezTo>
                <a:cubicBezTo>
                  <a:pt x="80995" y="472596"/>
                  <a:pt x="75922" y="464242"/>
                  <a:pt x="75922" y="454999"/>
                </a:cubicBezTo>
                <a:lnTo>
                  <a:pt x="75922" y="101721"/>
                </a:lnTo>
                <a:close/>
                <a:moveTo>
                  <a:pt x="440843" y="101098"/>
                </a:moveTo>
                <a:lnTo>
                  <a:pt x="415566" y="126428"/>
                </a:lnTo>
                <a:lnTo>
                  <a:pt x="448320" y="159045"/>
                </a:lnTo>
                <a:cubicBezTo>
                  <a:pt x="458199" y="168910"/>
                  <a:pt x="458199" y="184997"/>
                  <a:pt x="448320" y="194862"/>
                </a:cubicBezTo>
                <a:lnTo>
                  <a:pt x="415566" y="227479"/>
                </a:lnTo>
                <a:lnTo>
                  <a:pt x="448320" y="260185"/>
                </a:lnTo>
                <a:cubicBezTo>
                  <a:pt x="458199" y="270050"/>
                  <a:pt x="458199" y="286048"/>
                  <a:pt x="448320" y="295913"/>
                </a:cubicBezTo>
                <a:lnTo>
                  <a:pt x="415566" y="328619"/>
                </a:lnTo>
                <a:lnTo>
                  <a:pt x="448320" y="361325"/>
                </a:lnTo>
                <a:cubicBezTo>
                  <a:pt x="458199" y="371190"/>
                  <a:pt x="458199" y="387187"/>
                  <a:pt x="448320" y="397053"/>
                </a:cubicBezTo>
                <a:lnTo>
                  <a:pt x="415566" y="429759"/>
                </a:lnTo>
                <a:lnTo>
                  <a:pt x="448320" y="462465"/>
                </a:lnTo>
                <a:cubicBezTo>
                  <a:pt x="448943" y="463087"/>
                  <a:pt x="449566" y="463798"/>
                  <a:pt x="450100" y="464420"/>
                </a:cubicBezTo>
                <a:cubicBezTo>
                  <a:pt x="450545" y="465042"/>
                  <a:pt x="451079" y="465664"/>
                  <a:pt x="451435" y="466286"/>
                </a:cubicBezTo>
                <a:cubicBezTo>
                  <a:pt x="451969" y="466997"/>
                  <a:pt x="452414" y="467797"/>
                  <a:pt x="452859" y="468597"/>
                </a:cubicBezTo>
                <a:cubicBezTo>
                  <a:pt x="452948" y="468775"/>
                  <a:pt x="453037" y="468864"/>
                  <a:pt x="453037" y="469041"/>
                </a:cubicBezTo>
                <a:cubicBezTo>
                  <a:pt x="453126" y="469130"/>
                  <a:pt x="453215" y="469308"/>
                  <a:pt x="453304" y="469486"/>
                </a:cubicBezTo>
                <a:cubicBezTo>
                  <a:pt x="453482" y="469841"/>
                  <a:pt x="453571" y="470108"/>
                  <a:pt x="453749" y="470463"/>
                </a:cubicBezTo>
                <a:cubicBezTo>
                  <a:pt x="453749" y="470552"/>
                  <a:pt x="453749" y="470552"/>
                  <a:pt x="453838" y="470641"/>
                </a:cubicBezTo>
                <a:cubicBezTo>
                  <a:pt x="454016" y="471086"/>
                  <a:pt x="454194" y="471441"/>
                  <a:pt x="454283" y="471885"/>
                </a:cubicBezTo>
                <a:cubicBezTo>
                  <a:pt x="454906" y="473574"/>
                  <a:pt x="455262" y="475352"/>
                  <a:pt x="455529" y="477040"/>
                </a:cubicBezTo>
                <a:cubicBezTo>
                  <a:pt x="455707" y="478373"/>
                  <a:pt x="455707" y="479618"/>
                  <a:pt x="455707" y="480862"/>
                </a:cubicBezTo>
                <a:cubicBezTo>
                  <a:pt x="455707" y="481217"/>
                  <a:pt x="455707" y="481484"/>
                  <a:pt x="455618" y="481839"/>
                </a:cubicBezTo>
                <a:cubicBezTo>
                  <a:pt x="455618" y="482017"/>
                  <a:pt x="455618" y="482195"/>
                  <a:pt x="455618" y="482373"/>
                </a:cubicBezTo>
                <a:cubicBezTo>
                  <a:pt x="455440" y="484150"/>
                  <a:pt x="455173" y="485839"/>
                  <a:pt x="454639" y="487527"/>
                </a:cubicBezTo>
                <a:cubicBezTo>
                  <a:pt x="454283" y="488772"/>
                  <a:pt x="453838" y="489927"/>
                  <a:pt x="453304" y="491171"/>
                </a:cubicBezTo>
                <a:cubicBezTo>
                  <a:pt x="452948" y="491882"/>
                  <a:pt x="452503" y="492682"/>
                  <a:pt x="452058" y="493393"/>
                </a:cubicBezTo>
                <a:cubicBezTo>
                  <a:pt x="451969" y="493482"/>
                  <a:pt x="451880" y="493660"/>
                  <a:pt x="451880" y="493838"/>
                </a:cubicBezTo>
                <a:cubicBezTo>
                  <a:pt x="451346" y="494549"/>
                  <a:pt x="450812" y="495348"/>
                  <a:pt x="450189" y="496059"/>
                </a:cubicBezTo>
                <a:cubicBezTo>
                  <a:pt x="450189" y="496148"/>
                  <a:pt x="450100" y="496237"/>
                  <a:pt x="450011" y="496326"/>
                </a:cubicBezTo>
                <a:cubicBezTo>
                  <a:pt x="447430" y="499526"/>
                  <a:pt x="444047" y="502103"/>
                  <a:pt x="439775" y="503792"/>
                </a:cubicBezTo>
                <a:lnTo>
                  <a:pt x="438707" y="504236"/>
                </a:lnTo>
                <a:lnTo>
                  <a:pt x="435236" y="505569"/>
                </a:lnTo>
                <a:lnTo>
                  <a:pt x="556995" y="505569"/>
                </a:lnTo>
                <a:lnTo>
                  <a:pt x="556995" y="101098"/>
                </a:lnTo>
                <a:close/>
                <a:moveTo>
                  <a:pt x="126566" y="61727"/>
                </a:moveTo>
                <a:lnTo>
                  <a:pt x="126566" y="437491"/>
                </a:lnTo>
                <a:lnTo>
                  <a:pt x="278498" y="494371"/>
                </a:lnTo>
                <a:lnTo>
                  <a:pt x="278498" y="118607"/>
                </a:lnTo>
                <a:close/>
                <a:moveTo>
                  <a:pt x="110189" y="1647"/>
                </a:moveTo>
                <a:lnTo>
                  <a:pt x="305911" y="74880"/>
                </a:lnTo>
                <a:lnTo>
                  <a:pt x="425445" y="51062"/>
                </a:lnTo>
                <a:cubicBezTo>
                  <a:pt x="427759" y="50617"/>
                  <a:pt x="430074" y="50440"/>
                  <a:pt x="432210" y="50529"/>
                </a:cubicBezTo>
                <a:lnTo>
                  <a:pt x="582273" y="50529"/>
                </a:lnTo>
                <a:cubicBezTo>
                  <a:pt x="596246" y="50529"/>
                  <a:pt x="607639" y="61905"/>
                  <a:pt x="607639" y="75858"/>
                </a:cubicBezTo>
                <a:lnTo>
                  <a:pt x="607639" y="530898"/>
                </a:lnTo>
                <a:cubicBezTo>
                  <a:pt x="607639" y="544852"/>
                  <a:pt x="596246" y="556139"/>
                  <a:pt x="582273" y="556139"/>
                </a:cubicBezTo>
                <a:lnTo>
                  <a:pt x="304665" y="556139"/>
                </a:lnTo>
                <a:cubicBezTo>
                  <a:pt x="304487" y="556139"/>
                  <a:pt x="304220" y="556139"/>
                  <a:pt x="304042" y="556139"/>
                </a:cubicBezTo>
                <a:cubicBezTo>
                  <a:pt x="303686" y="556139"/>
                  <a:pt x="303330" y="556139"/>
                  <a:pt x="303063" y="556139"/>
                </a:cubicBezTo>
                <a:cubicBezTo>
                  <a:pt x="302974" y="556139"/>
                  <a:pt x="302885" y="556139"/>
                  <a:pt x="302796" y="556139"/>
                </a:cubicBezTo>
                <a:lnTo>
                  <a:pt x="25278" y="556139"/>
                </a:lnTo>
                <a:cubicBezTo>
                  <a:pt x="11304" y="556139"/>
                  <a:pt x="0" y="544852"/>
                  <a:pt x="0" y="530898"/>
                </a:cubicBezTo>
                <a:lnTo>
                  <a:pt x="0" y="75858"/>
                </a:lnTo>
                <a:cubicBezTo>
                  <a:pt x="0" y="61727"/>
                  <a:pt x="11482" y="50351"/>
                  <a:pt x="25634" y="50529"/>
                </a:cubicBezTo>
                <a:lnTo>
                  <a:pt x="75922" y="51151"/>
                </a:lnTo>
                <a:lnTo>
                  <a:pt x="75922" y="25288"/>
                </a:lnTo>
                <a:cubicBezTo>
                  <a:pt x="75922" y="7602"/>
                  <a:pt x="93634" y="-4574"/>
                  <a:pt x="110189" y="16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" name="组合 26"/>
          <p:cNvGrpSpPr/>
          <p:nvPr/>
        </p:nvGrpSpPr>
        <p:grpSpPr>
          <a:xfrm>
            <a:off x="1" y="184819"/>
            <a:ext cx="12190930" cy="1325563"/>
            <a:chOff x="1" y="184819"/>
            <a:chExt cx="12190930" cy="1325563"/>
          </a:xfrm>
        </p:grpSpPr>
        <p:sp>
          <p:nvSpPr>
            <p:cNvPr id="1048916" name="剪去单角的矩形 27"/>
            <p:cNvSpPr/>
            <p:nvPr/>
          </p:nvSpPr>
          <p:spPr>
            <a:xfrm flipV="1">
              <a:off x="1" y="566671"/>
              <a:ext cx="6120000" cy="540000"/>
            </a:xfrm>
            <a:prstGeom prst="snip1Rect">
              <a:avLst/>
            </a:prstGeom>
            <a:solidFill>
              <a:sysClr val="window" lastClr="CCE8CF">
                <a:lumMod val="6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48917" name="标题 1"/>
            <p:cNvSpPr txBox="1"/>
            <p:nvPr/>
          </p:nvSpPr>
          <p:spPr>
            <a:xfrm>
              <a:off x="1" y="184819"/>
              <a:ext cx="12190930" cy="132556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lvl="0"/>
              <a:r>
                <a:rPr kumimoji="0" lang="zh-CN" altLang="en-US" sz="2800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" lastClr="CCE8C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      </a:t>
              </a:r>
              <a:r>
                <a:rPr lang="en-US" altLang="zh-CN" sz="3200" b="1" dirty="0">
                  <a:solidFill>
                    <a:sysClr val="window" lastClr="CCE8C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r>
                <a:rPr kumimoji="0" lang="en-US" altLang="zh-CN" sz="3200" b="1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" lastClr="CCE8C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.2-</a:t>
              </a:r>
              <a:r>
                <a:rPr lang="zh-CN" altLang="en-US" sz="2800" noProof="0" dirty="0" smtClean="0">
                  <a:solidFill>
                    <a:sysClr val="window" lastClr="CCE8C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激励干部担当作为</a:t>
              </a:r>
              <a:endParaRPr lang="zh-CN" altLang="en-US" sz="2800" dirty="0">
                <a:solidFill>
                  <a:sysClr val="window" lastClr="CCE8C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4" name="Google Shape;218;p22"/>
          <p:cNvSpPr/>
          <p:nvPr/>
        </p:nvSpPr>
        <p:spPr>
          <a:xfrm>
            <a:off x="6978934" y="2996690"/>
            <a:ext cx="1456139" cy="1681649"/>
          </a:xfrm>
          <a:custGeom>
            <a:avLst/>
            <a:gdLst/>
            <a:ahLst/>
            <a:cxnLst/>
            <a:rect l="l" t="t" r="r" b="b"/>
            <a:pathLst>
              <a:path w="55260" h="63818" extrusionOk="0">
                <a:moveTo>
                  <a:pt x="27619" y="0"/>
                </a:moveTo>
                <a:lnTo>
                  <a:pt x="0" y="15965"/>
                </a:lnTo>
                <a:lnTo>
                  <a:pt x="0" y="47874"/>
                </a:lnTo>
                <a:lnTo>
                  <a:pt x="27619" y="63817"/>
                </a:lnTo>
                <a:lnTo>
                  <a:pt x="55259" y="47874"/>
                </a:lnTo>
                <a:lnTo>
                  <a:pt x="55259" y="15965"/>
                </a:lnTo>
                <a:lnTo>
                  <a:pt x="27619" y="0"/>
                </a:lnTo>
                <a:close/>
              </a:path>
            </a:pathLst>
          </a:custGeom>
          <a:solidFill>
            <a:srgbClr val="347FD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15" name="Google Shape;219;p22"/>
          <p:cNvSpPr/>
          <p:nvPr/>
        </p:nvSpPr>
        <p:spPr>
          <a:xfrm>
            <a:off x="6186068" y="4347506"/>
            <a:ext cx="1456720" cy="1681649"/>
          </a:xfrm>
          <a:custGeom>
            <a:avLst/>
            <a:gdLst/>
            <a:ahLst/>
            <a:cxnLst/>
            <a:rect l="l" t="t" r="r" b="b"/>
            <a:pathLst>
              <a:path w="55282" h="63818" extrusionOk="0">
                <a:moveTo>
                  <a:pt x="27641" y="0"/>
                </a:moveTo>
                <a:lnTo>
                  <a:pt x="1" y="15965"/>
                </a:lnTo>
                <a:lnTo>
                  <a:pt x="1" y="47873"/>
                </a:lnTo>
                <a:lnTo>
                  <a:pt x="27641" y="63817"/>
                </a:lnTo>
                <a:lnTo>
                  <a:pt x="55281" y="47873"/>
                </a:lnTo>
                <a:lnTo>
                  <a:pt x="55281" y="15965"/>
                </a:lnTo>
                <a:lnTo>
                  <a:pt x="27641" y="0"/>
                </a:lnTo>
                <a:close/>
              </a:path>
            </a:pathLst>
          </a:custGeom>
          <a:solidFill>
            <a:srgbClr val="00B0F0"/>
          </a:solidFill>
          <a:ln w="19050" cap="flat" cmpd="sng">
            <a:solidFill>
              <a:srgbClr val="66666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16" name="Google Shape;220;p22"/>
          <p:cNvSpPr/>
          <p:nvPr/>
        </p:nvSpPr>
        <p:spPr>
          <a:xfrm>
            <a:off x="4594328" y="1618311"/>
            <a:ext cx="1456139" cy="1681649"/>
          </a:xfrm>
          <a:custGeom>
            <a:avLst/>
            <a:gdLst/>
            <a:ahLst/>
            <a:cxnLst/>
            <a:rect l="l" t="t" r="r" b="b"/>
            <a:pathLst>
              <a:path w="55260" h="63818" extrusionOk="0">
                <a:moveTo>
                  <a:pt x="27620" y="0"/>
                </a:moveTo>
                <a:lnTo>
                  <a:pt x="0" y="15965"/>
                </a:lnTo>
                <a:lnTo>
                  <a:pt x="0" y="47874"/>
                </a:lnTo>
                <a:lnTo>
                  <a:pt x="27620" y="63817"/>
                </a:lnTo>
                <a:lnTo>
                  <a:pt x="55260" y="47874"/>
                </a:lnTo>
                <a:lnTo>
                  <a:pt x="55260" y="15965"/>
                </a:lnTo>
                <a:lnTo>
                  <a:pt x="27620" y="0"/>
                </a:lnTo>
                <a:close/>
              </a:path>
            </a:pathLst>
          </a:custGeom>
          <a:solidFill>
            <a:srgbClr val="0068B7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17" name="Google Shape;221;p22"/>
          <p:cNvSpPr/>
          <p:nvPr/>
        </p:nvSpPr>
        <p:spPr>
          <a:xfrm>
            <a:off x="4600941" y="4347506"/>
            <a:ext cx="1456693" cy="1681649"/>
          </a:xfrm>
          <a:custGeom>
            <a:avLst/>
            <a:gdLst/>
            <a:ahLst/>
            <a:cxnLst/>
            <a:rect l="l" t="t" r="r" b="b"/>
            <a:pathLst>
              <a:path w="55281" h="63818" extrusionOk="0">
                <a:moveTo>
                  <a:pt x="27641" y="0"/>
                </a:moveTo>
                <a:lnTo>
                  <a:pt x="1" y="15965"/>
                </a:lnTo>
                <a:lnTo>
                  <a:pt x="1" y="47873"/>
                </a:lnTo>
                <a:lnTo>
                  <a:pt x="27641" y="63817"/>
                </a:lnTo>
                <a:lnTo>
                  <a:pt x="55281" y="47873"/>
                </a:lnTo>
                <a:lnTo>
                  <a:pt x="55281" y="15965"/>
                </a:lnTo>
                <a:lnTo>
                  <a:pt x="27641" y="0"/>
                </a:lnTo>
                <a:close/>
              </a:path>
            </a:pathLst>
          </a:custGeom>
          <a:solidFill>
            <a:srgbClr val="6E8BBB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18" name="Google Shape;222;p22"/>
          <p:cNvSpPr/>
          <p:nvPr/>
        </p:nvSpPr>
        <p:spPr>
          <a:xfrm>
            <a:off x="3804781" y="2996690"/>
            <a:ext cx="1456720" cy="1681649"/>
          </a:xfrm>
          <a:custGeom>
            <a:avLst/>
            <a:gdLst/>
            <a:ahLst/>
            <a:cxnLst/>
            <a:rect l="l" t="t" r="r" b="b"/>
            <a:pathLst>
              <a:path w="55282" h="63818" extrusionOk="0">
                <a:moveTo>
                  <a:pt x="27641" y="0"/>
                </a:moveTo>
                <a:lnTo>
                  <a:pt x="1" y="15965"/>
                </a:lnTo>
                <a:lnTo>
                  <a:pt x="1" y="47874"/>
                </a:lnTo>
                <a:lnTo>
                  <a:pt x="27641" y="63817"/>
                </a:lnTo>
                <a:lnTo>
                  <a:pt x="55281" y="47874"/>
                </a:lnTo>
                <a:lnTo>
                  <a:pt x="55281" y="15965"/>
                </a:lnTo>
                <a:lnTo>
                  <a:pt x="27641" y="0"/>
                </a:lnTo>
                <a:close/>
              </a:path>
            </a:pathLst>
          </a:custGeom>
          <a:solidFill>
            <a:srgbClr val="00B0F0"/>
          </a:solidFill>
          <a:ln w="19050" cap="flat" cmpd="sng">
            <a:solidFill>
              <a:srgbClr val="66666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19" name="Google Shape;223;p22"/>
          <p:cNvSpPr/>
          <p:nvPr/>
        </p:nvSpPr>
        <p:spPr>
          <a:xfrm>
            <a:off x="6172847" y="1645874"/>
            <a:ext cx="1456720" cy="1681649"/>
          </a:xfrm>
          <a:custGeom>
            <a:avLst/>
            <a:gdLst/>
            <a:ahLst/>
            <a:cxnLst/>
            <a:rect l="l" t="t" r="r" b="b"/>
            <a:pathLst>
              <a:path w="55282" h="63818" extrusionOk="0">
                <a:moveTo>
                  <a:pt x="27641" y="0"/>
                </a:moveTo>
                <a:lnTo>
                  <a:pt x="1" y="15965"/>
                </a:lnTo>
                <a:lnTo>
                  <a:pt x="1" y="47874"/>
                </a:lnTo>
                <a:lnTo>
                  <a:pt x="27641" y="63817"/>
                </a:lnTo>
                <a:lnTo>
                  <a:pt x="55281" y="47874"/>
                </a:lnTo>
                <a:lnTo>
                  <a:pt x="55281" y="15965"/>
                </a:lnTo>
                <a:lnTo>
                  <a:pt x="27641" y="0"/>
                </a:lnTo>
                <a:close/>
              </a:path>
            </a:pathLst>
          </a:custGeom>
          <a:solidFill>
            <a:srgbClr val="E50012"/>
          </a:solidFill>
          <a:ln w="19050" cap="flat" cmpd="sng">
            <a:solidFill>
              <a:srgbClr val="66666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grpSp>
        <p:nvGrpSpPr>
          <p:cNvPr id="20" name="Google Shape;233;p22"/>
          <p:cNvGrpSpPr/>
          <p:nvPr/>
        </p:nvGrpSpPr>
        <p:grpSpPr>
          <a:xfrm>
            <a:off x="5137939" y="2258710"/>
            <a:ext cx="382688" cy="400838"/>
            <a:chOff x="-24328675" y="1971025"/>
            <a:chExt cx="282000" cy="295375"/>
          </a:xfrm>
        </p:grpSpPr>
        <p:sp>
          <p:nvSpPr>
            <p:cNvPr id="21" name="Google Shape;234;p22"/>
            <p:cNvSpPr/>
            <p:nvPr/>
          </p:nvSpPr>
          <p:spPr>
            <a:xfrm>
              <a:off x="-24217625" y="2092325"/>
              <a:ext cx="52025" cy="51200"/>
            </a:xfrm>
            <a:custGeom>
              <a:avLst/>
              <a:gdLst/>
              <a:ahLst/>
              <a:cxnLst/>
              <a:rect l="l" t="t" r="r" b="b"/>
              <a:pathLst>
                <a:path w="2081" h="2048" extrusionOk="0">
                  <a:moveTo>
                    <a:pt x="1009" y="693"/>
                  </a:moveTo>
                  <a:cubicBezTo>
                    <a:pt x="1230" y="693"/>
                    <a:pt x="1387" y="851"/>
                    <a:pt x="1387" y="1071"/>
                  </a:cubicBezTo>
                  <a:cubicBezTo>
                    <a:pt x="1387" y="1260"/>
                    <a:pt x="1230" y="1418"/>
                    <a:pt x="1009" y="1418"/>
                  </a:cubicBezTo>
                  <a:cubicBezTo>
                    <a:pt x="820" y="1418"/>
                    <a:pt x="663" y="1260"/>
                    <a:pt x="663" y="1071"/>
                  </a:cubicBezTo>
                  <a:cubicBezTo>
                    <a:pt x="663" y="851"/>
                    <a:pt x="820" y="693"/>
                    <a:pt x="1009" y="693"/>
                  </a:cubicBezTo>
                  <a:close/>
                  <a:moveTo>
                    <a:pt x="1009" y="0"/>
                  </a:moveTo>
                  <a:cubicBezTo>
                    <a:pt x="442" y="0"/>
                    <a:pt x="1" y="473"/>
                    <a:pt x="1" y="1008"/>
                  </a:cubicBezTo>
                  <a:cubicBezTo>
                    <a:pt x="1" y="1607"/>
                    <a:pt x="474" y="2048"/>
                    <a:pt x="1009" y="2048"/>
                  </a:cubicBezTo>
                  <a:cubicBezTo>
                    <a:pt x="1576" y="2048"/>
                    <a:pt x="2049" y="1575"/>
                    <a:pt x="2049" y="1008"/>
                  </a:cubicBezTo>
                  <a:cubicBezTo>
                    <a:pt x="2080" y="473"/>
                    <a:pt x="1608" y="0"/>
                    <a:pt x="1009" y="0"/>
                  </a:cubicBezTo>
                  <a:close/>
                </a:path>
              </a:pathLst>
            </a:custGeom>
            <a:solidFill>
              <a:srgbClr val="F7F8F9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2" name="Google Shape;235;p22"/>
            <p:cNvSpPr/>
            <p:nvPr/>
          </p:nvSpPr>
          <p:spPr>
            <a:xfrm>
              <a:off x="-24328675" y="1971025"/>
              <a:ext cx="282000" cy="295375"/>
            </a:xfrm>
            <a:custGeom>
              <a:avLst/>
              <a:gdLst/>
              <a:ahLst/>
              <a:cxnLst/>
              <a:rect l="l" t="t" r="r" b="b"/>
              <a:pathLst>
                <a:path w="11280" h="11815" extrusionOk="0">
                  <a:moveTo>
                    <a:pt x="2017" y="2080"/>
                  </a:moveTo>
                  <a:cubicBezTo>
                    <a:pt x="2206" y="2080"/>
                    <a:pt x="2364" y="2237"/>
                    <a:pt x="2364" y="2458"/>
                  </a:cubicBezTo>
                  <a:cubicBezTo>
                    <a:pt x="2364" y="2647"/>
                    <a:pt x="2206" y="2804"/>
                    <a:pt x="2017" y="2804"/>
                  </a:cubicBezTo>
                  <a:cubicBezTo>
                    <a:pt x="1797" y="2804"/>
                    <a:pt x="1639" y="2647"/>
                    <a:pt x="1639" y="2458"/>
                  </a:cubicBezTo>
                  <a:cubicBezTo>
                    <a:pt x="1639" y="2237"/>
                    <a:pt x="1797" y="2080"/>
                    <a:pt x="2017" y="2080"/>
                  </a:cubicBezTo>
                  <a:close/>
                  <a:moveTo>
                    <a:pt x="5451" y="662"/>
                  </a:moveTo>
                  <a:cubicBezTo>
                    <a:pt x="5861" y="662"/>
                    <a:pt x="6302" y="1198"/>
                    <a:pt x="6617" y="2080"/>
                  </a:cubicBezTo>
                  <a:cubicBezTo>
                    <a:pt x="6680" y="2237"/>
                    <a:pt x="6743" y="2458"/>
                    <a:pt x="6806" y="2647"/>
                  </a:cubicBezTo>
                  <a:cubicBezTo>
                    <a:pt x="6365" y="2804"/>
                    <a:pt x="5955" y="2962"/>
                    <a:pt x="5451" y="3151"/>
                  </a:cubicBezTo>
                  <a:cubicBezTo>
                    <a:pt x="5042" y="2962"/>
                    <a:pt x="4569" y="2773"/>
                    <a:pt x="4128" y="2647"/>
                  </a:cubicBezTo>
                  <a:cubicBezTo>
                    <a:pt x="4191" y="2458"/>
                    <a:pt x="4254" y="2237"/>
                    <a:pt x="4317" y="2080"/>
                  </a:cubicBezTo>
                  <a:cubicBezTo>
                    <a:pt x="4632" y="1229"/>
                    <a:pt x="5073" y="662"/>
                    <a:pt x="5451" y="662"/>
                  </a:cubicBezTo>
                  <a:close/>
                  <a:moveTo>
                    <a:pt x="3970" y="3308"/>
                  </a:moveTo>
                  <a:cubicBezTo>
                    <a:pt x="4191" y="3403"/>
                    <a:pt x="4411" y="3466"/>
                    <a:pt x="4632" y="3560"/>
                  </a:cubicBezTo>
                  <a:cubicBezTo>
                    <a:pt x="4506" y="3623"/>
                    <a:pt x="4380" y="3718"/>
                    <a:pt x="4254" y="3781"/>
                  </a:cubicBezTo>
                  <a:cubicBezTo>
                    <a:pt x="4128" y="3875"/>
                    <a:pt x="4002" y="3938"/>
                    <a:pt x="3844" y="4033"/>
                  </a:cubicBezTo>
                  <a:lnTo>
                    <a:pt x="3970" y="3308"/>
                  </a:lnTo>
                  <a:close/>
                  <a:moveTo>
                    <a:pt x="6963" y="3340"/>
                  </a:moveTo>
                  <a:lnTo>
                    <a:pt x="7089" y="4064"/>
                  </a:lnTo>
                  <a:cubicBezTo>
                    <a:pt x="6963" y="3970"/>
                    <a:pt x="6806" y="3907"/>
                    <a:pt x="6680" y="3812"/>
                  </a:cubicBezTo>
                  <a:cubicBezTo>
                    <a:pt x="6554" y="3718"/>
                    <a:pt x="6396" y="3655"/>
                    <a:pt x="6302" y="3592"/>
                  </a:cubicBezTo>
                  <a:cubicBezTo>
                    <a:pt x="6522" y="3497"/>
                    <a:pt x="6774" y="3403"/>
                    <a:pt x="6963" y="3340"/>
                  </a:cubicBezTo>
                  <a:close/>
                  <a:moveTo>
                    <a:pt x="10240" y="4285"/>
                  </a:moveTo>
                  <a:cubicBezTo>
                    <a:pt x="10271" y="4285"/>
                    <a:pt x="10366" y="4285"/>
                    <a:pt x="10397" y="4317"/>
                  </a:cubicBezTo>
                  <a:cubicBezTo>
                    <a:pt x="10460" y="4380"/>
                    <a:pt x="10523" y="4443"/>
                    <a:pt x="10555" y="4537"/>
                  </a:cubicBezTo>
                  <a:cubicBezTo>
                    <a:pt x="10586" y="4600"/>
                    <a:pt x="10555" y="4726"/>
                    <a:pt x="10492" y="4821"/>
                  </a:cubicBezTo>
                  <a:cubicBezTo>
                    <a:pt x="10452" y="4920"/>
                    <a:pt x="10336" y="4982"/>
                    <a:pt x="10225" y="4982"/>
                  </a:cubicBezTo>
                  <a:cubicBezTo>
                    <a:pt x="10160" y="4982"/>
                    <a:pt x="10097" y="4961"/>
                    <a:pt x="10051" y="4915"/>
                  </a:cubicBezTo>
                  <a:cubicBezTo>
                    <a:pt x="9956" y="4884"/>
                    <a:pt x="9925" y="4821"/>
                    <a:pt x="9893" y="4726"/>
                  </a:cubicBezTo>
                  <a:cubicBezTo>
                    <a:pt x="9830" y="4663"/>
                    <a:pt x="9893" y="4537"/>
                    <a:pt x="9925" y="4443"/>
                  </a:cubicBezTo>
                  <a:cubicBezTo>
                    <a:pt x="9988" y="4348"/>
                    <a:pt x="10114" y="4285"/>
                    <a:pt x="10240" y="4285"/>
                  </a:cubicBezTo>
                  <a:close/>
                  <a:moveTo>
                    <a:pt x="8922" y="2925"/>
                  </a:moveTo>
                  <a:cubicBezTo>
                    <a:pt x="9452" y="2925"/>
                    <a:pt x="9823" y="3054"/>
                    <a:pt x="9956" y="3277"/>
                  </a:cubicBezTo>
                  <a:cubicBezTo>
                    <a:pt x="9988" y="3340"/>
                    <a:pt x="10019" y="3466"/>
                    <a:pt x="10019" y="3592"/>
                  </a:cubicBezTo>
                  <a:cubicBezTo>
                    <a:pt x="9704" y="3623"/>
                    <a:pt x="9452" y="3812"/>
                    <a:pt x="9295" y="4096"/>
                  </a:cubicBezTo>
                  <a:cubicBezTo>
                    <a:pt x="9137" y="4317"/>
                    <a:pt x="9137" y="4600"/>
                    <a:pt x="9169" y="4884"/>
                  </a:cubicBezTo>
                  <a:cubicBezTo>
                    <a:pt x="9169" y="4978"/>
                    <a:pt x="9200" y="5010"/>
                    <a:pt x="9232" y="5041"/>
                  </a:cubicBezTo>
                  <a:cubicBezTo>
                    <a:pt x="9169" y="5167"/>
                    <a:pt x="9043" y="5293"/>
                    <a:pt x="8917" y="5388"/>
                  </a:cubicBezTo>
                  <a:cubicBezTo>
                    <a:pt x="8570" y="5073"/>
                    <a:pt x="8224" y="4821"/>
                    <a:pt x="7814" y="4537"/>
                  </a:cubicBezTo>
                  <a:cubicBezTo>
                    <a:pt x="7783" y="4033"/>
                    <a:pt x="7719" y="3560"/>
                    <a:pt x="7625" y="3119"/>
                  </a:cubicBezTo>
                  <a:cubicBezTo>
                    <a:pt x="7814" y="3088"/>
                    <a:pt x="8035" y="3025"/>
                    <a:pt x="8192" y="2993"/>
                  </a:cubicBezTo>
                  <a:cubicBezTo>
                    <a:pt x="8459" y="2947"/>
                    <a:pt x="8704" y="2925"/>
                    <a:pt x="8922" y="2925"/>
                  </a:cubicBezTo>
                  <a:close/>
                  <a:moveTo>
                    <a:pt x="2868" y="3088"/>
                  </a:moveTo>
                  <a:lnTo>
                    <a:pt x="3340" y="3182"/>
                  </a:lnTo>
                  <a:cubicBezTo>
                    <a:pt x="3246" y="3623"/>
                    <a:pt x="3183" y="4096"/>
                    <a:pt x="3151" y="4600"/>
                  </a:cubicBezTo>
                  <a:cubicBezTo>
                    <a:pt x="2742" y="4884"/>
                    <a:pt x="2364" y="5199"/>
                    <a:pt x="2049" y="5482"/>
                  </a:cubicBezTo>
                  <a:cubicBezTo>
                    <a:pt x="1891" y="5325"/>
                    <a:pt x="1765" y="5199"/>
                    <a:pt x="1639" y="5041"/>
                  </a:cubicBezTo>
                  <a:cubicBezTo>
                    <a:pt x="1009" y="4253"/>
                    <a:pt x="788" y="3623"/>
                    <a:pt x="977" y="3308"/>
                  </a:cubicBezTo>
                  <a:cubicBezTo>
                    <a:pt x="1009" y="3245"/>
                    <a:pt x="1103" y="3151"/>
                    <a:pt x="1198" y="3119"/>
                  </a:cubicBezTo>
                  <a:cubicBezTo>
                    <a:pt x="1419" y="3340"/>
                    <a:pt x="1671" y="3497"/>
                    <a:pt x="1986" y="3497"/>
                  </a:cubicBezTo>
                  <a:cubicBezTo>
                    <a:pt x="2364" y="3497"/>
                    <a:pt x="2679" y="3308"/>
                    <a:pt x="2868" y="3088"/>
                  </a:cubicBezTo>
                  <a:close/>
                  <a:moveTo>
                    <a:pt x="3057" y="5451"/>
                  </a:moveTo>
                  <a:lnTo>
                    <a:pt x="3057" y="5923"/>
                  </a:lnTo>
                  <a:lnTo>
                    <a:pt x="3057" y="6364"/>
                  </a:lnTo>
                  <a:cubicBezTo>
                    <a:pt x="2868" y="6207"/>
                    <a:pt x="2679" y="6049"/>
                    <a:pt x="2521" y="5923"/>
                  </a:cubicBezTo>
                  <a:cubicBezTo>
                    <a:pt x="2679" y="5766"/>
                    <a:pt x="2868" y="5577"/>
                    <a:pt x="3057" y="5451"/>
                  </a:cubicBezTo>
                  <a:close/>
                  <a:moveTo>
                    <a:pt x="7909" y="5451"/>
                  </a:moveTo>
                  <a:cubicBezTo>
                    <a:pt x="8098" y="5577"/>
                    <a:pt x="8318" y="5766"/>
                    <a:pt x="8476" y="5923"/>
                  </a:cubicBezTo>
                  <a:cubicBezTo>
                    <a:pt x="8318" y="6081"/>
                    <a:pt x="8098" y="6238"/>
                    <a:pt x="7909" y="6364"/>
                  </a:cubicBezTo>
                  <a:lnTo>
                    <a:pt x="7909" y="5923"/>
                  </a:lnTo>
                  <a:lnTo>
                    <a:pt x="7909" y="5451"/>
                  </a:lnTo>
                  <a:close/>
                  <a:moveTo>
                    <a:pt x="5483" y="3938"/>
                  </a:moveTo>
                  <a:cubicBezTo>
                    <a:pt x="5735" y="4096"/>
                    <a:pt x="6050" y="4253"/>
                    <a:pt x="6333" y="4411"/>
                  </a:cubicBezTo>
                  <a:cubicBezTo>
                    <a:pt x="6617" y="4569"/>
                    <a:pt x="6900" y="4758"/>
                    <a:pt x="7152" y="4915"/>
                  </a:cubicBezTo>
                  <a:cubicBezTo>
                    <a:pt x="7184" y="5230"/>
                    <a:pt x="7184" y="5545"/>
                    <a:pt x="7184" y="5923"/>
                  </a:cubicBezTo>
                  <a:cubicBezTo>
                    <a:pt x="7184" y="6238"/>
                    <a:pt x="7184" y="6585"/>
                    <a:pt x="7152" y="6900"/>
                  </a:cubicBezTo>
                  <a:cubicBezTo>
                    <a:pt x="6932" y="7057"/>
                    <a:pt x="6648" y="7246"/>
                    <a:pt x="6333" y="7404"/>
                  </a:cubicBezTo>
                  <a:cubicBezTo>
                    <a:pt x="6050" y="7562"/>
                    <a:pt x="5735" y="7719"/>
                    <a:pt x="5483" y="7877"/>
                  </a:cubicBezTo>
                  <a:cubicBezTo>
                    <a:pt x="5199" y="7719"/>
                    <a:pt x="4884" y="7562"/>
                    <a:pt x="4601" y="7404"/>
                  </a:cubicBezTo>
                  <a:cubicBezTo>
                    <a:pt x="4317" y="7246"/>
                    <a:pt x="4065" y="7057"/>
                    <a:pt x="3781" y="6900"/>
                  </a:cubicBezTo>
                  <a:cubicBezTo>
                    <a:pt x="3750" y="6585"/>
                    <a:pt x="3750" y="6238"/>
                    <a:pt x="3750" y="5923"/>
                  </a:cubicBezTo>
                  <a:cubicBezTo>
                    <a:pt x="3750" y="5577"/>
                    <a:pt x="3750" y="5230"/>
                    <a:pt x="3781" y="4915"/>
                  </a:cubicBezTo>
                  <a:cubicBezTo>
                    <a:pt x="4065" y="4726"/>
                    <a:pt x="4317" y="4569"/>
                    <a:pt x="4601" y="4411"/>
                  </a:cubicBezTo>
                  <a:cubicBezTo>
                    <a:pt x="4884" y="4253"/>
                    <a:pt x="5199" y="4096"/>
                    <a:pt x="5483" y="3938"/>
                  </a:cubicBezTo>
                  <a:close/>
                  <a:moveTo>
                    <a:pt x="3876" y="7751"/>
                  </a:moveTo>
                  <a:cubicBezTo>
                    <a:pt x="4002" y="7845"/>
                    <a:pt x="4159" y="7908"/>
                    <a:pt x="4285" y="8003"/>
                  </a:cubicBezTo>
                  <a:cubicBezTo>
                    <a:pt x="4411" y="8066"/>
                    <a:pt x="4506" y="8160"/>
                    <a:pt x="4664" y="8223"/>
                  </a:cubicBezTo>
                  <a:cubicBezTo>
                    <a:pt x="4443" y="8318"/>
                    <a:pt x="4191" y="8444"/>
                    <a:pt x="4002" y="8475"/>
                  </a:cubicBezTo>
                  <a:lnTo>
                    <a:pt x="3876" y="7751"/>
                  </a:lnTo>
                  <a:close/>
                  <a:moveTo>
                    <a:pt x="7089" y="7751"/>
                  </a:moveTo>
                  <a:lnTo>
                    <a:pt x="6963" y="8475"/>
                  </a:lnTo>
                  <a:cubicBezTo>
                    <a:pt x="6711" y="8381"/>
                    <a:pt x="6522" y="8318"/>
                    <a:pt x="6302" y="8223"/>
                  </a:cubicBezTo>
                  <a:cubicBezTo>
                    <a:pt x="6396" y="8160"/>
                    <a:pt x="6554" y="8066"/>
                    <a:pt x="6680" y="8003"/>
                  </a:cubicBezTo>
                  <a:cubicBezTo>
                    <a:pt x="6806" y="7908"/>
                    <a:pt x="6963" y="7845"/>
                    <a:pt x="7089" y="7751"/>
                  </a:cubicBezTo>
                  <a:close/>
                  <a:moveTo>
                    <a:pt x="1986" y="6396"/>
                  </a:moveTo>
                  <a:cubicBezTo>
                    <a:pt x="2364" y="6711"/>
                    <a:pt x="2710" y="6963"/>
                    <a:pt x="3088" y="7278"/>
                  </a:cubicBezTo>
                  <a:cubicBezTo>
                    <a:pt x="3151" y="7814"/>
                    <a:pt x="3214" y="8286"/>
                    <a:pt x="3309" y="8696"/>
                  </a:cubicBezTo>
                  <a:cubicBezTo>
                    <a:pt x="3088" y="8727"/>
                    <a:pt x="2931" y="8790"/>
                    <a:pt x="2742" y="8790"/>
                  </a:cubicBezTo>
                  <a:cubicBezTo>
                    <a:pt x="2475" y="8836"/>
                    <a:pt x="2230" y="8858"/>
                    <a:pt x="2011" y="8858"/>
                  </a:cubicBezTo>
                  <a:cubicBezTo>
                    <a:pt x="1482" y="8858"/>
                    <a:pt x="1111" y="8730"/>
                    <a:pt x="977" y="8507"/>
                  </a:cubicBezTo>
                  <a:cubicBezTo>
                    <a:pt x="788" y="8160"/>
                    <a:pt x="1009" y="7530"/>
                    <a:pt x="1608" y="6805"/>
                  </a:cubicBezTo>
                  <a:cubicBezTo>
                    <a:pt x="1734" y="6648"/>
                    <a:pt x="1828" y="6553"/>
                    <a:pt x="1986" y="6396"/>
                  </a:cubicBezTo>
                  <a:close/>
                  <a:moveTo>
                    <a:pt x="8980" y="6364"/>
                  </a:moveTo>
                  <a:cubicBezTo>
                    <a:pt x="9137" y="6553"/>
                    <a:pt x="9232" y="6648"/>
                    <a:pt x="9358" y="6805"/>
                  </a:cubicBezTo>
                  <a:cubicBezTo>
                    <a:pt x="9956" y="7530"/>
                    <a:pt x="10177" y="8160"/>
                    <a:pt x="9988" y="8507"/>
                  </a:cubicBezTo>
                  <a:cubicBezTo>
                    <a:pt x="9858" y="8745"/>
                    <a:pt x="9505" y="8864"/>
                    <a:pt x="9000" y="8864"/>
                  </a:cubicBezTo>
                  <a:cubicBezTo>
                    <a:pt x="8770" y="8864"/>
                    <a:pt x="8509" y="8839"/>
                    <a:pt x="8224" y="8790"/>
                  </a:cubicBezTo>
                  <a:cubicBezTo>
                    <a:pt x="8035" y="8727"/>
                    <a:pt x="7877" y="8696"/>
                    <a:pt x="7656" y="8664"/>
                  </a:cubicBezTo>
                  <a:cubicBezTo>
                    <a:pt x="7751" y="8223"/>
                    <a:pt x="7814" y="7751"/>
                    <a:pt x="7877" y="7246"/>
                  </a:cubicBezTo>
                  <a:cubicBezTo>
                    <a:pt x="8255" y="6963"/>
                    <a:pt x="8665" y="6648"/>
                    <a:pt x="8980" y="6364"/>
                  </a:cubicBezTo>
                  <a:close/>
                  <a:moveTo>
                    <a:pt x="4159" y="10334"/>
                  </a:moveTo>
                  <a:cubicBezTo>
                    <a:pt x="4285" y="10334"/>
                    <a:pt x="4411" y="10397"/>
                    <a:pt x="4474" y="10491"/>
                  </a:cubicBezTo>
                  <a:cubicBezTo>
                    <a:pt x="4537" y="10554"/>
                    <a:pt x="4537" y="10649"/>
                    <a:pt x="4537" y="10743"/>
                  </a:cubicBezTo>
                  <a:cubicBezTo>
                    <a:pt x="4474" y="10838"/>
                    <a:pt x="4443" y="10901"/>
                    <a:pt x="4380" y="10964"/>
                  </a:cubicBezTo>
                  <a:cubicBezTo>
                    <a:pt x="4319" y="10994"/>
                    <a:pt x="4259" y="11008"/>
                    <a:pt x="4200" y="11008"/>
                  </a:cubicBezTo>
                  <a:cubicBezTo>
                    <a:pt x="4076" y="11008"/>
                    <a:pt x="3962" y="10945"/>
                    <a:pt x="3876" y="10838"/>
                  </a:cubicBezTo>
                  <a:cubicBezTo>
                    <a:pt x="3844" y="10743"/>
                    <a:pt x="3844" y="10680"/>
                    <a:pt x="3844" y="10554"/>
                  </a:cubicBezTo>
                  <a:cubicBezTo>
                    <a:pt x="3876" y="10491"/>
                    <a:pt x="3939" y="10397"/>
                    <a:pt x="4002" y="10365"/>
                  </a:cubicBezTo>
                  <a:cubicBezTo>
                    <a:pt x="4033" y="10334"/>
                    <a:pt x="4128" y="10334"/>
                    <a:pt x="4159" y="10334"/>
                  </a:cubicBezTo>
                  <a:close/>
                  <a:moveTo>
                    <a:pt x="5420" y="8664"/>
                  </a:moveTo>
                  <a:cubicBezTo>
                    <a:pt x="5861" y="8853"/>
                    <a:pt x="6333" y="9042"/>
                    <a:pt x="6774" y="9168"/>
                  </a:cubicBezTo>
                  <a:cubicBezTo>
                    <a:pt x="6774" y="9326"/>
                    <a:pt x="6680" y="9515"/>
                    <a:pt x="6617" y="9735"/>
                  </a:cubicBezTo>
                  <a:cubicBezTo>
                    <a:pt x="6302" y="10586"/>
                    <a:pt x="5861" y="11153"/>
                    <a:pt x="5451" y="11153"/>
                  </a:cubicBezTo>
                  <a:cubicBezTo>
                    <a:pt x="5388" y="11153"/>
                    <a:pt x="5262" y="11090"/>
                    <a:pt x="5136" y="11059"/>
                  </a:cubicBezTo>
                  <a:cubicBezTo>
                    <a:pt x="5136" y="11027"/>
                    <a:pt x="5199" y="10996"/>
                    <a:pt x="5199" y="10933"/>
                  </a:cubicBezTo>
                  <a:cubicBezTo>
                    <a:pt x="5262" y="10680"/>
                    <a:pt x="5231" y="10397"/>
                    <a:pt x="5073" y="10145"/>
                  </a:cubicBezTo>
                  <a:cubicBezTo>
                    <a:pt x="4916" y="9830"/>
                    <a:pt x="4601" y="9704"/>
                    <a:pt x="4254" y="9641"/>
                  </a:cubicBezTo>
                  <a:cubicBezTo>
                    <a:pt x="4191" y="9483"/>
                    <a:pt x="4128" y="9326"/>
                    <a:pt x="4096" y="9168"/>
                  </a:cubicBezTo>
                  <a:cubicBezTo>
                    <a:pt x="4506" y="9011"/>
                    <a:pt x="4947" y="8853"/>
                    <a:pt x="5420" y="8664"/>
                  </a:cubicBezTo>
                  <a:close/>
                  <a:moveTo>
                    <a:pt x="5420" y="0"/>
                  </a:moveTo>
                  <a:cubicBezTo>
                    <a:pt x="4727" y="0"/>
                    <a:pt x="4096" y="662"/>
                    <a:pt x="3624" y="1859"/>
                  </a:cubicBezTo>
                  <a:cubicBezTo>
                    <a:pt x="3529" y="2048"/>
                    <a:pt x="3498" y="2237"/>
                    <a:pt x="3403" y="2458"/>
                  </a:cubicBezTo>
                  <a:cubicBezTo>
                    <a:pt x="3246" y="2395"/>
                    <a:pt x="3151" y="2363"/>
                    <a:pt x="2994" y="2363"/>
                  </a:cubicBezTo>
                  <a:cubicBezTo>
                    <a:pt x="2962" y="1828"/>
                    <a:pt x="2521" y="1418"/>
                    <a:pt x="1954" y="1418"/>
                  </a:cubicBezTo>
                  <a:cubicBezTo>
                    <a:pt x="1387" y="1418"/>
                    <a:pt x="946" y="1891"/>
                    <a:pt x="946" y="2426"/>
                  </a:cubicBezTo>
                  <a:cubicBezTo>
                    <a:pt x="662" y="2552"/>
                    <a:pt x="473" y="2710"/>
                    <a:pt x="347" y="2962"/>
                  </a:cubicBezTo>
                  <a:cubicBezTo>
                    <a:pt x="1" y="3592"/>
                    <a:pt x="221" y="4443"/>
                    <a:pt x="1072" y="5419"/>
                  </a:cubicBezTo>
                  <a:cubicBezTo>
                    <a:pt x="1166" y="5577"/>
                    <a:pt x="1324" y="5766"/>
                    <a:pt x="1482" y="5892"/>
                  </a:cubicBezTo>
                  <a:cubicBezTo>
                    <a:pt x="1324" y="6049"/>
                    <a:pt x="1229" y="6207"/>
                    <a:pt x="1072" y="6364"/>
                  </a:cubicBezTo>
                  <a:cubicBezTo>
                    <a:pt x="221" y="7372"/>
                    <a:pt x="1" y="8223"/>
                    <a:pt x="347" y="8853"/>
                  </a:cubicBezTo>
                  <a:cubicBezTo>
                    <a:pt x="631" y="9326"/>
                    <a:pt x="1166" y="9578"/>
                    <a:pt x="2017" y="9578"/>
                  </a:cubicBezTo>
                  <a:cubicBezTo>
                    <a:pt x="2269" y="9578"/>
                    <a:pt x="2553" y="9515"/>
                    <a:pt x="2868" y="9483"/>
                  </a:cubicBezTo>
                  <a:lnTo>
                    <a:pt x="3466" y="9357"/>
                  </a:lnTo>
                  <a:cubicBezTo>
                    <a:pt x="3498" y="9515"/>
                    <a:pt x="3529" y="9704"/>
                    <a:pt x="3624" y="9798"/>
                  </a:cubicBezTo>
                  <a:cubicBezTo>
                    <a:pt x="3403" y="9956"/>
                    <a:pt x="3246" y="10145"/>
                    <a:pt x="3183" y="10397"/>
                  </a:cubicBezTo>
                  <a:cubicBezTo>
                    <a:pt x="3120" y="10680"/>
                    <a:pt x="3151" y="10933"/>
                    <a:pt x="3309" y="11185"/>
                  </a:cubicBezTo>
                  <a:cubicBezTo>
                    <a:pt x="3498" y="11500"/>
                    <a:pt x="3844" y="11689"/>
                    <a:pt x="4222" y="11689"/>
                  </a:cubicBezTo>
                  <a:cubicBezTo>
                    <a:pt x="4380" y="11689"/>
                    <a:pt x="4569" y="11657"/>
                    <a:pt x="4727" y="11531"/>
                  </a:cubicBezTo>
                  <a:cubicBezTo>
                    <a:pt x="4947" y="11689"/>
                    <a:pt x="5199" y="11815"/>
                    <a:pt x="5483" y="11815"/>
                  </a:cubicBezTo>
                  <a:cubicBezTo>
                    <a:pt x="6176" y="11815"/>
                    <a:pt x="6806" y="11153"/>
                    <a:pt x="7278" y="9956"/>
                  </a:cubicBezTo>
                  <a:cubicBezTo>
                    <a:pt x="7373" y="9767"/>
                    <a:pt x="7404" y="9578"/>
                    <a:pt x="7467" y="9357"/>
                  </a:cubicBezTo>
                  <a:cubicBezTo>
                    <a:pt x="7688" y="9420"/>
                    <a:pt x="7909" y="9452"/>
                    <a:pt x="8098" y="9483"/>
                  </a:cubicBezTo>
                  <a:cubicBezTo>
                    <a:pt x="8413" y="9515"/>
                    <a:pt x="8696" y="9578"/>
                    <a:pt x="8980" y="9578"/>
                  </a:cubicBezTo>
                  <a:cubicBezTo>
                    <a:pt x="9767" y="9578"/>
                    <a:pt x="10366" y="9326"/>
                    <a:pt x="10618" y="8853"/>
                  </a:cubicBezTo>
                  <a:cubicBezTo>
                    <a:pt x="10996" y="8223"/>
                    <a:pt x="10744" y="7372"/>
                    <a:pt x="9925" y="6364"/>
                  </a:cubicBezTo>
                  <a:cubicBezTo>
                    <a:pt x="9799" y="6207"/>
                    <a:pt x="9641" y="6049"/>
                    <a:pt x="9484" y="5892"/>
                  </a:cubicBezTo>
                  <a:cubicBezTo>
                    <a:pt x="9610" y="5797"/>
                    <a:pt x="9673" y="5671"/>
                    <a:pt x="9799" y="5577"/>
                  </a:cubicBezTo>
                  <a:cubicBezTo>
                    <a:pt x="9956" y="5671"/>
                    <a:pt x="10114" y="5703"/>
                    <a:pt x="10240" y="5703"/>
                  </a:cubicBezTo>
                  <a:cubicBezTo>
                    <a:pt x="10586" y="5703"/>
                    <a:pt x="10933" y="5514"/>
                    <a:pt x="11154" y="5199"/>
                  </a:cubicBezTo>
                  <a:cubicBezTo>
                    <a:pt x="11248" y="4915"/>
                    <a:pt x="11280" y="4663"/>
                    <a:pt x="11217" y="4380"/>
                  </a:cubicBezTo>
                  <a:cubicBezTo>
                    <a:pt x="11122" y="4096"/>
                    <a:pt x="10965" y="3875"/>
                    <a:pt x="10744" y="3749"/>
                  </a:cubicBezTo>
                  <a:cubicBezTo>
                    <a:pt x="10775" y="3466"/>
                    <a:pt x="10712" y="3182"/>
                    <a:pt x="10586" y="2962"/>
                  </a:cubicBezTo>
                  <a:cubicBezTo>
                    <a:pt x="10325" y="2486"/>
                    <a:pt x="9740" y="2262"/>
                    <a:pt x="8927" y="2262"/>
                  </a:cubicBezTo>
                  <a:cubicBezTo>
                    <a:pt x="8663" y="2262"/>
                    <a:pt x="8375" y="2285"/>
                    <a:pt x="8066" y="2332"/>
                  </a:cubicBezTo>
                  <a:cubicBezTo>
                    <a:pt x="7877" y="2363"/>
                    <a:pt x="7656" y="2395"/>
                    <a:pt x="7436" y="2458"/>
                  </a:cubicBezTo>
                  <a:cubicBezTo>
                    <a:pt x="7341" y="2237"/>
                    <a:pt x="7310" y="2017"/>
                    <a:pt x="7247" y="1859"/>
                  </a:cubicBezTo>
                  <a:cubicBezTo>
                    <a:pt x="6806" y="630"/>
                    <a:pt x="6144" y="0"/>
                    <a:pt x="5420" y="0"/>
                  </a:cubicBezTo>
                  <a:close/>
                </a:path>
              </a:pathLst>
            </a:custGeom>
            <a:solidFill>
              <a:srgbClr val="F7F8F9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23" name="Google Shape;236;p22"/>
          <p:cNvGrpSpPr/>
          <p:nvPr/>
        </p:nvGrpSpPr>
        <p:grpSpPr>
          <a:xfrm>
            <a:off x="7577649" y="3622760"/>
            <a:ext cx="258687" cy="401924"/>
            <a:chOff x="-28043900" y="2701925"/>
            <a:chExt cx="190625" cy="296175"/>
          </a:xfrm>
        </p:grpSpPr>
        <p:sp>
          <p:nvSpPr>
            <p:cNvPr id="24" name="Google Shape;237;p22"/>
            <p:cNvSpPr/>
            <p:nvPr/>
          </p:nvSpPr>
          <p:spPr>
            <a:xfrm>
              <a:off x="-28043900" y="2701925"/>
              <a:ext cx="190625" cy="296175"/>
            </a:xfrm>
            <a:custGeom>
              <a:avLst/>
              <a:gdLst/>
              <a:ahLst/>
              <a:cxnLst/>
              <a:rect l="l" t="t" r="r" b="b"/>
              <a:pathLst>
                <a:path w="7625" h="11847" extrusionOk="0">
                  <a:moveTo>
                    <a:pt x="5136" y="662"/>
                  </a:moveTo>
                  <a:cubicBezTo>
                    <a:pt x="5325" y="662"/>
                    <a:pt x="5483" y="820"/>
                    <a:pt x="5483" y="1009"/>
                  </a:cubicBezTo>
                  <a:cubicBezTo>
                    <a:pt x="5483" y="1198"/>
                    <a:pt x="5325" y="1356"/>
                    <a:pt x="5136" y="1356"/>
                  </a:cubicBezTo>
                  <a:lnTo>
                    <a:pt x="2364" y="1356"/>
                  </a:lnTo>
                  <a:cubicBezTo>
                    <a:pt x="2175" y="1356"/>
                    <a:pt x="2017" y="1198"/>
                    <a:pt x="2017" y="1009"/>
                  </a:cubicBezTo>
                  <a:cubicBezTo>
                    <a:pt x="2017" y="820"/>
                    <a:pt x="2175" y="662"/>
                    <a:pt x="2364" y="662"/>
                  </a:cubicBezTo>
                  <a:close/>
                  <a:moveTo>
                    <a:pt x="4790" y="2080"/>
                  </a:moveTo>
                  <a:lnTo>
                    <a:pt x="4790" y="4411"/>
                  </a:lnTo>
                  <a:cubicBezTo>
                    <a:pt x="4790" y="4758"/>
                    <a:pt x="4979" y="5105"/>
                    <a:pt x="5294" y="5294"/>
                  </a:cubicBezTo>
                  <a:cubicBezTo>
                    <a:pt x="6113" y="5766"/>
                    <a:pt x="6680" y="6554"/>
                    <a:pt x="6837" y="7499"/>
                  </a:cubicBezTo>
                  <a:cubicBezTo>
                    <a:pt x="6504" y="7632"/>
                    <a:pt x="6166" y="7699"/>
                    <a:pt x="5828" y="7699"/>
                  </a:cubicBezTo>
                  <a:cubicBezTo>
                    <a:pt x="5207" y="7699"/>
                    <a:pt x="4582" y="7475"/>
                    <a:pt x="3971" y="7026"/>
                  </a:cubicBezTo>
                  <a:cubicBezTo>
                    <a:pt x="3372" y="6648"/>
                    <a:pt x="2773" y="6396"/>
                    <a:pt x="2143" y="6333"/>
                  </a:cubicBezTo>
                  <a:cubicBezTo>
                    <a:pt x="1970" y="6318"/>
                    <a:pt x="1805" y="6310"/>
                    <a:pt x="1639" y="6310"/>
                  </a:cubicBezTo>
                  <a:cubicBezTo>
                    <a:pt x="1474" y="6310"/>
                    <a:pt x="1308" y="6318"/>
                    <a:pt x="1135" y="6333"/>
                  </a:cubicBezTo>
                  <a:cubicBezTo>
                    <a:pt x="1387" y="5892"/>
                    <a:pt x="1734" y="5546"/>
                    <a:pt x="2175" y="5294"/>
                  </a:cubicBezTo>
                  <a:cubicBezTo>
                    <a:pt x="2490" y="5105"/>
                    <a:pt x="2679" y="4790"/>
                    <a:pt x="2679" y="4443"/>
                  </a:cubicBezTo>
                  <a:lnTo>
                    <a:pt x="2679" y="2080"/>
                  </a:lnTo>
                  <a:close/>
                  <a:moveTo>
                    <a:pt x="1670" y="6939"/>
                  </a:moveTo>
                  <a:cubicBezTo>
                    <a:pt x="2308" y="6939"/>
                    <a:pt x="2942" y="7156"/>
                    <a:pt x="3561" y="7562"/>
                  </a:cubicBezTo>
                  <a:cubicBezTo>
                    <a:pt x="4160" y="7940"/>
                    <a:pt x="4790" y="8192"/>
                    <a:pt x="5420" y="8255"/>
                  </a:cubicBezTo>
                  <a:cubicBezTo>
                    <a:pt x="5577" y="8255"/>
                    <a:pt x="5672" y="8287"/>
                    <a:pt x="5829" y="8287"/>
                  </a:cubicBezTo>
                  <a:cubicBezTo>
                    <a:pt x="6207" y="8287"/>
                    <a:pt x="6554" y="8255"/>
                    <a:pt x="6869" y="8129"/>
                  </a:cubicBezTo>
                  <a:lnTo>
                    <a:pt x="6869" y="8129"/>
                  </a:lnTo>
                  <a:cubicBezTo>
                    <a:pt x="6869" y="8255"/>
                    <a:pt x="6837" y="8381"/>
                    <a:pt x="6837" y="8507"/>
                  </a:cubicBezTo>
                  <a:cubicBezTo>
                    <a:pt x="6585" y="9799"/>
                    <a:pt x="5640" y="10807"/>
                    <a:pt x="4412" y="11059"/>
                  </a:cubicBezTo>
                  <a:cubicBezTo>
                    <a:pt x="4192" y="11103"/>
                    <a:pt x="3970" y="11125"/>
                    <a:pt x="3750" y="11125"/>
                  </a:cubicBezTo>
                  <a:cubicBezTo>
                    <a:pt x="3027" y="11125"/>
                    <a:pt x="2328" y="10888"/>
                    <a:pt x="1797" y="10429"/>
                  </a:cubicBezTo>
                  <a:cubicBezTo>
                    <a:pt x="1041" y="9830"/>
                    <a:pt x="631" y="8917"/>
                    <a:pt x="631" y="7972"/>
                  </a:cubicBezTo>
                  <a:cubicBezTo>
                    <a:pt x="631" y="7656"/>
                    <a:pt x="694" y="7404"/>
                    <a:pt x="757" y="7089"/>
                  </a:cubicBezTo>
                  <a:cubicBezTo>
                    <a:pt x="1062" y="6988"/>
                    <a:pt x="1366" y="6939"/>
                    <a:pt x="1670" y="6939"/>
                  </a:cubicBezTo>
                  <a:close/>
                  <a:moveTo>
                    <a:pt x="2427" y="1"/>
                  </a:moveTo>
                  <a:cubicBezTo>
                    <a:pt x="1828" y="1"/>
                    <a:pt x="1387" y="473"/>
                    <a:pt x="1387" y="1009"/>
                  </a:cubicBezTo>
                  <a:cubicBezTo>
                    <a:pt x="1387" y="1450"/>
                    <a:pt x="1671" y="1828"/>
                    <a:pt x="2112" y="1986"/>
                  </a:cubicBezTo>
                  <a:lnTo>
                    <a:pt x="2112" y="4443"/>
                  </a:lnTo>
                  <a:cubicBezTo>
                    <a:pt x="2112" y="4569"/>
                    <a:pt x="2017" y="4632"/>
                    <a:pt x="1891" y="4727"/>
                  </a:cubicBezTo>
                  <a:cubicBezTo>
                    <a:pt x="1356" y="5042"/>
                    <a:pt x="883" y="5514"/>
                    <a:pt x="536" y="6081"/>
                  </a:cubicBezTo>
                  <a:cubicBezTo>
                    <a:pt x="410" y="6302"/>
                    <a:pt x="284" y="6522"/>
                    <a:pt x="221" y="6711"/>
                  </a:cubicBezTo>
                  <a:lnTo>
                    <a:pt x="221" y="6743"/>
                  </a:lnTo>
                  <a:cubicBezTo>
                    <a:pt x="64" y="7152"/>
                    <a:pt x="1" y="7593"/>
                    <a:pt x="1" y="8003"/>
                  </a:cubicBezTo>
                  <a:cubicBezTo>
                    <a:pt x="1" y="9169"/>
                    <a:pt x="536" y="10271"/>
                    <a:pt x="1419" y="10964"/>
                  </a:cubicBezTo>
                  <a:cubicBezTo>
                    <a:pt x="2112" y="11532"/>
                    <a:pt x="2962" y="11847"/>
                    <a:pt x="3845" y="11847"/>
                  </a:cubicBezTo>
                  <a:cubicBezTo>
                    <a:pt x="4097" y="11847"/>
                    <a:pt x="4380" y="11784"/>
                    <a:pt x="4664" y="11752"/>
                  </a:cubicBezTo>
                  <a:cubicBezTo>
                    <a:pt x="5420" y="11595"/>
                    <a:pt x="6081" y="11248"/>
                    <a:pt x="6585" y="10681"/>
                  </a:cubicBezTo>
                  <a:cubicBezTo>
                    <a:pt x="7090" y="10145"/>
                    <a:pt x="7468" y="9484"/>
                    <a:pt x="7625" y="8728"/>
                  </a:cubicBezTo>
                  <a:cubicBezTo>
                    <a:pt x="7562" y="8350"/>
                    <a:pt x="7562" y="7972"/>
                    <a:pt x="7531" y="7656"/>
                  </a:cubicBezTo>
                  <a:cubicBezTo>
                    <a:pt x="7499" y="7184"/>
                    <a:pt x="7373" y="6743"/>
                    <a:pt x="7184" y="6333"/>
                  </a:cubicBezTo>
                  <a:cubicBezTo>
                    <a:pt x="6837" y="5609"/>
                    <a:pt x="6302" y="5073"/>
                    <a:pt x="5640" y="4664"/>
                  </a:cubicBezTo>
                  <a:cubicBezTo>
                    <a:pt x="5577" y="4632"/>
                    <a:pt x="5483" y="4506"/>
                    <a:pt x="5483" y="4411"/>
                  </a:cubicBezTo>
                  <a:lnTo>
                    <a:pt x="5483" y="1986"/>
                  </a:lnTo>
                  <a:cubicBezTo>
                    <a:pt x="5892" y="1828"/>
                    <a:pt x="6207" y="1482"/>
                    <a:pt x="6207" y="1009"/>
                  </a:cubicBezTo>
                  <a:cubicBezTo>
                    <a:pt x="6207" y="410"/>
                    <a:pt x="5735" y="1"/>
                    <a:pt x="5168" y="1"/>
                  </a:cubicBezTo>
                  <a:close/>
                </a:path>
              </a:pathLst>
            </a:custGeom>
            <a:solidFill>
              <a:srgbClr val="F7F8F9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5" name="Google Shape;238;p22"/>
            <p:cNvSpPr/>
            <p:nvPr/>
          </p:nvSpPr>
          <p:spPr>
            <a:xfrm>
              <a:off x="-27976950" y="2910650"/>
              <a:ext cx="18150" cy="17350"/>
            </a:xfrm>
            <a:custGeom>
              <a:avLst/>
              <a:gdLst/>
              <a:ahLst/>
              <a:cxnLst/>
              <a:rect l="l" t="t" r="r" b="b"/>
              <a:pathLst>
                <a:path w="726" h="694" extrusionOk="0">
                  <a:moveTo>
                    <a:pt x="379" y="1"/>
                  </a:moveTo>
                  <a:cubicBezTo>
                    <a:pt x="158" y="1"/>
                    <a:pt x="1" y="158"/>
                    <a:pt x="1" y="347"/>
                  </a:cubicBezTo>
                  <a:cubicBezTo>
                    <a:pt x="1" y="536"/>
                    <a:pt x="158" y="694"/>
                    <a:pt x="379" y="694"/>
                  </a:cubicBezTo>
                  <a:cubicBezTo>
                    <a:pt x="568" y="694"/>
                    <a:pt x="725" y="536"/>
                    <a:pt x="725" y="347"/>
                  </a:cubicBezTo>
                  <a:cubicBezTo>
                    <a:pt x="725" y="158"/>
                    <a:pt x="568" y="1"/>
                    <a:pt x="379" y="1"/>
                  </a:cubicBezTo>
                  <a:close/>
                </a:path>
              </a:pathLst>
            </a:custGeom>
            <a:solidFill>
              <a:srgbClr val="F7F8F9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6" name="Google Shape;239;p22"/>
            <p:cNvSpPr/>
            <p:nvPr/>
          </p:nvSpPr>
          <p:spPr>
            <a:xfrm>
              <a:off x="-27924175" y="2927975"/>
              <a:ext cx="17350" cy="18150"/>
            </a:xfrm>
            <a:custGeom>
              <a:avLst/>
              <a:gdLst/>
              <a:ahLst/>
              <a:cxnLst/>
              <a:rect l="l" t="t" r="r" b="b"/>
              <a:pathLst>
                <a:path w="694" h="726" extrusionOk="0">
                  <a:moveTo>
                    <a:pt x="347" y="1"/>
                  </a:moveTo>
                  <a:cubicBezTo>
                    <a:pt x="158" y="1"/>
                    <a:pt x="1" y="158"/>
                    <a:pt x="1" y="347"/>
                  </a:cubicBezTo>
                  <a:cubicBezTo>
                    <a:pt x="1" y="568"/>
                    <a:pt x="158" y="725"/>
                    <a:pt x="347" y="725"/>
                  </a:cubicBezTo>
                  <a:cubicBezTo>
                    <a:pt x="536" y="725"/>
                    <a:pt x="694" y="568"/>
                    <a:pt x="694" y="347"/>
                  </a:cubicBezTo>
                  <a:cubicBezTo>
                    <a:pt x="694" y="158"/>
                    <a:pt x="536" y="1"/>
                    <a:pt x="347" y="1"/>
                  </a:cubicBezTo>
                  <a:close/>
                </a:path>
              </a:pathLst>
            </a:custGeom>
            <a:solidFill>
              <a:srgbClr val="F7F8F9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7" name="Google Shape;240;p22"/>
            <p:cNvSpPr/>
            <p:nvPr/>
          </p:nvSpPr>
          <p:spPr>
            <a:xfrm>
              <a:off x="-27976950" y="2946100"/>
              <a:ext cx="18150" cy="17350"/>
            </a:xfrm>
            <a:custGeom>
              <a:avLst/>
              <a:gdLst/>
              <a:ahLst/>
              <a:cxnLst/>
              <a:rect l="l" t="t" r="r" b="b"/>
              <a:pathLst>
                <a:path w="726" h="694" extrusionOk="0">
                  <a:moveTo>
                    <a:pt x="379" y="0"/>
                  </a:moveTo>
                  <a:cubicBezTo>
                    <a:pt x="158" y="0"/>
                    <a:pt x="1" y="158"/>
                    <a:pt x="1" y="347"/>
                  </a:cubicBezTo>
                  <a:cubicBezTo>
                    <a:pt x="1" y="536"/>
                    <a:pt x="158" y="693"/>
                    <a:pt x="379" y="693"/>
                  </a:cubicBezTo>
                  <a:cubicBezTo>
                    <a:pt x="568" y="693"/>
                    <a:pt x="725" y="536"/>
                    <a:pt x="725" y="347"/>
                  </a:cubicBezTo>
                  <a:cubicBezTo>
                    <a:pt x="725" y="158"/>
                    <a:pt x="568" y="0"/>
                    <a:pt x="379" y="0"/>
                  </a:cubicBezTo>
                  <a:close/>
                </a:path>
              </a:pathLst>
            </a:custGeom>
            <a:solidFill>
              <a:srgbClr val="F7F8F9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8" name="Google Shape;241;p22"/>
            <p:cNvSpPr/>
            <p:nvPr/>
          </p:nvSpPr>
          <p:spPr>
            <a:xfrm>
              <a:off x="-28010800" y="2893325"/>
              <a:ext cx="17350" cy="18150"/>
            </a:xfrm>
            <a:custGeom>
              <a:avLst/>
              <a:gdLst/>
              <a:ahLst/>
              <a:cxnLst/>
              <a:rect l="l" t="t" r="r" b="b"/>
              <a:pathLst>
                <a:path w="694" h="726" extrusionOk="0">
                  <a:moveTo>
                    <a:pt x="347" y="0"/>
                  </a:moveTo>
                  <a:cubicBezTo>
                    <a:pt x="158" y="0"/>
                    <a:pt x="0" y="158"/>
                    <a:pt x="0" y="379"/>
                  </a:cubicBezTo>
                  <a:cubicBezTo>
                    <a:pt x="0" y="568"/>
                    <a:pt x="158" y="725"/>
                    <a:pt x="347" y="725"/>
                  </a:cubicBezTo>
                  <a:cubicBezTo>
                    <a:pt x="536" y="725"/>
                    <a:pt x="693" y="568"/>
                    <a:pt x="693" y="379"/>
                  </a:cubicBezTo>
                  <a:cubicBezTo>
                    <a:pt x="693" y="158"/>
                    <a:pt x="536" y="0"/>
                    <a:pt x="347" y="0"/>
                  </a:cubicBezTo>
                  <a:close/>
                </a:path>
              </a:pathLst>
            </a:custGeom>
            <a:solidFill>
              <a:srgbClr val="F7F8F9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29" name="Google Shape;242;p22"/>
          <p:cNvGrpSpPr/>
          <p:nvPr/>
        </p:nvGrpSpPr>
        <p:grpSpPr>
          <a:xfrm>
            <a:off x="5164654" y="4987380"/>
            <a:ext cx="329253" cy="401889"/>
            <a:chOff x="-24683100" y="2340425"/>
            <a:chExt cx="242625" cy="296150"/>
          </a:xfrm>
        </p:grpSpPr>
        <p:sp>
          <p:nvSpPr>
            <p:cNvPr id="30" name="Google Shape;243;p22"/>
            <p:cNvSpPr/>
            <p:nvPr/>
          </p:nvSpPr>
          <p:spPr>
            <a:xfrm>
              <a:off x="-24683100" y="2392400"/>
              <a:ext cx="104000" cy="244175"/>
            </a:xfrm>
            <a:custGeom>
              <a:avLst/>
              <a:gdLst/>
              <a:ahLst/>
              <a:cxnLst/>
              <a:rect l="l" t="t" r="r" b="b"/>
              <a:pathLst>
                <a:path w="4160" h="9767" extrusionOk="0">
                  <a:moveTo>
                    <a:pt x="2080" y="725"/>
                  </a:moveTo>
                  <a:cubicBezTo>
                    <a:pt x="2836" y="725"/>
                    <a:pt x="3466" y="1324"/>
                    <a:pt x="3466" y="2080"/>
                  </a:cubicBezTo>
                  <a:lnTo>
                    <a:pt x="3466" y="4537"/>
                  </a:lnTo>
                  <a:lnTo>
                    <a:pt x="694" y="4537"/>
                  </a:lnTo>
                  <a:lnTo>
                    <a:pt x="694" y="2080"/>
                  </a:lnTo>
                  <a:cubicBezTo>
                    <a:pt x="694" y="1324"/>
                    <a:pt x="1324" y="725"/>
                    <a:pt x="2080" y="725"/>
                  </a:cubicBezTo>
                  <a:close/>
                  <a:moveTo>
                    <a:pt x="3466" y="5230"/>
                  </a:moveTo>
                  <a:lnTo>
                    <a:pt x="3466" y="7688"/>
                  </a:lnTo>
                  <a:cubicBezTo>
                    <a:pt x="3498" y="8475"/>
                    <a:pt x="2867" y="9074"/>
                    <a:pt x="2080" y="9074"/>
                  </a:cubicBezTo>
                  <a:cubicBezTo>
                    <a:pt x="1324" y="9074"/>
                    <a:pt x="694" y="8444"/>
                    <a:pt x="694" y="7688"/>
                  </a:cubicBezTo>
                  <a:lnTo>
                    <a:pt x="694" y="5230"/>
                  </a:lnTo>
                  <a:close/>
                  <a:moveTo>
                    <a:pt x="2080" y="0"/>
                  </a:moveTo>
                  <a:cubicBezTo>
                    <a:pt x="946" y="0"/>
                    <a:pt x="1" y="946"/>
                    <a:pt x="1" y="2080"/>
                  </a:cubicBezTo>
                  <a:lnTo>
                    <a:pt x="1" y="7688"/>
                  </a:lnTo>
                  <a:cubicBezTo>
                    <a:pt x="1" y="8822"/>
                    <a:pt x="946" y="9767"/>
                    <a:pt x="2080" y="9767"/>
                  </a:cubicBezTo>
                  <a:cubicBezTo>
                    <a:pt x="3214" y="9767"/>
                    <a:pt x="4159" y="8822"/>
                    <a:pt x="4159" y="7688"/>
                  </a:cubicBezTo>
                  <a:lnTo>
                    <a:pt x="4159" y="2080"/>
                  </a:lnTo>
                  <a:cubicBezTo>
                    <a:pt x="4159" y="946"/>
                    <a:pt x="3246" y="0"/>
                    <a:pt x="2080" y="0"/>
                  </a:cubicBezTo>
                  <a:close/>
                </a:path>
              </a:pathLst>
            </a:custGeom>
            <a:solidFill>
              <a:srgbClr val="F7F8F9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6" name="Google Shape;244;p22"/>
            <p:cNvSpPr/>
            <p:nvPr/>
          </p:nvSpPr>
          <p:spPr>
            <a:xfrm>
              <a:off x="-24649225" y="2541250"/>
              <a:ext cx="26800" cy="60675"/>
            </a:xfrm>
            <a:custGeom>
              <a:avLst/>
              <a:gdLst/>
              <a:ahLst/>
              <a:cxnLst/>
              <a:rect l="l" t="t" r="r" b="b"/>
              <a:pathLst>
                <a:path w="1072" h="2427" extrusionOk="0">
                  <a:moveTo>
                    <a:pt x="378" y="1"/>
                  </a:moveTo>
                  <a:cubicBezTo>
                    <a:pt x="158" y="1"/>
                    <a:pt x="0" y="158"/>
                    <a:pt x="0" y="347"/>
                  </a:cubicBezTo>
                  <a:lnTo>
                    <a:pt x="0" y="1734"/>
                  </a:lnTo>
                  <a:cubicBezTo>
                    <a:pt x="0" y="2112"/>
                    <a:pt x="315" y="2427"/>
                    <a:pt x="725" y="2427"/>
                  </a:cubicBezTo>
                  <a:cubicBezTo>
                    <a:pt x="914" y="2427"/>
                    <a:pt x="1071" y="2269"/>
                    <a:pt x="1071" y="2080"/>
                  </a:cubicBezTo>
                  <a:cubicBezTo>
                    <a:pt x="1071" y="1891"/>
                    <a:pt x="914" y="1734"/>
                    <a:pt x="725" y="1734"/>
                  </a:cubicBezTo>
                  <a:lnTo>
                    <a:pt x="725" y="347"/>
                  </a:lnTo>
                  <a:cubicBezTo>
                    <a:pt x="725" y="158"/>
                    <a:pt x="567" y="1"/>
                    <a:pt x="378" y="1"/>
                  </a:cubicBezTo>
                  <a:close/>
                </a:path>
              </a:pathLst>
            </a:custGeom>
            <a:solidFill>
              <a:srgbClr val="F7F8F9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7" name="Google Shape;245;p22"/>
            <p:cNvSpPr/>
            <p:nvPr/>
          </p:nvSpPr>
          <p:spPr>
            <a:xfrm>
              <a:off x="-24544475" y="2340425"/>
              <a:ext cx="104000" cy="244175"/>
            </a:xfrm>
            <a:custGeom>
              <a:avLst/>
              <a:gdLst/>
              <a:ahLst/>
              <a:cxnLst/>
              <a:rect l="l" t="t" r="r" b="b"/>
              <a:pathLst>
                <a:path w="4160" h="9767" extrusionOk="0">
                  <a:moveTo>
                    <a:pt x="2080" y="693"/>
                  </a:moveTo>
                  <a:cubicBezTo>
                    <a:pt x="2836" y="693"/>
                    <a:pt x="3466" y="1323"/>
                    <a:pt x="3466" y="2079"/>
                  </a:cubicBezTo>
                  <a:lnTo>
                    <a:pt x="3466" y="4537"/>
                  </a:lnTo>
                  <a:lnTo>
                    <a:pt x="694" y="4537"/>
                  </a:lnTo>
                  <a:lnTo>
                    <a:pt x="694" y="2079"/>
                  </a:lnTo>
                  <a:cubicBezTo>
                    <a:pt x="694" y="1323"/>
                    <a:pt x="1324" y="693"/>
                    <a:pt x="2080" y="693"/>
                  </a:cubicBezTo>
                  <a:close/>
                  <a:moveTo>
                    <a:pt x="3466" y="5261"/>
                  </a:moveTo>
                  <a:lnTo>
                    <a:pt x="3466" y="7719"/>
                  </a:lnTo>
                  <a:cubicBezTo>
                    <a:pt x="3497" y="8475"/>
                    <a:pt x="2867" y="9105"/>
                    <a:pt x="2080" y="9105"/>
                  </a:cubicBezTo>
                  <a:cubicBezTo>
                    <a:pt x="1324" y="9105"/>
                    <a:pt x="694" y="8475"/>
                    <a:pt x="694" y="7719"/>
                  </a:cubicBezTo>
                  <a:lnTo>
                    <a:pt x="694" y="5261"/>
                  </a:lnTo>
                  <a:close/>
                  <a:moveTo>
                    <a:pt x="2080" y="0"/>
                  </a:moveTo>
                  <a:cubicBezTo>
                    <a:pt x="946" y="0"/>
                    <a:pt x="0" y="945"/>
                    <a:pt x="0" y="2079"/>
                  </a:cubicBezTo>
                  <a:lnTo>
                    <a:pt x="0" y="7687"/>
                  </a:lnTo>
                  <a:cubicBezTo>
                    <a:pt x="0" y="8821"/>
                    <a:pt x="946" y="9767"/>
                    <a:pt x="2080" y="9767"/>
                  </a:cubicBezTo>
                  <a:cubicBezTo>
                    <a:pt x="3214" y="9767"/>
                    <a:pt x="4159" y="8821"/>
                    <a:pt x="4159" y="7687"/>
                  </a:cubicBezTo>
                  <a:lnTo>
                    <a:pt x="4159" y="2079"/>
                  </a:lnTo>
                  <a:cubicBezTo>
                    <a:pt x="4159" y="945"/>
                    <a:pt x="3277" y="0"/>
                    <a:pt x="2080" y="0"/>
                  </a:cubicBezTo>
                  <a:close/>
                </a:path>
              </a:pathLst>
            </a:custGeom>
            <a:solidFill>
              <a:srgbClr val="F7F8F9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8" name="Google Shape;246;p22"/>
            <p:cNvSpPr/>
            <p:nvPr/>
          </p:nvSpPr>
          <p:spPr>
            <a:xfrm>
              <a:off x="-24501150" y="2375075"/>
              <a:ext cx="26800" cy="60675"/>
            </a:xfrm>
            <a:custGeom>
              <a:avLst/>
              <a:gdLst/>
              <a:ahLst/>
              <a:cxnLst/>
              <a:rect l="l" t="t" r="r" b="b"/>
              <a:pathLst>
                <a:path w="1072" h="2427" extrusionOk="0"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cubicBezTo>
                    <a:pt x="32" y="536"/>
                    <a:pt x="189" y="693"/>
                    <a:pt x="347" y="693"/>
                  </a:cubicBezTo>
                  <a:lnTo>
                    <a:pt x="347" y="2080"/>
                  </a:lnTo>
                  <a:cubicBezTo>
                    <a:pt x="347" y="2269"/>
                    <a:pt x="504" y="2426"/>
                    <a:pt x="693" y="2426"/>
                  </a:cubicBezTo>
                  <a:cubicBezTo>
                    <a:pt x="914" y="2426"/>
                    <a:pt x="1071" y="2269"/>
                    <a:pt x="1071" y="2080"/>
                  </a:cubicBezTo>
                  <a:lnTo>
                    <a:pt x="1071" y="693"/>
                  </a:lnTo>
                  <a:cubicBezTo>
                    <a:pt x="1071" y="315"/>
                    <a:pt x="756" y="0"/>
                    <a:pt x="347" y="0"/>
                  </a:cubicBezTo>
                  <a:close/>
                </a:path>
              </a:pathLst>
            </a:custGeom>
            <a:solidFill>
              <a:srgbClr val="F7F8F9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41" name="Google Shape;247;p22"/>
          <p:cNvGrpSpPr/>
          <p:nvPr/>
        </p:nvGrpSpPr>
        <p:grpSpPr>
          <a:xfrm>
            <a:off x="4331606" y="3623299"/>
            <a:ext cx="400838" cy="400838"/>
            <a:chOff x="-26584425" y="2340425"/>
            <a:chExt cx="295375" cy="295375"/>
          </a:xfrm>
        </p:grpSpPr>
        <p:sp>
          <p:nvSpPr>
            <p:cNvPr id="42" name="Google Shape;248;p22"/>
            <p:cNvSpPr/>
            <p:nvPr/>
          </p:nvSpPr>
          <p:spPr>
            <a:xfrm>
              <a:off x="-26462350" y="2463275"/>
              <a:ext cx="51225" cy="51225"/>
            </a:xfrm>
            <a:custGeom>
              <a:avLst/>
              <a:gdLst/>
              <a:ahLst/>
              <a:cxnLst/>
              <a:rect l="l" t="t" r="r" b="b"/>
              <a:pathLst>
                <a:path w="2049" h="2049" extrusionOk="0">
                  <a:moveTo>
                    <a:pt x="1009" y="631"/>
                  </a:moveTo>
                  <a:cubicBezTo>
                    <a:pt x="1230" y="631"/>
                    <a:pt x="1387" y="788"/>
                    <a:pt x="1387" y="977"/>
                  </a:cubicBezTo>
                  <a:cubicBezTo>
                    <a:pt x="1324" y="1230"/>
                    <a:pt x="1167" y="1356"/>
                    <a:pt x="1009" y="1356"/>
                  </a:cubicBezTo>
                  <a:cubicBezTo>
                    <a:pt x="820" y="1356"/>
                    <a:pt x="662" y="1198"/>
                    <a:pt x="662" y="977"/>
                  </a:cubicBezTo>
                  <a:cubicBezTo>
                    <a:pt x="662" y="788"/>
                    <a:pt x="820" y="631"/>
                    <a:pt x="1009" y="631"/>
                  </a:cubicBezTo>
                  <a:close/>
                  <a:moveTo>
                    <a:pt x="1009" y="1"/>
                  </a:moveTo>
                  <a:cubicBezTo>
                    <a:pt x="442" y="1"/>
                    <a:pt x="1" y="473"/>
                    <a:pt x="1" y="1041"/>
                  </a:cubicBezTo>
                  <a:cubicBezTo>
                    <a:pt x="1" y="1608"/>
                    <a:pt x="473" y="2049"/>
                    <a:pt x="1009" y="2049"/>
                  </a:cubicBezTo>
                  <a:cubicBezTo>
                    <a:pt x="1576" y="2049"/>
                    <a:pt x="2049" y="1576"/>
                    <a:pt x="2049" y="1041"/>
                  </a:cubicBezTo>
                  <a:cubicBezTo>
                    <a:pt x="2049" y="442"/>
                    <a:pt x="1576" y="1"/>
                    <a:pt x="1009" y="1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3" name="Google Shape;249;p22"/>
            <p:cNvSpPr/>
            <p:nvPr/>
          </p:nvSpPr>
          <p:spPr>
            <a:xfrm>
              <a:off x="-26500150" y="2376650"/>
              <a:ext cx="121325" cy="75175"/>
            </a:xfrm>
            <a:custGeom>
              <a:avLst/>
              <a:gdLst/>
              <a:ahLst/>
              <a:cxnLst/>
              <a:rect l="l" t="t" r="r" b="b"/>
              <a:pathLst>
                <a:path w="4853" h="3007" extrusionOk="0">
                  <a:moveTo>
                    <a:pt x="2521" y="662"/>
                  </a:moveTo>
                  <a:cubicBezTo>
                    <a:pt x="3088" y="662"/>
                    <a:pt x="3592" y="788"/>
                    <a:pt x="4065" y="977"/>
                  </a:cubicBezTo>
                  <a:lnTo>
                    <a:pt x="3403" y="2206"/>
                  </a:lnTo>
                  <a:cubicBezTo>
                    <a:pt x="3120" y="2080"/>
                    <a:pt x="2836" y="2048"/>
                    <a:pt x="2553" y="2048"/>
                  </a:cubicBezTo>
                  <a:cubicBezTo>
                    <a:pt x="2206" y="2048"/>
                    <a:pt x="1954" y="2080"/>
                    <a:pt x="1670" y="2206"/>
                  </a:cubicBezTo>
                  <a:lnTo>
                    <a:pt x="1009" y="977"/>
                  </a:lnTo>
                  <a:cubicBezTo>
                    <a:pt x="1481" y="788"/>
                    <a:pt x="1985" y="662"/>
                    <a:pt x="2521" y="662"/>
                  </a:cubicBezTo>
                  <a:close/>
                  <a:moveTo>
                    <a:pt x="2458" y="0"/>
                  </a:moveTo>
                  <a:cubicBezTo>
                    <a:pt x="1702" y="0"/>
                    <a:pt x="914" y="189"/>
                    <a:pt x="253" y="567"/>
                  </a:cubicBezTo>
                  <a:cubicBezTo>
                    <a:pt x="95" y="630"/>
                    <a:pt x="1" y="882"/>
                    <a:pt x="127" y="1040"/>
                  </a:cubicBezTo>
                  <a:lnTo>
                    <a:pt x="1198" y="2836"/>
                  </a:lnTo>
                  <a:cubicBezTo>
                    <a:pt x="1229" y="2930"/>
                    <a:pt x="1324" y="2993"/>
                    <a:pt x="1387" y="2993"/>
                  </a:cubicBezTo>
                  <a:cubicBezTo>
                    <a:pt x="1415" y="3003"/>
                    <a:pt x="1442" y="3006"/>
                    <a:pt x="1470" y="3006"/>
                  </a:cubicBezTo>
                  <a:cubicBezTo>
                    <a:pt x="1537" y="3006"/>
                    <a:pt x="1604" y="2984"/>
                    <a:pt x="1670" y="2962"/>
                  </a:cubicBezTo>
                  <a:cubicBezTo>
                    <a:pt x="1891" y="2804"/>
                    <a:pt x="2206" y="2710"/>
                    <a:pt x="2490" y="2710"/>
                  </a:cubicBezTo>
                  <a:cubicBezTo>
                    <a:pt x="2773" y="2710"/>
                    <a:pt x="3088" y="2804"/>
                    <a:pt x="3309" y="2962"/>
                  </a:cubicBezTo>
                  <a:cubicBezTo>
                    <a:pt x="3372" y="2993"/>
                    <a:pt x="3435" y="2993"/>
                    <a:pt x="3466" y="2993"/>
                  </a:cubicBezTo>
                  <a:lnTo>
                    <a:pt x="3561" y="2993"/>
                  </a:lnTo>
                  <a:cubicBezTo>
                    <a:pt x="3624" y="2962"/>
                    <a:pt x="3718" y="2930"/>
                    <a:pt x="3750" y="2836"/>
                  </a:cubicBezTo>
                  <a:lnTo>
                    <a:pt x="4789" y="1040"/>
                  </a:lnTo>
                  <a:cubicBezTo>
                    <a:pt x="4852" y="882"/>
                    <a:pt x="4821" y="630"/>
                    <a:pt x="4663" y="567"/>
                  </a:cubicBezTo>
                  <a:cubicBezTo>
                    <a:pt x="4002" y="189"/>
                    <a:pt x="3246" y="0"/>
                    <a:pt x="2458" y="0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4" name="Google Shape;250;p22"/>
            <p:cNvSpPr/>
            <p:nvPr/>
          </p:nvSpPr>
          <p:spPr>
            <a:xfrm>
              <a:off x="-26549775" y="2480750"/>
              <a:ext cx="95325" cy="105425"/>
            </a:xfrm>
            <a:custGeom>
              <a:avLst/>
              <a:gdLst/>
              <a:ahLst/>
              <a:cxnLst/>
              <a:rect l="l" t="t" r="r" b="b"/>
              <a:pathLst>
                <a:path w="3813" h="4217" extrusionOk="0">
                  <a:moveTo>
                    <a:pt x="2080" y="688"/>
                  </a:moveTo>
                  <a:cubicBezTo>
                    <a:pt x="2143" y="1287"/>
                    <a:pt x="2458" y="1791"/>
                    <a:pt x="2931" y="2169"/>
                  </a:cubicBezTo>
                  <a:lnTo>
                    <a:pt x="2238" y="3397"/>
                  </a:lnTo>
                  <a:cubicBezTo>
                    <a:pt x="1387" y="2767"/>
                    <a:pt x="820" y="1791"/>
                    <a:pt x="694" y="720"/>
                  </a:cubicBezTo>
                  <a:lnTo>
                    <a:pt x="2080" y="688"/>
                  </a:lnTo>
                  <a:close/>
                  <a:moveTo>
                    <a:pt x="2503" y="0"/>
                  </a:moveTo>
                  <a:cubicBezTo>
                    <a:pt x="2479" y="0"/>
                    <a:pt x="2454" y="8"/>
                    <a:pt x="2427" y="26"/>
                  </a:cubicBezTo>
                  <a:lnTo>
                    <a:pt x="347" y="58"/>
                  </a:lnTo>
                  <a:cubicBezTo>
                    <a:pt x="158" y="58"/>
                    <a:pt x="1" y="215"/>
                    <a:pt x="1" y="405"/>
                  </a:cubicBezTo>
                  <a:cubicBezTo>
                    <a:pt x="1" y="1192"/>
                    <a:pt x="221" y="1948"/>
                    <a:pt x="631" y="2610"/>
                  </a:cubicBezTo>
                  <a:cubicBezTo>
                    <a:pt x="1009" y="3240"/>
                    <a:pt x="1513" y="3807"/>
                    <a:pt x="2206" y="4185"/>
                  </a:cubicBezTo>
                  <a:cubicBezTo>
                    <a:pt x="2238" y="4217"/>
                    <a:pt x="2301" y="4217"/>
                    <a:pt x="2395" y="4217"/>
                  </a:cubicBezTo>
                  <a:lnTo>
                    <a:pt x="2458" y="4217"/>
                  </a:lnTo>
                  <a:cubicBezTo>
                    <a:pt x="2553" y="4185"/>
                    <a:pt x="2616" y="4154"/>
                    <a:pt x="2679" y="4059"/>
                  </a:cubicBezTo>
                  <a:lnTo>
                    <a:pt x="3718" y="2295"/>
                  </a:lnTo>
                  <a:cubicBezTo>
                    <a:pt x="3813" y="2106"/>
                    <a:pt x="3781" y="1917"/>
                    <a:pt x="3624" y="1791"/>
                  </a:cubicBezTo>
                  <a:cubicBezTo>
                    <a:pt x="3088" y="1476"/>
                    <a:pt x="2773" y="909"/>
                    <a:pt x="2773" y="342"/>
                  </a:cubicBezTo>
                  <a:cubicBezTo>
                    <a:pt x="2773" y="247"/>
                    <a:pt x="2742" y="121"/>
                    <a:pt x="2679" y="89"/>
                  </a:cubicBezTo>
                  <a:cubicBezTo>
                    <a:pt x="2612" y="45"/>
                    <a:pt x="2561" y="0"/>
                    <a:pt x="2503" y="0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5" name="Google Shape;251;p22"/>
            <p:cNvSpPr/>
            <p:nvPr/>
          </p:nvSpPr>
          <p:spPr>
            <a:xfrm>
              <a:off x="-26421375" y="2481400"/>
              <a:ext cx="96900" cy="104000"/>
            </a:xfrm>
            <a:custGeom>
              <a:avLst/>
              <a:gdLst/>
              <a:ahLst/>
              <a:cxnLst/>
              <a:rect l="l" t="t" r="r" b="b"/>
              <a:pathLst>
                <a:path w="3876" h="4160" extrusionOk="0">
                  <a:moveTo>
                    <a:pt x="1796" y="694"/>
                  </a:moveTo>
                  <a:lnTo>
                    <a:pt x="3151" y="725"/>
                  </a:lnTo>
                  <a:cubicBezTo>
                    <a:pt x="3056" y="1765"/>
                    <a:pt x="2489" y="2741"/>
                    <a:pt x="1638" y="3371"/>
                  </a:cubicBezTo>
                  <a:lnTo>
                    <a:pt x="914" y="2206"/>
                  </a:lnTo>
                  <a:cubicBezTo>
                    <a:pt x="1386" y="1796"/>
                    <a:pt x="1701" y="1292"/>
                    <a:pt x="1796" y="694"/>
                  </a:cubicBezTo>
                  <a:close/>
                  <a:moveTo>
                    <a:pt x="1418" y="0"/>
                  </a:moveTo>
                  <a:cubicBezTo>
                    <a:pt x="1355" y="0"/>
                    <a:pt x="1229" y="32"/>
                    <a:pt x="1197" y="63"/>
                  </a:cubicBezTo>
                  <a:cubicBezTo>
                    <a:pt x="1103" y="158"/>
                    <a:pt x="1071" y="221"/>
                    <a:pt x="1071" y="316"/>
                  </a:cubicBezTo>
                  <a:cubicBezTo>
                    <a:pt x="1071" y="883"/>
                    <a:pt x="756" y="1450"/>
                    <a:pt x="252" y="1765"/>
                  </a:cubicBezTo>
                  <a:cubicBezTo>
                    <a:pt x="95" y="1891"/>
                    <a:pt x="0" y="2080"/>
                    <a:pt x="126" y="2237"/>
                  </a:cubicBezTo>
                  <a:lnTo>
                    <a:pt x="1197" y="4002"/>
                  </a:lnTo>
                  <a:cubicBezTo>
                    <a:pt x="1229" y="4065"/>
                    <a:pt x="1323" y="4128"/>
                    <a:pt x="1386" y="4159"/>
                  </a:cubicBezTo>
                  <a:lnTo>
                    <a:pt x="1481" y="4159"/>
                  </a:lnTo>
                  <a:cubicBezTo>
                    <a:pt x="1544" y="4159"/>
                    <a:pt x="1575" y="4159"/>
                    <a:pt x="1670" y="4128"/>
                  </a:cubicBezTo>
                  <a:cubicBezTo>
                    <a:pt x="2300" y="3718"/>
                    <a:pt x="2836" y="3182"/>
                    <a:pt x="3245" y="2552"/>
                  </a:cubicBezTo>
                  <a:cubicBezTo>
                    <a:pt x="3623" y="1891"/>
                    <a:pt x="3844" y="1135"/>
                    <a:pt x="3875" y="347"/>
                  </a:cubicBezTo>
                  <a:cubicBezTo>
                    <a:pt x="3875" y="189"/>
                    <a:pt x="3718" y="32"/>
                    <a:pt x="3529" y="32"/>
                  </a:cubicBezTo>
                  <a:lnTo>
                    <a:pt x="1418" y="0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6" name="Google Shape;252;p22"/>
            <p:cNvSpPr/>
            <p:nvPr/>
          </p:nvSpPr>
          <p:spPr>
            <a:xfrm>
              <a:off x="-26584425" y="2340425"/>
              <a:ext cx="295375" cy="295375"/>
            </a:xfrm>
            <a:custGeom>
              <a:avLst/>
              <a:gdLst/>
              <a:ahLst/>
              <a:cxnLst/>
              <a:rect l="l" t="t" r="r" b="b"/>
              <a:pathLst>
                <a:path w="11815" h="11815" extrusionOk="0">
                  <a:moveTo>
                    <a:pt x="5861" y="693"/>
                  </a:moveTo>
                  <a:cubicBezTo>
                    <a:pt x="7247" y="693"/>
                    <a:pt x="8570" y="1260"/>
                    <a:pt x="9578" y="2237"/>
                  </a:cubicBezTo>
                  <a:cubicBezTo>
                    <a:pt x="10555" y="3214"/>
                    <a:pt x="11090" y="4537"/>
                    <a:pt x="11090" y="5955"/>
                  </a:cubicBezTo>
                  <a:cubicBezTo>
                    <a:pt x="11090" y="7309"/>
                    <a:pt x="10586" y="8632"/>
                    <a:pt x="9578" y="9641"/>
                  </a:cubicBezTo>
                  <a:cubicBezTo>
                    <a:pt x="8570" y="10617"/>
                    <a:pt x="7278" y="11184"/>
                    <a:pt x="5861" y="11184"/>
                  </a:cubicBezTo>
                  <a:cubicBezTo>
                    <a:pt x="4474" y="11184"/>
                    <a:pt x="3151" y="10617"/>
                    <a:pt x="2174" y="9641"/>
                  </a:cubicBezTo>
                  <a:cubicBezTo>
                    <a:pt x="1166" y="8664"/>
                    <a:pt x="631" y="7372"/>
                    <a:pt x="631" y="5955"/>
                  </a:cubicBezTo>
                  <a:cubicBezTo>
                    <a:pt x="631" y="4568"/>
                    <a:pt x="1166" y="3214"/>
                    <a:pt x="2174" y="2237"/>
                  </a:cubicBezTo>
                  <a:cubicBezTo>
                    <a:pt x="3151" y="1260"/>
                    <a:pt x="4443" y="693"/>
                    <a:pt x="5861" y="693"/>
                  </a:cubicBezTo>
                  <a:close/>
                  <a:moveTo>
                    <a:pt x="5892" y="0"/>
                  </a:moveTo>
                  <a:cubicBezTo>
                    <a:pt x="4317" y="0"/>
                    <a:pt x="2836" y="630"/>
                    <a:pt x="1733" y="1733"/>
                  </a:cubicBezTo>
                  <a:cubicBezTo>
                    <a:pt x="631" y="2836"/>
                    <a:pt x="1" y="4316"/>
                    <a:pt x="1" y="5891"/>
                  </a:cubicBezTo>
                  <a:cubicBezTo>
                    <a:pt x="1" y="7467"/>
                    <a:pt x="631" y="8979"/>
                    <a:pt x="1733" y="10082"/>
                  </a:cubicBezTo>
                  <a:cubicBezTo>
                    <a:pt x="2836" y="11184"/>
                    <a:pt x="4317" y="11814"/>
                    <a:pt x="5892" y="11814"/>
                  </a:cubicBezTo>
                  <a:cubicBezTo>
                    <a:pt x="7467" y="11814"/>
                    <a:pt x="8980" y="11184"/>
                    <a:pt x="10082" y="10082"/>
                  </a:cubicBezTo>
                  <a:cubicBezTo>
                    <a:pt x="11185" y="8979"/>
                    <a:pt x="11815" y="7467"/>
                    <a:pt x="11815" y="5891"/>
                  </a:cubicBezTo>
                  <a:cubicBezTo>
                    <a:pt x="11815" y="4379"/>
                    <a:pt x="11185" y="2867"/>
                    <a:pt x="10082" y="1733"/>
                  </a:cubicBezTo>
                  <a:cubicBezTo>
                    <a:pt x="8980" y="630"/>
                    <a:pt x="7467" y="0"/>
                    <a:pt x="5892" y="0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47" name="Google Shape;253;p22"/>
          <p:cNvGrpSpPr/>
          <p:nvPr/>
        </p:nvGrpSpPr>
        <p:grpSpPr>
          <a:xfrm>
            <a:off x="6709729" y="2258694"/>
            <a:ext cx="409387" cy="400871"/>
            <a:chOff x="-22881800" y="1971800"/>
            <a:chExt cx="301675" cy="295400"/>
          </a:xfrm>
        </p:grpSpPr>
        <p:sp>
          <p:nvSpPr>
            <p:cNvPr id="48" name="Google Shape;254;p22"/>
            <p:cNvSpPr/>
            <p:nvPr/>
          </p:nvSpPr>
          <p:spPr>
            <a:xfrm>
              <a:off x="-22773100" y="2041900"/>
              <a:ext cx="86650" cy="86675"/>
            </a:xfrm>
            <a:custGeom>
              <a:avLst/>
              <a:gdLst/>
              <a:ahLst/>
              <a:cxnLst/>
              <a:rect l="l" t="t" r="r" b="b"/>
              <a:pathLst>
                <a:path w="3466" h="3467" extrusionOk="0">
                  <a:moveTo>
                    <a:pt x="1733" y="725"/>
                  </a:moveTo>
                  <a:cubicBezTo>
                    <a:pt x="2268" y="725"/>
                    <a:pt x="2741" y="1198"/>
                    <a:pt x="2741" y="1734"/>
                  </a:cubicBezTo>
                  <a:cubicBezTo>
                    <a:pt x="2741" y="2269"/>
                    <a:pt x="2300" y="2742"/>
                    <a:pt x="1733" y="2742"/>
                  </a:cubicBezTo>
                  <a:cubicBezTo>
                    <a:pt x="1134" y="2742"/>
                    <a:pt x="693" y="2269"/>
                    <a:pt x="693" y="1734"/>
                  </a:cubicBezTo>
                  <a:cubicBezTo>
                    <a:pt x="693" y="1198"/>
                    <a:pt x="1166" y="725"/>
                    <a:pt x="1733" y="725"/>
                  </a:cubicBezTo>
                  <a:close/>
                  <a:moveTo>
                    <a:pt x="1733" y="1"/>
                  </a:moveTo>
                  <a:cubicBezTo>
                    <a:pt x="788" y="1"/>
                    <a:pt x="0" y="788"/>
                    <a:pt x="0" y="1734"/>
                  </a:cubicBezTo>
                  <a:cubicBezTo>
                    <a:pt x="0" y="2679"/>
                    <a:pt x="788" y="3466"/>
                    <a:pt x="1733" y="3466"/>
                  </a:cubicBezTo>
                  <a:cubicBezTo>
                    <a:pt x="2678" y="3466"/>
                    <a:pt x="3466" y="2679"/>
                    <a:pt x="3466" y="1734"/>
                  </a:cubicBezTo>
                  <a:cubicBezTo>
                    <a:pt x="3466" y="757"/>
                    <a:pt x="2678" y="1"/>
                    <a:pt x="1733" y="1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9" name="Google Shape;255;p22"/>
            <p:cNvSpPr/>
            <p:nvPr/>
          </p:nvSpPr>
          <p:spPr>
            <a:xfrm>
              <a:off x="-22737675" y="2145075"/>
              <a:ext cx="51225" cy="51225"/>
            </a:xfrm>
            <a:custGeom>
              <a:avLst/>
              <a:gdLst/>
              <a:ahLst/>
              <a:cxnLst/>
              <a:rect l="l" t="t" r="r" b="b"/>
              <a:pathLst>
                <a:path w="2049" h="2049" extrusionOk="0">
                  <a:moveTo>
                    <a:pt x="1009" y="726"/>
                  </a:moveTo>
                  <a:cubicBezTo>
                    <a:pt x="1198" y="726"/>
                    <a:pt x="1387" y="883"/>
                    <a:pt x="1387" y="1072"/>
                  </a:cubicBezTo>
                  <a:cubicBezTo>
                    <a:pt x="1387" y="1261"/>
                    <a:pt x="1198" y="1419"/>
                    <a:pt x="1009" y="1419"/>
                  </a:cubicBezTo>
                  <a:cubicBezTo>
                    <a:pt x="820" y="1419"/>
                    <a:pt x="662" y="1261"/>
                    <a:pt x="662" y="1072"/>
                  </a:cubicBezTo>
                  <a:cubicBezTo>
                    <a:pt x="662" y="883"/>
                    <a:pt x="820" y="726"/>
                    <a:pt x="1009" y="726"/>
                  </a:cubicBezTo>
                  <a:close/>
                  <a:moveTo>
                    <a:pt x="1009" y="1"/>
                  </a:moveTo>
                  <a:cubicBezTo>
                    <a:pt x="410" y="1"/>
                    <a:pt x="1" y="473"/>
                    <a:pt x="1" y="1041"/>
                  </a:cubicBezTo>
                  <a:cubicBezTo>
                    <a:pt x="1" y="1608"/>
                    <a:pt x="473" y="2049"/>
                    <a:pt x="1009" y="2049"/>
                  </a:cubicBezTo>
                  <a:cubicBezTo>
                    <a:pt x="1576" y="2049"/>
                    <a:pt x="2049" y="1576"/>
                    <a:pt x="2049" y="1041"/>
                  </a:cubicBezTo>
                  <a:cubicBezTo>
                    <a:pt x="2049" y="473"/>
                    <a:pt x="1576" y="1"/>
                    <a:pt x="1009" y="1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0" name="Google Shape;256;p22"/>
            <p:cNvSpPr/>
            <p:nvPr/>
          </p:nvSpPr>
          <p:spPr>
            <a:xfrm>
              <a:off x="-22807775" y="2110425"/>
              <a:ext cx="17350" cy="18150"/>
            </a:xfrm>
            <a:custGeom>
              <a:avLst/>
              <a:gdLst/>
              <a:ahLst/>
              <a:cxnLst/>
              <a:rect l="l" t="t" r="r" b="b"/>
              <a:pathLst>
                <a:path w="694" h="726" extrusionOk="0">
                  <a:moveTo>
                    <a:pt x="347" y="1"/>
                  </a:moveTo>
                  <a:cubicBezTo>
                    <a:pt x="158" y="1"/>
                    <a:pt x="1" y="190"/>
                    <a:pt x="1" y="379"/>
                  </a:cubicBezTo>
                  <a:cubicBezTo>
                    <a:pt x="1" y="568"/>
                    <a:pt x="158" y="725"/>
                    <a:pt x="347" y="725"/>
                  </a:cubicBezTo>
                  <a:cubicBezTo>
                    <a:pt x="536" y="725"/>
                    <a:pt x="694" y="568"/>
                    <a:pt x="694" y="379"/>
                  </a:cubicBezTo>
                  <a:cubicBezTo>
                    <a:pt x="694" y="190"/>
                    <a:pt x="536" y="1"/>
                    <a:pt x="347" y="1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1" name="Google Shape;257;p22"/>
            <p:cNvSpPr/>
            <p:nvPr/>
          </p:nvSpPr>
          <p:spPr>
            <a:xfrm>
              <a:off x="-22773100" y="2163200"/>
              <a:ext cx="17350" cy="17350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347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47" y="694"/>
                  </a:cubicBezTo>
                  <a:cubicBezTo>
                    <a:pt x="536" y="694"/>
                    <a:pt x="693" y="536"/>
                    <a:pt x="693" y="347"/>
                  </a:cubicBezTo>
                  <a:cubicBezTo>
                    <a:pt x="693" y="158"/>
                    <a:pt x="536" y="1"/>
                    <a:pt x="347" y="1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2" name="Google Shape;258;p22"/>
            <p:cNvSpPr/>
            <p:nvPr/>
          </p:nvSpPr>
          <p:spPr>
            <a:xfrm>
              <a:off x="-22669150" y="2110425"/>
              <a:ext cx="18150" cy="18150"/>
            </a:xfrm>
            <a:custGeom>
              <a:avLst/>
              <a:gdLst/>
              <a:ahLst/>
              <a:cxnLst/>
              <a:rect l="l" t="t" r="r" b="b"/>
              <a:pathLst>
                <a:path w="726" h="726" extrusionOk="0">
                  <a:moveTo>
                    <a:pt x="347" y="1"/>
                  </a:moveTo>
                  <a:cubicBezTo>
                    <a:pt x="158" y="1"/>
                    <a:pt x="1" y="190"/>
                    <a:pt x="1" y="379"/>
                  </a:cubicBezTo>
                  <a:cubicBezTo>
                    <a:pt x="1" y="568"/>
                    <a:pt x="158" y="725"/>
                    <a:pt x="347" y="725"/>
                  </a:cubicBezTo>
                  <a:cubicBezTo>
                    <a:pt x="568" y="725"/>
                    <a:pt x="725" y="568"/>
                    <a:pt x="725" y="379"/>
                  </a:cubicBezTo>
                  <a:cubicBezTo>
                    <a:pt x="662" y="190"/>
                    <a:pt x="568" y="1"/>
                    <a:pt x="347" y="1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3" name="Google Shape;259;p22"/>
            <p:cNvSpPr/>
            <p:nvPr/>
          </p:nvSpPr>
          <p:spPr>
            <a:xfrm>
              <a:off x="-22881800" y="1971800"/>
              <a:ext cx="301675" cy="295400"/>
            </a:xfrm>
            <a:custGeom>
              <a:avLst/>
              <a:gdLst/>
              <a:ahLst/>
              <a:cxnLst/>
              <a:rect l="l" t="t" r="r" b="b"/>
              <a:pathLst>
                <a:path w="12067" h="11816" extrusionOk="0">
                  <a:moveTo>
                    <a:pt x="6081" y="2112"/>
                  </a:moveTo>
                  <a:cubicBezTo>
                    <a:pt x="6553" y="2112"/>
                    <a:pt x="6963" y="2175"/>
                    <a:pt x="7373" y="2332"/>
                  </a:cubicBezTo>
                  <a:cubicBezTo>
                    <a:pt x="8633" y="2805"/>
                    <a:pt x="9578" y="3907"/>
                    <a:pt x="9798" y="5262"/>
                  </a:cubicBezTo>
                  <a:cubicBezTo>
                    <a:pt x="9861" y="5451"/>
                    <a:pt x="9861" y="5672"/>
                    <a:pt x="9861" y="5924"/>
                  </a:cubicBezTo>
                  <a:cubicBezTo>
                    <a:pt x="9861" y="6144"/>
                    <a:pt x="9861" y="6333"/>
                    <a:pt x="9798" y="6585"/>
                  </a:cubicBezTo>
                  <a:cubicBezTo>
                    <a:pt x="9609" y="7909"/>
                    <a:pt x="8633" y="9043"/>
                    <a:pt x="7373" y="9484"/>
                  </a:cubicBezTo>
                  <a:cubicBezTo>
                    <a:pt x="6963" y="9673"/>
                    <a:pt x="6522" y="9736"/>
                    <a:pt x="6081" y="9736"/>
                  </a:cubicBezTo>
                  <a:cubicBezTo>
                    <a:pt x="5640" y="9736"/>
                    <a:pt x="5167" y="9673"/>
                    <a:pt x="4758" y="9484"/>
                  </a:cubicBezTo>
                  <a:cubicBezTo>
                    <a:pt x="3497" y="9043"/>
                    <a:pt x="2552" y="7909"/>
                    <a:pt x="2332" y="6585"/>
                  </a:cubicBezTo>
                  <a:cubicBezTo>
                    <a:pt x="2300" y="6396"/>
                    <a:pt x="2300" y="6144"/>
                    <a:pt x="2300" y="5924"/>
                  </a:cubicBezTo>
                  <a:cubicBezTo>
                    <a:pt x="2300" y="5672"/>
                    <a:pt x="2300" y="5483"/>
                    <a:pt x="2332" y="5262"/>
                  </a:cubicBezTo>
                  <a:cubicBezTo>
                    <a:pt x="2552" y="3907"/>
                    <a:pt x="3497" y="2805"/>
                    <a:pt x="4758" y="2332"/>
                  </a:cubicBezTo>
                  <a:cubicBezTo>
                    <a:pt x="5167" y="2175"/>
                    <a:pt x="5608" y="2112"/>
                    <a:pt x="6081" y="2112"/>
                  </a:cubicBezTo>
                  <a:close/>
                  <a:moveTo>
                    <a:pt x="5329" y="1"/>
                  </a:moveTo>
                  <a:cubicBezTo>
                    <a:pt x="5238" y="1"/>
                    <a:pt x="5151" y="32"/>
                    <a:pt x="5104" y="95"/>
                  </a:cubicBezTo>
                  <a:cubicBezTo>
                    <a:pt x="4978" y="221"/>
                    <a:pt x="4978" y="442"/>
                    <a:pt x="5104" y="568"/>
                  </a:cubicBezTo>
                  <a:cubicBezTo>
                    <a:pt x="5356" y="851"/>
                    <a:pt x="5577" y="1072"/>
                    <a:pt x="5640" y="1387"/>
                  </a:cubicBezTo>
                  <a:cubicBezTo>
                    <a:pt x="5356" y="1419"/>
                    <a:pt x="5041" y="1482"/>
                    <a:pt x="4789" y="1545"/>
                  </a:cubicBezTo>
                  <a:cubicBezTo>
                    <a:pt x="4506" y="1041"/>
                    <a:pt x="4096" y="851"/>
                    <a:pt x="3592" y="599"/>
                  </a:cubicBezTo>
                  <a:cubicBezTo>
                    <a:pt x="3551" y="583"/>
                    <a:pt x="3506" y="575"/>
                    <a:pt x="3461" y="575"/>
                  </a:cubicBezTo>
                  <a:cubicBezTo>
                    <a:pt x="3329" y="575"/>
                    <a:pt x="3189" y="640"/>
                    <a:pt x="3119" y="757"/>
                  </a:cubicBezTo>
                  <a:cubicBezTo>
                    <a:pt x="3056" y="914"/>
                    <a:pt x="3119" y="1167"/>
                    <a:pt x="3277" y="1230"/>
                  </a:cubicBezTo>
                  <a:cubicBezTo>
                    <a:pt x="3623" y="1387"/>
                    <a:pt x="3907" y="1545"/>
                    <a:pt x="4065" y="1828"/>
                  </a:cubicBezTo>
                  <a:cubicBezTo>
                    <a:pt x="3781" y="1954"/>
                    <a:pt x="3560" y="2112"/>
                    <a:pt x="3308" y="2269"/>
                  </a:cubicBezTo>
                  <a:cubicBezTo>
                    <a:pt x="2899" y="1860"/>
                    <a:pt x="2426" y="1828"/>
                    <a:pt x="1891" y="1734"/>
                  </a:cubicBezTo>
                  <a:cubicBezTo>
                    <a:pt x="1702" y="1734"/>
                    <a:pt x="1544" y="1860"/>
                    <a:pt x="1513" y="2049"/>
                  </a:cubicBezTo>
                  <a:cubicBezTo>
                    <a:pt x="1513" y="2269"/>
                    <a:pt x="1639" y="2427"/>
                    <a:pt x="1828" y="2458"/>
                  </a:cubicBezTo>
                  <a:cubicBezTo>
                    <a:pt x="2206" y="2490"/>
                    <a:pt x="2489" y="2521"/>
                    <a:pt x="2773" y="2742"/>
                  </a:cubicBezTo>
                  <a:cubicBezTo>
                    <a:pt x="2584" y="2931"/>
                    <a:pt x="2363" y="3151"/>
                    <a:pt x="2206" y="3403"/>
                  </a:cubicBezTo>
                  <a:cubicBezTo>
                    <a:pt x="1964" y="3318"/>
                    <a:pt x="1741" y="3284"/>
                    <a:pt x="1524" y="3284"/>
                  </a:cubicBezTo>
                  <a:cubicBezTo>
                    <a:pt x="1259" y="3284"/>
                    <a:pt x="1002" y="3334"/>
                    <a:pt x="725" y="3403"/>
                  </a:cubicBezTo>
                  <a:cubicBezTo>
                    <a:pt x="536" y="3435"/>
                    <a:pt x="441" y="3624"/>
                    <a:pt x="473" y="3844"/>
                  </a:cubicBezTo>
                  <a:cubicBezTo>
                    <a:pt x="526" y="4003"/>
                    <a:pt x="667" y="4073"/>
                    <a:pt x="823" y="4073"/>
                  </a:cubicBezTo>
                  <a:cubicBezTo>
                    <a:pt x="853" y="4073"/>
                    <a:pt x="883" y="4070"/>
                    <a:pt x="914" y="4065"/>
                  </a:cubicBezTo>
                  <a:cubicBezTo>
                    <a:pt x="1162" y="3989"/>
                    <a:pt x="1352" y="3947"/>
                    <a:pt x="1534" y="3947"/>
                  </a:cubicBezTo>
                  <a:cubicBezTo>
                    <a:pt x="1652" y="3947"/>
                    <a:pt x="1766" y="3965"/>
                    <a:pt x="1891" y="4002"/>
                  </a:cubicBezTo>
                  <a:cubicBezTo>
                    <a:pt x="1796" y="4254"/>
                    <a:pt x="1670" y="4538"/>
                    <a:pt x="1639" y="4821"/>
                  </a:cubicBezTo>
                  <a:cubicBezTo>
                    <a:pt x="1040" y="4821"/>
                    <a:pt x="630" y="5042"/>
                    <a:pt x="221" y="5357"/>
                  </a:cubicBezTo>
                  <a:cubicBezTo>
                    <a:pt x="63" y="5483"/>
                    <a:pt x="0" y="5672"/>
                    <a:pt x="126" y="5829"/>
                  </a:cubicBezTo>
                  <a:cubicBezTo>
                    <a:pt x="221" y="5924"/>
                    <a:pt x="284" y="5987"/>
                    <a:pt x="410" y="5987"/>
                  </a:cubicBezTo>
                  <a:cubicBezTo>
                    <a:pt x="473" y="5987"/>
                    <a:pt x="567" y="5955"/>
                    <a:pt x="599" y="5924"/>
                  </a:cubicBezTo>
                  <a:cubicBezTo>
                    <a:pt x="914" y="5672"/>
                    <a:pt x="1198" y="5514"/>
                    <a:pt x="1513" y="5514"/>
                  </a:cubicBezTo>
                  <a:lnTo>
                    <a:pt x="1513" y="5924"/>
                  </a:lnTo>
                  <a:cubicBezTo>
                    <a:pt x="1513" y="6081"/>
                    <a:pt x="1513" y="6239"/>
                    <a:pt x="1544" y="6396"/>
                  </a:cubicBezTo>
                  <a:cubicBezTo>
                    <a:pt x="1009" y="6585"/>
                    <a:pt x="725" y="6932"/>
                    <a:pt x="410" y="7373"/>
                  </a:cubicBezTo>
                  <a:cubicBezTo>
                    <a:pt x="284" y="7531"/>
                    <a:pt x="315" y="7720"/>
                    <a:pt x="473" y="7846"/>
                  </a:cubicBezTo>
                  <a:cubicBezTo>
                    <a:pt x="567" y="7877"/>
                    <a:pt x="599" y="7940"/>
                    <a:pt x="694" y="7940"/>
                  </a:cubicBezTo>
                  <a:cubicBezTo>
                    <a:pt x="788" y="7940"/>
                    <a:pt x="914" y="7877"/>
                    <a:pt x="946" y="7783"/>
                  </a:cubicBezTo>
                  <a:cubicBezTo>
                    <a:pt x="1198" y="7467"/>
                    <a:pt x="1355" y="7215"/>
                    <a:pt x="1670" y="7089"/>
                  </a:cubicBezTo>
                  <a:cubicBezTo>
                    <a:pt x="1733" y="7373"/>
                    <a:pt x="1828" y="7657"/>
                    <a:pt x="1985" y="7940"/>
                  </a:cubicBezTo>
                  <a:cubicBezTo>
                    <a:pt x="1544" y="8287"/>
                    <a:pt x="1387" y="8728"/>
                    <a:pt x="1229" y="9232"/>
                  </a:cubicBezTo>
                  <a:cubicBezTo>
                    <a:pt x="1198" y="9421"/>
                    <a:pt x="1324" y="9610"/>
                    <a:pt x="1481" y="9673"/>
                  </a:cubicBezTo>
                  <a:lnTo>
                    <a:pt x="1544" y="9673"/>
                  </a:lnTo>
                  <a:cubicBezTo>
                    <a:pt x="1702" y="9673"/>
                    <a:pt x="1828" y="9547"/>
                    <a:pt x="1891" y="9389"/>
                  </a:cubicBezTo>
                  <a:cubicBezTo>
                    <a:pt x="2017" y="8980"/>
                    <a:pt x="2111" y="8728"/>
                    <a:pt x="2332" y="8476"/>
                  </a:cubicBezTo>
                  <a:cubicBezTo>
                    <a:pt x="2489" y="8728"/>
                    <a:pt x="2678" y="8948"/>
                    <a:pt x="2899" y="9137"/>
                  </a:cubicBezTo>
                  <a:cubicBezTo>
                    <a:pt x="2584" y="9610"/>
                    <a:pt x="2615" y="10082"/>
                    <a:pt x="2647" y="10649"/>
                  </a:cubicBezTo>
                  <a:cubicBezTo>
                    <a:pt x="2647" y="10839"/>
                    <a:pt x="2804" y="10965"/>
                    <a:pt x="2993" y="10965"/>
                  </a:cubicBezTo>
                  <a:lnTo>
                    <a:pt x="3056" y="10965"/>
                  </a:lnTo>
                  <a:cubicBezTo>
                    <a:pt x="3245" y="10965"/>
                    <a:pt x="3371" y="10775"/>
                    <a:pt x="3371" y="10555"/>
                  </a:cubicBezTo>
                  <a:cubicBezTo>
                    <a:pt x="3308" y="10177"/>
                    <a:pt x="3308" y="9862"/>
                    <a:pt x="3434" y="9578"/>
                  </a:cubicBezTo>
                  <a:cubicBezTo>
                    <a:pt x="3686" y="9736"/>
                    <a:pt x="3907" y="9893"/>
                    <a:pt x="4191" y="10019"/>
                  </a:cubicBezTo>
                  <a:cubicBezTo>
                    <a:pt x="4065" y="10555"/>
                    <a:pt x="4222" y="10996"/>
                    <a:pt x="4474" y="11500"/>
                  </a:cubicBezTo>
                  <a:cubicBezTo>
                    <a:pt x="4506" y="11626"/>
                    <a:pt x="4663" y="11721"/>
                    <a:pt x="4789" y="11721"/>
                  </a:cubicBezTo>
                  <a:cubicBezTo>
                    <a:pt x="4821" y="11721"/>
                    <a:pt x="4884" y="11721"/>
                    <a:pt x="4947" y="11658"/>
                  </a:cubicBezTo>
                  <a:cubicBezTo>
                    <a:pt x="5104" y="11595"/>
                    <a:pt x="5167" y="11406"/>
                    <a:pt x="5104" y="11185"/>
                  </a:cubicBezTo>
                  <a:cubicBezTo>
                    <a:pt x="4947" y="10839"/>
                    <a:pt x="4821" y="10555"/>
                    <a:pt x="4852" y="10240"/>
                  </a:cubicBezTo>
                  <a:lnTo>
                    <a:pt x="4852" y="10240"/>
                  </a:lnTo>
                  <a:cubicBezTo>
                    <a:pt x="5136" y="10334"/>
                    <a:pt x="5419" y="10366"/>
                    <a:pt x="5734" y="10397"/>
                  </a:cubicBezTo>
                  <a:cubicBezTo>
                    <a:pt x="5797" y="10965"/>
                    <a:pt x="6112" y="11311"/>
                    <a:pt x="6522" y="11721"/>
                  </a:cubicBezTo>
                  <a:cubicBezTo>
                    <a:pt x="6585" y="11784"/>
                    <a:pt x="6679" y="11815"/>
                    <a:pt x="6742" y="11815"/>
                  </a:cubicBezTo>
                  <a:cubicBezTo>
                    <a:pt x="6837" y="11815"/>
                    <a:pt x="6931" y="11784"/>
                    <a:pt x="6994" y="11721"/>
                  </a:cubicBezTo>
                  <a:cubicBezTo>
                    <a:pt x="7089" y="11595"/>
                    <a:pt x="7089" y="11343"/>
                    <a:pt x="6994" y="11248"/>
                  </a:cubicBezTo>
                  <a:cubicBezTo>
                    <a:pt x="6711" y="10965"/>
                    <a:pt x="6522" y="10712"/>
                    <a:pt x="6427" y="10397"/>
                  </a:cubicBezTo>
                  <a:cubicBezTo>
                    <a:pt x="6711" y="10366"/>
                    <a:pt x="7026" y="10334"/>
                    <a:pt x="7310" y="10240"/>
                  </a:cubicBezTo>
                  <a:cubicBezTo>
                    <a:pt x="7562" y="10775"/>
                    <a:pt x="7971" y="10965"/>
                    <a:pt x="8475" y="11185"/>
                  </a:cubicBezTo>
                  <a:cubicBezTo>
                    <a:pt x="8507" y="11248"/>
                    <a:pt x="8570" y="11248"/>
                    <a:pt x="8633" y="11248"/>
                  </a:cubicBezTo>
                  <a:cubicBezTo>
                    <a:pt x="8759" y="11248"/>
                    <a:pt x="8885" y="11154"/>
                    <a:pt x="8948" y="11028"/>
                  </a:cubicBezTo>
                  <a:cubicBezTo>
                    <a:pt x="9042" y="10870"/>
                    <a:pt x="8948" y="10649"/>
                    <a:pt x="8790" y="10555"/>
                  </a:cubicBezTo>
                  <a:cubicBezTo>
                    <a:pt x="8444" y="10397"/>
                    <a:pt x="8160" y="10240"/>
                    <a:pt x="8003" y="9988"/>
                  </a:cubicBezTo>
                  <a:cubicBezTo>
                    <a:pt x="8286" y="9862"/>
                    <a:pt x="8507" y="9704"/>
                    <a:pt x="8759" y="9547"/>
                  </a:cubicBezTo>
                  <a:cubicBezTo>
                    <a:pt x="9200" y="9925"/>
                    <a:pt x="9672" y="9988"/>
                    <a:pt x="10176" y="10051"/>
                  </a:cubicBezTo>
                  <a:lnTo>
                    <a:pt x="10208" y="10051"/>
                  </a:lnTo>
                  <a:cubicBezTo>
                    <a:pt x="10397" y="10051"/>
                    <a:pt x="10523" y="9925"/>
                    <a:pt x="10555" y="9736"/>
                  </a:cubicBezTo>
                  <a:cubicBezTo>
                    <a:pt x="10555" y="9547"/>
                    <a:pt x="10460" y="9389"/>
                    <a:pt x="10240" y="9358"/>
                  </a:cubicBezTo>
                  <a:cubicBezTo>
                    <a:pt x="9861" y="9295"/>
                    <a:pt x="9578" y="9263"/>
                    <a:pt x="9294" y="9074"/>
                  </a:cubicBezTo>
                  <a:cubicBezTo>
                    <a:pt x="9515" y="8885"/>
                    <a:pt x="9704" y="8633"/>
                    <a:pt x="9861" y="8413"/>
                  </a:cubicBezTo>
                  <a:cubicBezTo>
                    <a:pt x="10082" y="8476"/>
                    <a:pt x="10303" y="8507"/>
                    <a:pt x="10523" y="8507"/>
                  </a:cubicBezTo>
                  <a:cubicBezTo>
                    <a:pt x="10807" y="8507"/>
                    <a:pt x="11090" y="8444"/>
                    <a:pt x="11405" y="8350"/>
                  </a:cubicBezTo>
                  <a:cubicBezTo>
                    <a:pt x="11594" y="8318"/>
                    <a:pt x="11657" y="8129"/>
                    <a:pt x="11626" y="7940"/>
                  </a:cubicBezTo>
                  <a:cubicBezTo>
                    <a:pt x="11599" y="7754"/>
                    <a:pt x="11461" y="7680"/>
                    <a:pt x="11287" y="7680"/>
                  </a:cubicBezTo>
                  <a:cubicBezTo>
                    <a:pt x="11254" y="7680"/>
                    <a:pt x="11220" y="7683"/>
                    <a:pt x="11185" y="7688"/>
                  </a:cubicBezTo>
                  <a:cubicBezTo>
                    <a:pt x="10933" y="7772"/>
                    <a:pt x="10723" y="7814"/>
                    <a:pt x="10517" y="7814"/>
                  </a:cubicBezTo>
                  <a:cubicBezTo>
                    <a:pt x="10415" y="7814"/>
                    <a:pt x="10313" y="7804"/>
                    <a:pt x="10208" y="7783"/>
                  </a:cubicBezTo>
                  <a:cubicBezTo>
                    <a:pt x="10334" y="7499"/>
                    <a:pt x="10460" y="7215"/>
                    <a:pt x="10492" y="6932"/>
                  </a:cubicBezTo>
                  <a:lnTo>
                    <a:pt x="10523" y="6932"/>
                  </a:lnTo>
                  <a:cubicBezTo>
                    <a:pt x="11090" y="6932"/>
                    <a:pt x="11468" y="6711"/>
                    <a:pt x="11909" y="6396"/>
                  </a:cubicBezTo>
                  <a:cubicBezTo>
                    <a:pt x="12004" y="6333"/>
                    <a:pt x="12067" y="6144"/>
                    <a:pt x="11941" y="5987"/>
                  </a:cubicBezTo>
                  <a:cubicBezTo>
                    <a:pt x="11867" y="5895"/>
                    <a:pt x="11773" y="5846"/>
                    <a:pt x="11675" y="5846"/>
                  </a:cubicBezTo>
                  <a:cubicBezTo>
                    <a:pt x="11605" y="5846"/>
                    <a:pt x="11534" y="5871"/>
                    <a:pt x="11468" y="5924"/>
                  </a:cubicBezTo>
                  <a:cubicBezTo>
                    <a:pt x="11153" y="6144"/>
                    <a:pt x="10870" y="6302"/>
                    <a:pt x="10555" y="6302"/>
                  </a:cubicBezTo>
                  <a:lnTo>
                    <a:pt x="10555" y="5924"/>
                  </a:lnTo>
                  <a:cubicBezTo>
                    <a:pt x="10555" y="5766"/>
                    <a:pt x="10555" y="5609"/>
                    <a:pt x="10523" y="5451"/>
                  </a:cubicBezTo>
                  <a:cubicBezTo>
                    <a:pt x="11090" y="5262"/>
                    <a:pt x="11342" y="4884"/>
                    <a:pt x="11657" y="4475"/>
                  </a:cubicBezTo>
                  <a:cubicBezTo>
                    <a:pt x="11783" y="4317"/>
                    <a:pt x="11752" y="4096"/>
                    <a:pt x="11594" y="4002"/>
                  </a:cubicBezTo>
                  <a:cubicBezTo>
                    <a:pt x="11528" y="3949"/>
                    <a:pt x="11457" y="3924"/>
                    <a:pt x="11387" y="3924"/>
                  </a:cubicBezTo>
                  <a:cubicBezTo>
                    <a:pt x="11290" y="3924"/>
                    <a:pt x="11195" y="3973"/>
                    <a:pt x="11122" y="4065"/>
                  </a:cubicBezTo>
                  <a:cubicBezTo>
                    <a:pt x="10870" y="4380"/>
                    <a:pt x="10712" y="4632"/>
                    <a:pt x="10397" y="4727"/>
                  </a:cubicBezTo>
                  <a:cubicBezTo>
                    <a:pt x="10334" y="4475"/>
                    <a:pt x="10240" y="4191"/>
                    <a:pt x="10082" y="3907"/>
                  </a:cubicBezTo>
                  <a:cubicBezTo>
                    <a:pt x="10523" y="3561"/>
                    <a:pt x="10681" y="3120"/>
                    <a:pt x="10838" y="2616"/>
                  </a:cubicBezTo>
                  <a:cubicBezTo>
                    <a:pt x="10870" y="2427"/>
                    <a:pt x="10775" y="2206"/>
                    <a:pt x="10618" y="2175"/>
                  </a:cubicBezTo>
                  <a:cubicBezTo>
                    <a:pt x="10595" y="2171"/>
                    <a:pt x="10572" y="2170"/>
                    <a:pt x="10550" y="2170"/>
                  </a:cubicBezTo>
                  <a:cubicBezTo>
                    <a:pt x="10359" y="2170"/>
                    <a:pt x="10205" y="2286"/>
                    <a:pt x="10176" y="2427"/>
                  </a:cubicBezTo>
                  <a:cubicBezTo>
                    <a:pt x="10050" y="2805"/>
                    <a:pt x="9987" y="3088"/>
                    <a:pt x="9735" y="3309"/>
                  </a:cubicBezTo>
                  <a:cubicBezTo>
                    <a:pt x="9578" y="3088"/>
                    <a:pt x="9389" y="2836"/>
                    <a:pt x="9200" y="2647"/>
                  </a:cubicBezTo>
                  <a:cubicBezTo>
                    <a:pt x="9515" y="2175"/>
                    <a:pt x="9452" y="1702"/>
                    <a:pt x="9420" y="1167"/>
                  </a:cubicBezTo>
                  <a:cubicBezTo>
                    <a:pt x="9420" y="946"/>
                    <a:pt x="9231" y="851"/>
                    <a:pt x="9042" y="851"/>
                  </a:cubicBezTo>
                  <a:cubicBezTo>
                    <a:pt x="8822" y="851"/>
                    <a:pt x="8727" y="1041"/>
                    <a:pt x="8727" y="1230"/>
                  </a:cubicBezTo>
                  <a:cubicBezTo>
                    <a:pt x="8759" y="1639"/>
                    <a:pt x="8759" y="1954"/>
                    <a:pt x="8633" y="2206"/>
                  </a:cubicBezTo>
                  <a:cubicBezTo>
                    <a:pt x="8412" y="2049"/>
                    <a:pt x="8160" y="1891"/>
                    <a:pt x="7877" y="1797"/>
                  </a:cubicBezTo>
                  <a:cubicBezTo>
                    <a:pt x="8003" y="1230"/>
                    <a:pt x="7845" y="788"/>
                    <a:pt x="7625" y="284"/>
                  </a:cubicBezTo>
                  <a:cubicBezTo>
                    <a:pt x="7554" y="168"/>
                    <a:pt x="7432" y="103"/>
                    <a:pt x="7297" y="103"/>
                  </a:cubicBezTo>
                  <a:cubicBezTo>
                    <a:pt x="7250" y="103"/>
                    <a:pt x="7201" y="111"/>
                    <a:pt x="7152" y="127"/>
                  </a:cubicBezTo>
                  <a:cubicBezTo>
                    <a:pt x="6994" y="221"/>
                    <a:pt x="6900" y="410"/>
                    <a:pt x="6994" y="599"/>
                  </a:cubicBezTo>
                  <a:cubicBezTo>
                    <a:pt x="7152" y="946"/>
                    <a:pt x="7247" y="1230"/>
                    <a:pt x="7215" y="1545"/>
                  </a:cubicBezTo>
                  <a:cubicBezTo>
                    <a:pt x="6931" y="1482"/>
                    <a:pt x="6679" y="1419"/>
                    <a:pt x="6364" y="1387"/>
                  </a:cubicBezTo>
                  <a:cubicBezTo>
                    <a:pt x="6270" y="851"/>
                    <a:pt x="5955" y="473"/>
                    <a:pt x="5577" y="95"/>
                  </a:cubicBezTo>
                  <a:cubicBezTo>
                    <a:pt x="5514" y="32"/>
                    <a:pt x="5419" y="1"/>
                    <a:pt x="5329" y="1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54" name="Google Shape;260;p22"/>
          <p:cNvSpPr/>
          <p:nvPr/>
        </p:nvSpPr>
        <p:spPr>
          <a:xfrm>
            <a:off x="6711320" y="5000191"/>
            <a:ext cx="406199" cy="376276"/>
          </a:xfrm>
          <a:custGeom>
            <a:avLst/>
            <a:gdLst/>
            <a:ahLst/>
            <a:cxnLst/>
            <a:rect l="l" t="t" r="r" b="b"/>
            <a:pathLst>
              <a:path w="11973" h="11091" extrusionOk="0">
                <a:moveTo>
                  <a:pt x="2143" y="694"/>
                </a:moveTo>
                <a:cubicBezTo>
                  <a:pt x="2206" y="694"/>
                  <a:pt x="2332" y="726"/>
                  <a:pt x="2363" y="820"/>
                </a:cubicBezTo>
                <a:cubicBezTo>
                  <a:pt x="2489" y="915"/>
                  <a:pt x="2489" y="1167"/>
                  <a:pt x="2363" y="1293"/>
                </a:cubicBezTo>
                <a:lnTo>
                  <a:pt x="1387" y="2269"/>
                </a:lnTo>
                <a:cubicBezTo>
                  <a:pt x="1324" y="2332"/>
                  <a:pt x="1229" y="2395"/>
                  <a:pt x="1135" y="2395"/>
                </a:cubicBezTo>
                <a:cubicBezTo>
                  <a:pt x="1072" y="2395"/>
                  <a:pt x="977" y="2332"/>
                  <a:pt x="914" y="2269"/>
                </a:cubicBezTo>
                <a:cubicBezTo>
                  <a:pt x="788" y="2143"/>
                  <a:pt x="788" y="1923"/>
                  <a:pt x="914" y="1797"/>
                </a:cubicBezTo>
                <a:lnTo>
                  <a:pt x="1891" y="820"/>
                </a:lnTo>
                <a:cubicBezTo>
                  <a:pt x="1985" y="726"/>
                  <a:pt x="2048" y="694"/>
                  <a:pt x="2143" y="694"/>
                </a:cubicBezTo>
                <a:close/>
                <a:moveTo>
                  <a:pt x="2647" y="2017"/>
                </a:moveTo>
                <a:lnTo>
                  <a:pt x="5325" y="4191"/>
                </a:lnTo>
                <a:lnTo>
                  <a:pt x="3151" y="4191"/>
                </a:lnTo>
                <a:lnTo>
                  <a:pt x="2111" y="2584"/>
                </a:lnTo>
                <a:lnTo>
                  <a:pt x="2647" y="2017"/>
                </a:lnTo>
                <a:close/>
                <a:moveTo>
                  <a:pt x="10555" y="2805"/>
                </a:moveTo>
                <a:lnTo>
                  <a:pt x="10555" y="2805"/>
                </a:lnTo>
                <a:cubicBezTo>
                  <a:pt x="10523" y="3277"/>
                  <a:pt x="10334" y="3750"/>
                  <a:pt x="10050" y="4191"/>
                </a:cubicBezTo>
                <a:lnTo>
                  <a:pt x="8318" y="4191"/>
                </a:lnTo>
                <a:cubicBezTo>
                  <a:pt x="8822" y="3403"/>
                  <a:pt x="9641" y="2931"/>
                  <a:pt x="10555" y="2805"/>
                </a:cubicBezTo>
                <a:close/>
                <a:moveTo>
                  <a:pt x="10964" y="4853"/>
                </a:moveTo>
                <a:cubicBezTo>
                  <a:pt x="11153" y="4853"/>
                  <a:pt x="11311" y="5010"/>
                  <a:pt x="11311" y="5231"/>
                </a:cubicBezTo>
                <a:cubicBezTo>
                  <a:pt x="11279" y="5294"/>
                  <a:pt x="11279" y="5388"/>
                  <a:pt x="11185" y="5420"/>
                </a:cubicBezTo>
                <a:cubicBezTo>
                  <a:pt x="11122" y="5483"/>
                  <a:pt x="11027" y="5577"/>
                  <a:pt x="10933" y="5577"/>
                </a:cubicBezTo>
                <a:lnTo>
                  <a:pt x="1198" y="5577"/>
                </a:lnTo>
                <a:cubicBezTo>
                  <a:pt x="1072" y="5577"/>
                  <a:pt x="1009" y="5546"/>
                  <a:pt x="914" y="5420"/>
                </a:cubicBezTo>
                <a:cubicBezTo>
                  <a:pt x="882" y="5325"/>
                  <a:pt x="851" y="5294"/>
                  <a:pt x="851" y="5231"/>
                </a:cubicBezTo>
                <a:cubicBezTo>
                  <a:pt x="851" y="5010"/>
                  <a:pt x="1009" y="4853"/>
                  <a:pt x="1198" y="4853"/>
                </a:cubicBezTo>
                <a:close/>
                <a:moveTo>
                  <a:pt x="10555" y="6239"/>
                </a:moveTo>
                <a:cubicBezTo>
                  <a:pt x="10428" y="7058"/>
                  <a:pt x="10082" y="8098"/>
                  <a:pt x="8759" y="9043"/>
                </a:cubicBezTo>
                <a:lnTo>
                  <a:pt x="3340" y="9043"/>
                </a:lnTo>
                <a:cubicBezTo>
                  <a:pt x="2363" y="8381"/>
                  <a:pt x="1765" y="7657"/>
                  <a:pt x="1576" y="6270"/>
                </a:cubicBezTo>
                <a:lnTo>
                  <a:pt x="9137" y="6270"/>
                </a:lnTo>
                <a:cubicBezTo>
                  <a:pt x="9074" y="6711"/>
                  <a:pt x="8822" y="7216"/>
                  <a:pt x="8192" y="7751"/>
                </a:cubicBezTo>
                <a:cubicBezTo>
                  <a:pt x="8034" y="7846"/>
                  <a:pt x="8034" y="8098"/>
                  <a:pt x="8160" y="8224"/>
                </a:cubicBezTo>
                <a:cubicBezTo>
                  <a:pt x="8223" y="8287"/>
                  <a:pt x="8318" y="8318"/>
                  <a:pt x="8444" y="8318"/>
                </a:cubicBezTo>
                <a:cubicBezTo>
                  <a:pt x="8507" y="8318"/>
                  <a:pt x="8601" y="8287"/>
                  <a:pt x="8633" y="8255"/>
                </a:cubicBezTo>
                <a:cubicBezTo>
                  <a:pt x="9483" y="7531"/>
                  <a:pt x="9767" y="6838"/>
                  <a:pt x="9861" y="6239"/>
                </a:cubicBezTo>
                <a:close/>
                <a:moveTo>
                  <a:pt x="8475" y="9704"/>
                </a:moveTo>
                <a:lnTo>
                  <a:pt x="8475" y="10051"/>
                </a:lnTo>
                <a:cubicBezTo>
                  <a:pt x="8507" y="10272"/>
                  <a:pt x="8349" y="10429"/>
                  <a:pt x="8160" y="10429"/>
                </a:cubicBezTo>
                <a:lnTo>
                  <a:pt x="3938" y="10429"/>
                </a:lnTo>
                <a:cubicBezTo>
                  <a:pt x="3749" y="10429"/>
                  <a:pt x="3592" y="10272"/>
                  <a:pt x="3592" y="10051"/>
                </a:cubicBezTo>
                <a:lnTo>
                  <a:pt x="3592" y="9704"/>
                </a:lnTo>
                <a:close/>
                <a:moveTo>
                  <a:pt x="2143" y="1"/>
                </a:moveTo>
                <a:cubicBezTo>
                  <a:pt x="1859" y="1"/>
                  <a:pt x="1576" y="127"/>
                  <a:pt x="1387" y="348"/>
                </a:cubicBezTo>
                <a:lnTo>
                  <a:pt x="410" y="1324"/>
                </a:lnTo>
                <a:cubicBezTo>
                  <a:pt x="0" y="1702"/>
                  <a:pt x="0" y="2364"/>
                  <a:pt x="410" y="2773"/>
                </a:cubicBezTo>
                <a:cubicBezTo>
                  <a:pt x="599" y="2962"/>
                  <a:pt x="882" y="3088"/>
                  <a:pt x="1135" y="3088"/>
                </a:cubicBezTo>
                <a:cubicBezTo>
                  <a:pt x="1261" y="3088"/>
                  <a:pt x="1418" y="3057"/>
                  <a:pt x="1544" y="3025"/>
                </a:cubicBezTo>
                <a:lnTo>
                  <a:pt x="2332" y="4191"/>
                </a:lnTo>
                <a:lnTo>
                  <a:pt x="1198" y="4191"/>
                </a:lnTo>
                <a:cubicBezTo>
                  <a:pt x="599" y="4191"/>
                  <a:pt x="158" y="4664"/>
                  <a:pt x="158" y="5231"/>
                </a:cubicBezTo>
                <a:cubicBezTo>
                  <a:pt x="158" y="5451"/>
                  <a:pt x="252" y="5640"/>
                  <a:pt x="347" y="5861"/>
                </a:cubicBezTo>
                <a:cubicBezTo>
                  <a:pt x="473" y="6050"/>
                  <a:pt x="662" y="6176"/>
                  <a:pt x="914" y="6207"/>
                </a:cubicBezTo>
                <a:cubicBezTo>
                  <a:pt x="977" y="6995"/>
                  <a:pt x="1229" y="7625"/>
                  <a:pt x="1544" y="8161"/>
                </a:cubicBezTo>
                <a:cubicBezTo>
                  <a:pt x="1859" y="8696"/>
                  <a:pt x="2300" y="9106"/>
                  <a:pt x="2930" y="9547"/>
                </a:cubicBezTo>
                <a:lnTo>
                  <a:pt x="2930" y="10051"/>
                </a:lnTo>
                <a:cubicBezTo>
                  <a:pt x="2930" y="10650"/>
                  <a:pt x="3403" y="11091"/>
                  <a:pt x="3938" y="11091"/>
                </a:cubicBezTo>
                <a:lnTo>
                  <a:pt x="8160" y="11091"/>
                </a:lnTo>
                <a:cubicBezTo>
                  <a:pt x="8759" y="11091"/>
                  <a:pt x="9168" y="10618"/>
                  <a:pt x="9168" y="10051"/>
                </a:cubicBezTo>
                <a:lnTo>
                  <a:pt x="9168" y="9547"/>
                </a:lnTo>
                <a:cubicBezTo>
                  <a:pt x="10428" y="8696"/>
                  <a:pt x="11122" y="7594"/>
                  <a:pt x="11216" y="6207"/>
                </a:cubicBezTo>
                <a:cubicBezTo>
                  <a:pt x="11437" y="6113"/>
                  <a:pt x="11626" y="6018"/>
                  <a:pt x="11752" y="5861"/>
                </a:cubicBezTo>
                <a:cubicBezTo>
                  <a:pt x="11846" y="5640"/>
                  <a:pt x="11941" y="5451"/>
                  <a:pt x="11941" y="5231"/>
                </a:cubicBezTo>
                <a:cubicBezTo>
                  <a:pt x="11972" y="4632"/>
                  <a:pt x="11500" y="4191"/>
                  <a:pt x="10901" y="4191"/>
                </a:cubicBezTo>
                <a:lnTo>
                  <a:pt x="10838" y="4191"/>
                </a:lnTo>
                <a:cubicBezTo>
                  <a:pt x="11122" y="3656"/>
                  <a:pt x="11279" y="3057"/>
                  <a:pt x="11279" y="2458"/>
                </a:cubicBezTo>
                <a:cubicBezTo>
                  <a:pt x="11279" y="2269"/>
                  <a:pt x="11122" y="2112"/>
                  <a:pt x="10901" y="2112"/>
                </a:cubicBezTo>
                <a:cubicBezTo>
                  <a:pt x="9452" y="2112"/>
                  <a:pt x="8160" y="2931"/>
                  <a:pt x="7530" y="4191"/>
                </a:cubicBezTo>
                <a:lnTo>
                  <a:pt x="6427" y="4191"/>
                </a:lnTo>
                <a:lnTo>
                  <a:pt x="3088" y="1482"/>
                </a:lnTo>
                <a:cubicBezTo>
                  <a:pt x="3245" y="1072"/>
                  <a:pt x="3151" y="663"/>
                  <a:pt x="2867" y="348"/>
                </a:cubicBezTo>
                <a:cubicBezTo>
                  <a:pt x="2678" y="127"/>
                  <a:pt x="2395" y="1"/>
                  <a:pt x="2143" y="1"/>
                </a:cubicBezTo>
                <a:close/>
              </a:path>
            </a:pathLst>
          </a:custGeom>
          <a:solidFill>
            <a:srgbClr val="FEFEFE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57" name="文本框 70"/>
          <p:cNvSpPr txBox="1"/>
          <p:nvPr/>
        </p:nvSpPr>
        <p:spPr>
          <a:xfrm>
            <a:off x="1362120" y="2110884"/>
            <a:ext cx="3041412" cy="525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>
              <a:lnSpc>
                <a:spcPct val="130000"/>
              </a:lnSpc>
            </a:pPr>
            <a:r>
              <a:rPr lang="zh-CN" altLang="en-US" sz="2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加强</a:t>
            </a:r>
            <a:r>
              <a:rPr lang="zh-CN" altLang="en-US" sz="24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思想教育</a:t>
            </a:r>
            <a:r>
              <a:rPr lang="zh-CN" altLang="en-US" sz="2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引导</a:t>
            </a:r>
          </a:p>
        </p:txBody>
      </p:sp>
      <p:sp>
        <p:nvSpPr>
          <p:cNvPr id="62" name="文本框 70"/>
          <p:cNvSpPr txBox="1"/>
          <p:nvPr/>
        </p:nvSpPr>
        <p:spPr>
          <a:xfrm>
            <a:off x="7471975" y="2080206"/>
            <a:ext cx="3041412" cy="525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>
              <a:lnSpc>
                <a:spcPct val="130000"/>
              </a:lnSpc>
            </a:pPr>
            <a:r>
              <a:rPr lang="zh-CN" altLang="en-US" sz="24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树立正确用人导向</a:t>
            </a:r>
            <a:endParaRPr lang="zh-CN" altLang="en-US" sz="240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3" name="文本框 70"/>
          <p:cNvSpPr txBox="1"/>
          <p:nvPr/>
        </p:nvSpPr>
        <p:spPr>
          <a:xfrm>
            <a:off x="661984" y="3511645"/>
            <a:ext cx="3041412" cy="525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>
              <a:lnSpc>
                <a:spcPct val="130000"/>
              </a:lnSpc>
            </a:pPr>
            <a:r>
              <a:rPr lang="zh-CN" altLang="en-US" sz="24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发挥考核评价作用</a:t>
            </a:r>
            <a:endParaRPr lang="zh-CN" altLang="en-US" sz="240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4" name="文本框 70"/>
          <p:cNvSpPr txBox="1"/>
          <p:nvPr/>
        </p:nvSpPr>
        <p:spPr>
          <a:xfrm>
            <a:off x="8115729" y="3550898"/>
            <a:ext cx="3041412" cy="525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>
              <a:lnSpc>
                <a:spcPct val="130000"/>
              </a:lnSpc>
            </a:pPr>
            <a:r>
              <a:rPr lang="zh-CN" altLang="en-US" sz="24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健全容错纠错机制</a:t>
            </a:r>
            <a:endParaRPr lang="zh-CN" altLang="en-US" sz="240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5" name="文本框 70"/>
          <p:cNvSpPr txBox="1"/>
          <p:nvPr/>
        </p:nvSpPr>
        <p:spPr>
          <a:xfrm>
            <a:off x="1395100" y="4879791"/>
            <a:ext cx="3041412" cy="525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>
              <a:lnSpc>
                <a:spcPct val="130000"/>
              </a:lnSpc>
            </a:pPr>
            <a:r>
              <a:rPr lang="zh-CN" altLang="en-US" sz="24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帮助提升本领能力</a:t>
            </a:r>
            <a:endParaRPr lang="zh-CN" altLang="en-US" sz="240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6" name="文本框 70"/>
          <p:cNvSpPr txBox="1"/>
          <p:nvPr/>
        </p:nvSpPr>
        <p:spPr>
          <a:xfrm>
            <a:off x="7471975" y="4879791"/>
            <a:ext cx="3041412" cy="525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>
              <a:lnSpc>
                <a:spcPct val="130000"/>
              </a:lnSpc>
            </a:pPr>
            <a:r>
              <a:rPr lang="zh-CN" altLang="en-US" sz="24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整治纠正不正之风</a:t>
            </a:r>
            <a:endParaRPr lang="zh-CN" altLang="en-US" sz="240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15559049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26"/>
          <p:cNvGrpSpPr/>
          <p:nvPr/>
        </p:nvGrpSpPr>
        <p:grpSpPr>
          <a:xfrm>
            <a:off x="1" y="184819"/>
            <a:ext cx="12190930" cy="1325563"/>
            <a:chOff x="1" y="184819"/>
            <a:chExt cx="12190930" cy="1325563"/>
          </a:xfrm>
        </p:grpSpPr>
        <p:sp>
          <p:nvSpPr>
            <p:cNvPr id="3" name="剪去单角的矩形 27"/>
            <p:cNvSpPr/>
            <p:nvPr/>
          </p:nvSpPr>
          <p:spPr>
            <a:xfrm flipV="1">
              <a:off x="1" y="566671"/>
              <a:ext cx="6120000" cy="540000"/>
            </a:xfrm>
            <a:prstGeom prst="snip1Rect">
              <a:avLst/>
            </a:prstGeom>
            <a:solidFill>
              <a:sysClr val="window" lastClr="CCE8CF">
                <a:lumMod val="6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" name="标题 1"/>
            <p:cNvSpPr txBox="1"/>
            <p:nvPr/>
          </p:nvSpPr>
          <p:spPr>
            <a:xfrm>
              <a:off x="1" y="184819"/>
              <a:ext cx="12190930" cy="132556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lvl="0"/>
              <a:r>
                <a:rPr kumimoji="0" lang="zh-CN" altLang="en-US" sz="2800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" lastClr="CCE8C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      </a:t>
              </a:r>
              <a:r>
                <a:rPr lang="en-US" altLang="zh-CN" sz="3200" b="1" dirty="0" smtClean="0">
                  <a:solidFill>
                    <a:sysClr val="window" lastClr="CCE8C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r>
                <a:rPr kumimoji="0" lang="en-US" altLang="zh-CN" sz="3200" b="1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" lastClr="CCE8C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.2-</a:t>
              </a:r>
              <a:r>
                <a:rPr lang="zh-CN" altLang="en-US" sz="2800" noProof="0" dirty="0" smtClean="0">
                  <a:solidFill>
                    <a:sysClr val="window" lastClr="CCE8C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激励干部担当作为</a:t>
              </a:r>
              <a:endParaRPr lang="zh-CN" altLang="en-US" sz="2800" dirty="0">
                <a:solidFill>
                  <a:sysClr val="window" lastClr="CCE8C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0" name="Rectangle 61"/>
          <p:cNvSpPr/>
          <p:nvPr/>
        </p:nvSpPr>
        <p:spPr bwMode="auto">
          <a:xfrm>
            <a:off x="1019500" y="2085314"/>
            <a:ext cx="10258097" cy="45719"/>
          </a:xfrm>
          <a:prstGeom prst="rect">
            <a:avLst/>
          </a:prstGeom>
          <a:solidFill>
            <a:srgbClr val="0068B7"/>
          </a:solidFill>
          <a:ln w="25400" cap="flat" cmpd="sng" algn="ctr">
            <a:solidFill>
              <a:srgbClr val="0068B7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6757" tIns="48378" rIns="96757" bIns="48378" numCol="1" rtlCol="0" anchor="t" anchorCtr="0" compatLnSpc="1">
            <a:prstTxWarp prst="textNoShape">
              <a:avLst/>
            </a:prstTxWarp>
          </a:bodyPr>
          <a:lstStyle/>
          <a:p>
            <a:pPr algn="ctr" defTabSz="1309063" fontAlgn="base">
              <a:spcBef>
                <a:spcPct val="0"/>
              </a:spcBef>
              <a:spcAft>
                <a:spcPct val="0"/>
              </a:spcAft>
            </a:pPr>
            <a:endParaRPr lang="en-US" sz="8042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11" name="Rectangle 11"/>
          <p:cNvSpPr/>
          <p:nvPr/>
        </p:nvSpPr>
        <p:spPr bwMode="auto">
          <a:xfrm>
            <a:off x="558152" y="1589265"/>
            <a:ext cx="11263803" cy="38718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lvl="0" algn="ctr" defTabSz="967527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kern="0" noProof="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Lato Regular" charset="0"/>
                <a:sym typeface="Lato Regular" charset="0"/>
              </a:rPr>
              <a:t>新时代干部担当精神的具体表现，要做到“五个敢于”</a:t>
            </a:r>
            <a:endParaRPr kumimoji="0" lang="en-US" sz="280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Lato Regular" charset="0"/>
              <a:sym typeface="Lato Regular" charset="0"/>
            </a:endParaRPr>
          </a:p>
        </p:txBody>
      </p:sp>
      <p:sp>
        <p:nvSpPr>
          <p:cNvPr id="12" name="Pentagon 63"/>
          <p:cNvSpPr/>
          <p:nvPr/>
        </p:nvSpPr>
        <p:spPr>
          <a:xfrm rot="5400000">
            <a:off x="1636130" y="3474248"/>
            <a:ext cx="1499680" cy="1600069"/>
          </a:xfrm>
          <a:prstGeom prst="homePlate">
            <a:avLst/>
          </a:prstGeom>
          <a:solidFill>
            <a:srgbClr val="0068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315">
              <a:cs typeface="+mn-ea"/>
              <a:sym typeface="+mn-lt"/>
            </a:endParaRPr>
          </a:p>
        </p:txBody>
      </p:sp>
      <p:sp>
        <p:nvSpPr>
          <p:cNvPr id="13" name="Rectangle 64"/>
          <p:cNvSpPr/>
          <p:nvPr/>
        </p:nvSpPr>
        <p:spPr>
          <a:xfrm>
            <a:off x="1585939" y="2730490"/>
            <a:ext cx="1600069" cy="534213"/>
          </a:xfrm>
          <a:prstGeom prst="rect">
            <a:avLst/>
          </a:prstGeom>
          <a:solidFill>
            <a:srgbClr val="0068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275" dirty="0">
                <a:cs typeface="+mn-ea"/>
                <a:sym typeface="+mn-lt"/>
              </a:rPr>
              <a:t>01</a:t>
            </a:r>
          </a:p>
        </p:txBody>
      </p:sp>
      <p:sp>
        <p:nvSpPr>
          <p:cNvPr id="14" name="Freeform 182"/>
          <p:cNvSpPr>
            <a:spLocks noEditPoints="1"/>
          </p:cNvSpPr>
          <p:nvPr/>
        </p:nvSpPr>
        <p:spPr bwMode="auto">
          <a:xfrm>
            <a:off x="2098543" y="3822169"/>
            <a:ext cx="574857" cy="537091"/>
          </a:xfrm>
          <a:custGeom>
            <a:avLst/>
            <a:gdLst/>
            <a:ahLst/>
            <a:cxnLst>
              <a:cxn ang="0">
                <a:pos x="70" y="24"/>
              </a:cxn>
              <a:cxn ang="0">
                <a:pos x="29" y="50"/>
              </a:cxn>
              <a:cxn ang="0">
                <a:pos x="0" y="26"/>
              </a:cxn>
              <a:cxn ang="0">
                <a:pos x="42" y="0"/>
              </a:cxn>
              <a:cxn ang="0">
                <a:pos x="70" y="24"/>
              </a:cxn>
              <a:cxn ang="0">
                <a:pos x="70" y="74"/>
              </a:cxn>
              <a:cxn ang="0">
                <a:pos x="42" y="98"/>
              </a:cxn>
              <a:cxn ang="0">
                <a:pos x="0" y="72"/>
              </a:cxn>
              <a:cxn ang="0">
                <a:pos x="29" y="50"/>
              </a:cxn>
              <a:cxn ang="0">
                <a:pos x="70" y="74"/>
              </a:cxn>
              <a:cxn ang="0">
                <a:pos x="109" y="104"/>
              </a:cxn>
              <a:cxn ang="0">
                <a:pos x="70" y="128"/>
              </a:cxn>
              <a:cxn ang="0">
                <a:pos x="70" y="128"/>
              </a:cxn>
              <a:cxn ang="0">
                <a:pos x="70" y="128"/>
              </a:cxn>
              <a:cxn ang="0">
                <a:pos x="70" y="128"/>
              </a:cxn>
              <a:cxn ang="0">
                <a:pos x="70" y="128"/>
              </a:cxn>
              <a:cxn ang="0">
                <a:pos x="29" y="104"/>
              </a:cxn>
              <a:cxn ang="0">
                <a:pos x="29" y="95"/>
              </a:cxn>
              <a:cxn ang="0">
                <a:pos x="42" y="102"/>
              </a:cxn>
              <a:cxn ang="0">
                <a:pos x="70" y="78"/>
              </a:cxn>
              <a:cxn ang="0">
                <a:pos x="70" y="78"/>
              </a:cxn>
              <a:cxn ang="0">
                <a:pos x="70" y="78"/>
              </a:cxn>
              <a:cxn ang="0">
                <a:pos x="70" y="78"/>
              </a:cxn>
              <a:cxn ang="0">
                <a:pos x="70" y="78"/>
              </a:cxn>
              <a:cxn ang="0">
                <a:pos x="98" y="102"/>
              </a:cxn>
              <a:cxn ang="0">
                <a:pos x="109" y="95"/>
              </a:cxn>
              <a:cxn ang="0">
                <a:pos x="109" y="104"/>
              </a:cxn>
              <a:cxn ang="0">
                <a:pos x="137" y="26"/>
              </a:cxn>
              <a:cxn ang="0">
                <a:pos x="111" y="50"/>
              </a:cxn>
              <a:cxn ang="0">
                <a:pos x="70" y="24"/>
              </a:cxn>
              <a:cxn ang="0">
                <a:pos x="98" y="0"/>
              </a:cxn>
              <a:cxn ang="0">
                <a:pos x="137" y="26"/>
              </a:cxn>
              <a:cxn ang="0">
                <a:pos x="137" y="72"/>
              </a:cxn>
              <a:cxn ang="0">
                <a:pos x="98" y="98"/>
              </a:cxn>
              <a:cxn ang="0">
                <a:pos x="70" y="74"/>
              </a:cxn>
              <a:cxn ang="0">
                <a:pos x="111" y="50"/>
              </a:cxn>
              <a:cxn ang="0">
                <a:pos x="137" y="72"/>
              </a:cxn>
            </a:cxnLst>
            <a:rect l="0" t="0" r="r" b="b"/>
            <a:pathLst>
              <a:path w="137" h="128">
                <a:moveTo>
                  <a:pt x="70" y="24"/>
                </a:moveTo>
                <a:lnTo>
                  <a:pt x="29" y="50"/>
                </a:lnTo>
                <a:lnTo>
                  <a:pt x="0" y="26"/>
                </a:lnTo>
                <a:lnTo>
                  <a:pt x="42" y="0"/>
                </a:lnTo>
                <a:lnTo>
                  <a:pt x="70" y="24"/>
                </a:lnTo>
                <a:close/>
                <a:moveTo>
                  <a:pt x="70" y="74"/>
                </a:moveTo>
                <a:lnTo>
                  <a:pt x="42" y="98"/>
                </a:lnTo>
                <a:lnTo>
                  <a:pt x="0" y="72"/>
                </a:lnTo>
                <a:lnTo>
                  <a:pt x="29" y="50"/>
                </a:lnTo>
                <a:lnTo>
                  <a:pt x="70" y="74"/>
                </a:lnTo>
                <a:close/>
                <a:moveTo>
                  <a:pt x="109" y="104"/>
                </a:moveTo>
                <a:lnTo>
                  <a:pt x="70" y="128"/>
                </a:lnTo>
                <a:lnTo>
                  <a:pt x="70" y="128"/>
                </a:lnTo>
                <a:lnTo>
                  <a:pt x="70" y="128"/>
                </a:lnTo>
                <a:lnTo>
                  <a:pt x="70" y="128"/>
                </a:lnTo>
                <a:lnTo>
                  <a:pt x="70" y="128"/>
                </a:lnTo>
                <a:lnTo>
                  <a:pt x="29" y="104"/>
                </a:lnTo>
                <a:lnTo>
                  <a:pt x="29" y="95"/>
                </a:lnTo>
                <a:lnTo>
                  <a:pt x="42" y="102"/>
                </a:lnTo>
                <a:lnTo>
                  <a:pt x="70" y="78"/>
                </a:lnTo>
                <a:lnTo>
                  <a:pt x="70" y="78"/>
                </a:lnTo>
                <a:lnTo>
                  <a:pt x="70" y="78"/>
                </a:lnTo>
                <a:lnTo>
                  <a:pt x="70" y="78"/>
                </a:lnTo>
                <a:lnTo>
                  <a:pt x="70" y="78"/>
                </a:lnTo>
                <a:lnTo>
                  <a:pt x="98" y="102"/>
                </a:lnTo>
                <a:lnTo>
                  <a:pt x="109" y="95"/>
                </a:lnTo>
                <a:lnTo>
                  <a:pt x="109" y="104"/>
                </a:lnTo>
                <a:close/>
                <a:moveTo>
                  <a:pt x="137" y="26"/>
                </a:moveTo>
                <a:lnTo>
                  <a:pt x="111" y="50"/>
                </a:lnTo>
                <a:lnTo>
                  <a:pt x="70" y="24"/>
                </a:lnTo>
                <a:lnTo>
                  <a:pt x="98" y="0"/>
                </a:lnTo>
                <a:lnTo>
                  <a:pt x="137" y="26"/>
                </a:lnTo>
                <a:close/>
                <a:moveTo>
                  <a:pt x="137" y="72"/>
                </a:moveTo>
                <a:lnTo>
                  <a:pt x="98" y="98"/>
                </a:lnTo>
                <a:lnTo>
                  <a:pt x="70" y="74"/>
                </a:lnTo>
                <a:lnTo>
                  <a:pt x="111" y="50"/>
                </a:lnTo>
                <a:lnTo>
                  <a:pt x="137" y="7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05859" tIns="52929" rIns="105859" bIns="52929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315">
              <a:cs typeface="+mn-ea"/>
              <a:sym typeface="+mn-lt"/>
            </a:endParaRPr>
          </a:p>
        </p:txBody>
      </p:sp>
      <p:sp>
        <p:nvSpPr>
          <p:cNvPr id="15" name="Pentagon 66"/>
          <p:cNvSpPr/>
          <p:nvPr/>
        </p:nvSpPr>
        <p:spPr>
          <a:xfrm rot="5400000">
            <a:off x="3493902" y="3474248"/>
            <a:ext cx="1499680" cy="1600069"/>
          </a:xfrm>
          <a:prstGeom prst="homePlate">
            <a:avLst/>
          </a:prstGeom>
          <a:solidFill>
            <a:srgbClr val="E500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315">
              <a:cs typeface="+mn-ea"/>
              <a:sym typeface="+mn-lt"/>
            </a:endParaRPr>
          </a:p>
        </p:txBody>
      </p:sp>
      <p:sp>
        <p:nvSpPr>
          <p:cNvPr id="16" name="Rectangle 67"/>
          <p:cNvSpPr/>
          <p:nvPr/>
        </p:nvSpPr>
        <p:spPr>
          <a:xfrm>
            <a:off x="3443712" y="2730491"/>
            <a:ext cx="1600069" cy="546866"/>
          </a:xfrm>
          <a:prstGeom prst="rect">
            <a:avLst/>
          </a:prstGeom>
          <a:solidFill>
            <a:srgbClr val="E500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275" dirty="0">
                <a:cs typeface="+mn-ea"/>
                <a:sym typeface="+mn-lt"/>
              </a:rPr>
              <a:t>02</a:t>
            </a:r>
          </a:p>
        </p:txBody>
      </p:sp>
      <p:sp>
        <p:nvSpPr>
          <p:cNvPr id="17" name="Freeform 172"/>
          <p:cNvSpPr>
            <a:spLocks noEditPoints="1"/>
          </p:cNvSpPr>
          <p:nvPr/>
        </p:nvSpPr>
        <p:spPr bwMode="auto">
          <a:xfrm>
            <a:off x="3957654" y="3882479"/>
            <a:ext cx="572187" cy="416466"/>
          </a:xfrm>
          <a:custGeom>
            <a:avLst/>
            <a:gdLst/>
            <a:ahLst/>
            <a:cxnLst>
              <a:cxn ang="0">
                <a:pos x="59" y="53"/>
              </a:cxn>
              <a:cxn ang="0">
                <a:pos x="17" y="53"/>
              </a:cxn>
              <a:cxn ang="0">
                <a:pos x="0" y="36"/>
              </a:cxn>
              <a:cxn ang="0">
                <a:pos x="10" y="21"/>
              </a:cxn>
              <a:cxn ang="0">
                <a:pos x="10" y="19"/>
              </a:cxn>
              <a:cxn ang="0">
                <a:pos x="30" y="0"/>
              </a:cxn>
              <a:cxn ang="0">
                <a:pos x="48" y="12"/>
              </a:cxn>
              <a:cxn ang="0">
                <a:pos x="54" y="9"/>
              </a:cxn>
              <a:cxn ang="0">
                <a:pos x="64" y="19"/>
              </a:cxn>
              <a:cxn ang="0">
                <a:pos x="62" y="24"/>
              </a:cxn>
              <a:cxn ang="0">
                <a:pos x="73" y="38"/>
              </a:cxn>
              <a:cxn ang="0">
                <a:pos x="59" y="53"/>
              </a:cxn>
              <a:cxn ang="0">
                <a:pos x="49" y="27"/>
              </a:cxn>
              <a:cxn ang="0">
                <a:pos x="35" y="13"/>
              </a:cxn>
              <a:cxn ang="0">
                <a:pos x="34" y="13"/>
              </a:cxn>
              <a:cxn ang="0">
                <a:pos x="34" y="13"/>
              </a:cxn>
              <a:cxn ang="0">
                <a:pos x="20" y="27"/>
              </a:cxn>
              <a:cxn ang="0">
                <a:pos x="20" y="27"/>
              </a:cxn>
              <a:cxn ang="0">
                <a:pos x="21" y="29"/>
              </a:cxn>
              <a:cxn ang="0">
                <a:pos x="30" y="29"/>
              </a:cxn>
              <a:cxn ang="0">
                <a:pos x="30" y="42"/>
              </a:cxn>
              <a:cxn ang="0">
                <a:pos x="31" y="43"/>
              </a:cxn>
              <a:cxn ang="0">
                <a:pos x="38" y="43"/>
              </a:cxn>
              <a:cxn ang="0">
                <a:pos x="39" y="42"/>
              </a:cxn>
              <a:cxn ang="0">
                <a:pos x="39" y="29"/>
              </a:cxn>
              <a:cxn ang="0">
                <a:pos x="48" y="29"/>
              </a:cxn>
              <a:cxn ang="0">
                <a:pos x="49" y="27"/>
              </a:cxn>
              <a:cxn ang="0">
                <a:pos x="49" y="27"/>
              </a:cxn>
            </a:cxnLst>
            <a:rect l="0" t="0" r="r" b="b"/>
            <a:pathLst>
              <a:path w="73" h="53">
                <a:moveTo>
                  <a:pt x="59" y="53"/>
                </a:moveTo>
                <a:cubicBezTo>
                  <a:pt x="17" y="53"/>
                  <a:pt x="17" y="53"/>
                  <a:pt x="17" y="53"/>
                </a:cubicBezTo>
                <a:cubicBezTo>
                  <a:pt x="8" y="53"/>
                  <a:pt x="0" y="45"/>
                  <a:pt x="0" y="36"/>
                </a:cubicBezTo>
                <a:cubicBezTo>
                  <a:pt x="0" y="29"/>
                  <a:pt x="4" y="23"/>
                  <a:pt x="10" y="21"/>
                </a:cubicBezTo>
                <a:cubicBezTo>
                  <a:pt x="10" y="20"/>
                  <a:pt x="10" y="20"/>
                  <a:pt x="10" y="19"/>
                </a:cubicBezTo>
                <a:cubicBezTo>
                  <a:pt x="10" y="8"/>
                  <a:pt x="19" y="0"/>
                  <a:pt x="30" y="0"/>
                </a:cubicBezTo>
                <a:cubicBezTo>
                  <a:pt x="37" y="0"/>
                  <a:pt x="45" y="4"/>
                  <a:pt x="48" y="12"/>
                </a:cubicBezTo>
                <a:cubicBezTo>
                  <a:pt x="49" y="10"/>
                  <a:pt x="52" y="9"/>
                  <a:pt x="54" y="9"/>
                </a:cubicBezTo>
                <a:cubicBezTo>
                  <a:pt x="59" y="9"/>
                  <a:pt x="64" y="14"/>
                  <a:pt x="64" y="19"/>
                </a:cubicBezTo>
                <a:cubicBezTo>
                  <a:pt x="64" y="21"/>
                  <a:pt x="63" y="23"/>
                  <a:pt x="62" y="24"/>
                </a:cubicBezTo>
                <a:cubicBezTo>
                  <a:pt x="69" y="26"/>
                  <a:pt x="73" y="32"/>
                  <a:pt x="73" y="38"/>
                </a:cubicBezTo>
                <a:cubicBezTo>
                  <a:pt x="73" y="46"/>
                  <a:pt x="67" y="53"/>
                  <a:pt x="59" y="53"/>
                </a:cubicBezTo>
                <a:close/>
                <a:moveTo>
                  <a:pt x="49" y="27"/>
                </a:moveTo>
                <a:cubicBezTo>
                  <a:pt x="35" y="13"/>
                  <a:pt x="35" y="13"/>
                  <a:pt x="35" y="13"/>
                </a:cubicBezTo>
                <a:cubicBezTo>
                  <a:pt x="35" y="13"/>
                  <a:pt x="35" y="13"/>
                  <a:pt x="34" y="13"/>
                </a:cubicBezTo>
                <a:cubicBezTo>
                  <a:pt x="34" y="13"/>
                  <a:pt x="34" y="13"/>
                  <a:pt x="34" y="13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8"/>
                  <a:pt x="20" y="29"/>
                  <a:pt x="21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42"/>
                  <a:pt x="30" y="42"/>
                  <a:pt x="30" y="42"/>
                </a:cubicBezTo>
                <a:cubicBezTo>
                  <a:pt x="30" y="43"/>
                  <a:pt x="30" y="43"/>
                  <a:pt x="31" y="43"/>
                </a:cubicBezTo>
                <a:cubicBezTo>
                  <a:pt x="38" y="43"/>
                  <a:pt x="38" y="43"/>
                  <a:pt x="38" y="43"/>
                </a:cubicBezTo>
                <a:cubicBezTo>
                  <a:pt x="39" y="43"/>
                  <a:pt x="39" y="43"/>
                  <a:pt x="39" y="42"/>
                </a:cubicBezTo>
                <a:cubicBezTo>
                  <a:pt x="39" y="29"/>
                  <a:pt x="39" y="29"/>
                  <a:pt x="39" y="29"/>
                </a:cubicBezTo>
                <a:cubicBezTo>
                  <a:pt x="48" y="29"/>
                  <a:pt x="48" y="29"/>
                  <a:pt x="48" y="29"/>
                </a:cubicBezTo>
                <a:cubicBezTo>
                  <a:pt x="49" y="29"/>
                  <a:pt x="49" y="28"/>
                  <a:pt x="49" y="27"/>
                </a:cubicBezTo>
                <a:cubicBezTo>
                  <a:pt x="49" y="27"/>
                  <a:pt x="49" y="27"/>
                  <a:pt x="49" y="2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05859" tIns="52929" rIns="105859" bIns="52929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315">
              <a:cs typeface="+mn-ea"/>
              <a:sym typeface="+mn-lt"/>
            </a:endParaRPr>
          </a:p>
        </p:txBody>
      </p:sp>
      <p:sp>
        <p:nvSpPr>
          <p:cNvPr id="18" name="Pentagon 69"/>
          <p:cNvSpPr/>
          <p:nvPr/>
        </p:nvSpPr>
        <p:spPr>
          <a:xfrm rot="5400000">
            <a:off x="5351675" y="3474248"/>
            <a:ext cx="1499680" cy="1600069"/>
          </a:xfrm>
          <a:prstGeom prst="homePlate">
            <a:avLst/>
          </a:prstGeom>
          <a:solidFill>
            <a:srgbClr val="347F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315">
              <a:cs typeface="+mn-ea"/>
              <a:sym typeface="+mn-lt"/>
            </a:endParaRPr>
          </a:p>
        </p:txBody>
      </p:sp>
      <p:sp>
        <p:nvSpPr>
          <p:cNvPr id="19" name="Rectangle 70"/>
          <p:cNvSpPr/>
          <p:nvPr/>
        </p:nvSpPr>
        <p:spPr>
          <a:xfrm>
            <a:off x="5301483" y="2730491"/>
            <a:ext cx="1600069" cy="546866"/>
          </a:xfrm>
          <a:prstGeom prst="rect">
            <a:avLst/>
          </a:prstGeom>
          <a:solidFill>
            <a:srgbClr val="347F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275" dirty="0">
                <a:cs typeface="+mn-ea"/>
                <a:sym typeface="+mn-lt"/>
              </a:rPr>
              <a:t>03</a:t>
            </a:r>
          </a:p>
        </p:txBody>
      </p:sp>
      <p:sp>
        <p:nvSpPr>
          <p:cNvPr id="20" name="Freeform 122"/>
          <p:cNvSpPr>
            <a:spLocks noEditPoints="1"/>
          </p:cNvSpPr>
          <p:nvPr/>
        </p:nvSpPr>
        <p:spPr bwMode="auto">
          <a:xfrm>
            <a:off x="5923208" y="3834271"/>
            <a:ext cx="356619" cy="512889"/>
          </a:xfrm>
          <a:custGeom>
            <a:avLst/>
            <a:gdLst/>
            <a:ahLst/>
            <a:cxnLst>
              <a:cxn ang="0">
                <a:pos x="41" y="29"/>
              </a:cxn>
              <a:cxn ang="0">
                <a:pos x="23" y="50"/>
              </a:cxn>
              <a:cxn ang="0">
                <a:pos x="23" y="55"/>
              </a:cxn>
              <a:cxn ang="0">
                <a:pos x="32" y="55"/>
              </a:cxn>
              <a:cxn ang="0">
                <a:pos x="34" y="57"/>
              </a:cxn>
              <a:cxn ang="0">
                <a:pos x="32" y="59"/>
              </a:cxn>
              <a:cxn ang="0">
                <a:pos x="9" y="59"/>
              </a:cxn>
              <a:cxn ang="0">
                <a:pos x="7" y="57"/>
              </a:cxn>
              <a:cxn ang="0">
                <a:pos x="9" y="55"/>
              </a:cxn>
              <a:cxn ang="0">
                <a:pos x="18" y="55"/>
              </a:cxn>
              <a:cxn ang="0">
                <a:pos x="18" y="50"/>
              </a:cxn>
              <a:cxn ang="0">
                <a:pos x="0" y="29"/>
              </a:cxn>
              <a:cxn ang="0">
                <a:pos x="0" y="25"/>
              </a:cxn>
              <a:cxn ang="0">
                <a:pos x="2" y="23"/>
              </a:cxn>
              <a:cxn ang="0">
                <a:pos x="4" y="25"/>
              </a:cxn>
              <a:cxn ang="0">
                <a:pos x="4" y="29"/>
              </a:cxn>
              <a:cxn ang="0">
                <a:pos x="20" y="45"/>
              </a:cxn>
              <a:cxn ang="0">
                <a:pos x="36" y="29"/>
              </a:cxn>
              <a:cxn ang="0">
                <a:pos x="36" y="25"/>
              </a:cxn>
              <a:cxn ang="0">
                <a:pos x="39" y="23"/>
              </a:cxn>
              <a:cxn ang="0">
                <a:pos x="41" y="25"/>
              </a:cxn>
              <a:cxn ang="0">
                <a:pos x="41" y="29"/>
              </a:cxn>
              <a:cxn ang="0">
                <a:pos x="32" y="29"/>
              </a:cxn>
              <a:cxn ang="0">
                <a:pos x="20" y="41"/>
              </a:cxn>
              <a:cxn ang="0">
                <a:pos x="9" y="29"/>
              </a:cxn>
              <a:cxn ang="0">
                <a:pos x="9" y="11"/>
              </a:cxn>
              <a:cxn ang="0">
                <a:pos x="20" y="0"/>
              </a:cxn>
              <a:cxn ang="0">
                <a:pos x="32" y="11"/>
              </a:cxn>
              <a:cxn ang="0">
                <a:pos x="32" y="29"/>
              </a:cxn>
            </a:cxnLst>
            <a:rect l="0" t="0" r="r" b="b"/>
            <a:pathLst>
              <a:path w="41" h="59">
                <a:moveTo>
                  <a:pt x="41" y="29"/>
                </a:moveTo>
                <a:cubicBezTo>
                  <a:pt x="41" y="40"/>
                  <a:pt x="33" y="49"/>
                  <a:pt x="23" y="50"/>
                </a:cubicBezTo>
                <a:cubicBezTo>
                  <a:pt x="23" y="55"/>
                  <a:pt x="23" y="55"/>
                  <a:pt x="23" y="55"/>
                </a:cubicBezTo>
                <a:cubicBezTo>
                  <a:pt x="32" y="55"/>
                  <a:pt x="32" y="55"/>
                  <a:pt x="32" y="55"/>
                </a:cubicBezTo>
                <a:cubicBezTo>
                  <a:pt x="33" y="55"/>
                  <a:pt x="34" y="56"/>
                  <a:pt x="34" y="57"/>
                </a:cubicBezTo>
                <a:cubicBezTo>
                  <a:pt x="34" y="58"/>
                  <a:pt x="33" y="59"/>
                  <a:pt x="32" y="59"/>
                </a:cubicBezTo>
                <a:cubicBezTo>
                  <a:pt x="9" y="59"/>
                  <a:pt x="9" y="59"/>
                  <a:pt x="9" y="59"/>
                </a:cubicBezTo>
                <a:cubicBezTo>
                  <a:pt x="8" y="59"/>
                  <a:pt x="7" y="58"/>
                  <a:pt x="7" y="57"/>
                </a:cubicBezTo>
                <a:cubicBezTo>
                  <a:pt x="7" y="56"/>
                  <a:pt x="8" y="55"/>
                  <a:pt x="9" y="55"/>
                </a:cubicBezTo>
                <a:cubicBezTo>
                  <a:pt x="18" y="55"/>
                  <a:pt x="18" y="55"/>
                  <a:pt x="18" y="55"/>
                </a:cubicBezTo>
                <a:cubicBezTo>
                  <a:pt x="18" y="50"/>
                  <a:pt x="18" y="50"/>
                  <a:pt x="18" y="50"/>
                </a:cubicBezTo>
                <a:cubicBezTo>
                  <a:pt x="8" y="49"/>
                  <a:pt x="0" y="40"/>
                  <a:pt x="0" y="29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4"/>
                  <a:pt x="1" y="23"/>
                  <a:pt x="2" y="23"/>
                </a:cubicBezTo>
                <a:cubicBezTo>
                  <a:pt x="3" y="23"/>
                  <a:pt x="4" y="24"/>
                  <a:pt x="4" y="25"/>
                </a:cubicBezTo>
                <a:cubicBezTo>
                  <a:pt x="4" y="29"/>
                  <a:pt x="4" y="29"/>
                  <a:pt x="4" y="29"/>
                </a:cubicBezTo>
                <a:cubicBezTo>
                  <a:pt x="4" y="38"/>
                  <a:pt x="12" y="45"/>
                  <a:pt x="20" y="45"/>
                </a:cubicBezTo>
                <a:cubicBezTo>
                  <a:pt x="29" y="45"/>
                  <a:pt x="36" y="38"/>
                  <a:pt x="36" y="29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4"/>
                  <a:pt x="37" y="23"/>
                  <a:pt x="39" y="23"/>
                </a:cubicBezTo>
                <a:cubicBezTo>
                  <a:pt x="40" y="23"/>
                  <a:pt x="41" y="24"/>
                  <a:pt x="41" y="25"/>
                </a:cubicBezTo>
                <a:lnTo>
                  <a:pt x="41" y="29"/>
                </a:lnTo>
                <a:close/>
                <a:moveTo>
                  <a:pt x="32" y="29"/>
                </a:moveTo>
                <a:cubicBezTo>
                  <a:pt x="32" y="36"/>
                  <a:pt x="27" y="41"/>
                  <a:pt x="20" y="41"/>
                </a:cubicBezTo>
                <a:cubicBezTo>
                  <a:pt x="14" y="41"/>
                  <a:pt x="9" y="36"/>
                  <a:pt x="9" y="29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5"/>
                  <a:pt x="14" y="0"/>
                  <a:pt x="20" y="0"/>
                </a:cubicBezTo>
                <a:cubicBezTo>
                  <a:pt x="27" y="0"/>
                  <a:pt x="32" y="5"/>
                  <a:pt x="32" y="11"/>
                </a:cubicBezTo>
                <a:lnTo>
                  <a:pt x="32" y="2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05859" tIns="52929" rIns="105859" bIns="52929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315">
              <a:cs typeface="+mn-ea"/>
              <a:sym typeface="+mn-lt"/>
            </a:endParaRPr>
          </a:p>
        </p:txBody>
      </p:sp>
      <p:sp>
        <p:nvSpPr>
          <p:cNvPr id="21" name="Pentagon 72"/>
          <p:cNvSpPr/>
          <p:nvPr/>
        </p:nvSpPr>
        <p:spPr>
          <a:xfrm rot="5400000">
            <a:off x="7209448" y="3474248"/>
            <a:ext cx="1499680" cy="1600069"/>
          </a:xfrm>
          <a:prstGeom prst="homePlat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315">
              <a:cs typeface="+mn-ea"/>
              <a:sym typeface="+mn-lt"/>
            </a:endParaRPr>
          </a:p>
        </p:txBody>
      </p:sp>
      <p:sp>
        <p:nvSpPr>
          <p:cNvPr id="22" name="Rectangle 73"/>
          <p:cNvSpPr/>
          <p:nvPr/>
        </p:nvSpPr>
        <p:spPr>
          <a:xfrm>
            <a:off x="7159257" y="2730490"/>
            <a:ext cx="1600069" cy="54170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275" dirty="0">
                <a:cs typeface="+mn-ea"/>
                <a:sym typeface="+mn-lt"/>
              </a:rPr>
              <a:t>04</a:t>
            </a:r>
          </a:p>
        </p:txBody>
      </p:sp>
      <p:sp>
        <p:nvSpPr>
          <p:cNvPr id="23" name="Freeform 100"/>
          <p:cNvSpPr>
            <a:spLocks noEditPoints="1"/>
          </p:cNvSpPr>
          <p:nvPr/>
        </p:nvSpPr>
        <p:spPr bwMode="auto">
          <a:xfrm>
            <a:off x="7692113" y="3834596"/>
            <a:ext cx="534351" cy="512240"/>
          </a:xfrm>
          <a:custGeom>
            <a:avLst/>
            <a:gdLst/>
            <a:ahLst/>
            <a:cxnLst>
              <a:cxn ang="0">
                <a:pos x="63" y="49"/>
              </a:cxn>
              <a:cxn ang="0">
                <a:pos x="58" y="44"/>
              </a:cxn>
              <a:cxn ang="0">
                <a:pos x="54" y="48"/>
              </a:cxn>
              <a:cxn ang="0">
                <a:pos x="63" y="57"/>
              </a:cxn>
              <a:cxn ang="0">
                <a:pos x="64" y="60"/>
              </a:cxn>
              <a:cxn ang="0">
                <a:pos x="59" y="64"/>
              </a:cxn>
              <a:cxn ang="0">
                <a:pos x="56" y="63"/>
              </a:cxn>
              <a:cxn ang="0">
                <a:pos x="29" y="36"/>
              </a:cxn>
              <a:cxn ang="0">
                <a:pos x="15" y="42"/>
              </a:cxn>
              <a:cxn ang="0">
                <a:pos x="0" y="27"/>
              </a:cxn>
              <a:cxn ang="0">
                <a:pos x="26" y="0"/>
              </a:cxn>
              <a:cxn ang="0">
                <a:pos x="41" y="15"/>
              </a:cxn>
              <a:cxn ang="0">
                <a:pos x="36" y="30"/>
              </a:cxn>
              <a:cxn ang="0">
                <a:pos x="50" y="44"/>
              </a:cxn>
              <a:cxn ang="0">
                <a:pos x="54" y="40"/>
              </a:cxn>
              <a:cxn ang="0">
                <a:pos x="49" y="35"/>
              </a:cxn>
              <a:cxn ang="0">
                <a:pos x="54" y="31"/>
              </a:cxn>
              <a:cxn ang="0">
                <a:pos x="55" y="31"/>
              </a:cxn>
              <a:cxn ang="0">
                <a:pos x="67" y="44"/>
              </a:cxn>
              <a:cxn ang="0">
                <a:pos x="63" y="49"/>
              </a:cxn>
              <a:cxn ang="0">
                <a:pos x="25" y="8"/>
              </a:cxn>
              <a:cxn ang="0">
                <a:pos x="18" y="16"/>
              </a:cxn>
              <a:cxn ang="0">
                <a:pos x="19" y="19"/>
              </a:cxn>
              <a:cxn ang="0">
                <a:pos x="15" y="18"/>
              </a:cxn>
              <a:cxn ang="0">
                <a:pos x="7" y="26"/>
              </a:cxn>
              <a:cxn ang="0">
                <a:pos x="15" y="34"/>
              </a:cxn>
              <a:cxn ang="0">
                <a:pos x="23" y="26"/>
              </a:cxn>
              <a:cxn ang="0">
                <a:pos x="22" y="23"/>
              </a:cxn>
              <a:cxn ang="0">
                <a:pos x="25" y="24"/>
              </a:cxn>
              <a:cxn ang="0">
                <a:pos x="33" y="16"/>
              </a:cxn>
              <a:cxn ang="0">
                <a:pos x="25" y="8"/>
              </a:cxn>
            </a:cxnLst>
            <a:rect l="0" t="0" r="r" b="b"/>
            <a:pathLst>
              <a:path w="67" h="64">
                <a:moveTo>
                  <a:pt x="63" y="49"/>
                </a:moveTo>
                <a:cubicBezTo>
                  <a:pt x="62" y="49"/>
                  <a:pt x="58" y="45"/>
                  <a:pt x="58" y="44"/>
                </a:cubicBezTo>
                <a:cubicBezTo>
                  <a:pt x="54" y="48"/>
                  <a:pt x="54" y="48"/>
                  <a:pt x="54" y="48"/>
                </a:cubicBezTo>
                <a:cubicBezTo>
                  <a:pt x="63" y="57"/>
                  <a:pt x="63" y="57"/>
                  <a:pt x="63" y="57"/>
                </a:cubicBezTo>
                <a:cubicBezTo>
                  <a:pt x="63" y="58"/>
                  <a:pt x="64" y="59"/>
                  <a:pt x="64" y="60"/>
                </a:cubicBezTo>
                <a:cubicBezTo>
                  <a:pt x="64" y="62"/>
                  <a:pt x="61" y="64"/>
                  <a:pt x="59" y="64"/>
                </a:cubicBezTo>
                <a:cubicBezTo>
                  <a:pt x="58" y="64"/>
                  <a:pt x="57" y="64"/>
                  <a:pt x="56" y="63"/>
                </a:cubicBezTo>
                <a:cubicBezTo>
                  <a:pt x="29" y="36"/>
                  <a:pt x="29" y="36"/>
                  <a:pt x="29" y="36"/>
                </a:cubicBezTo>
                <a:cubicBezTo>
                  <a:pt x="25" y="39"/>
                  <a:pt x="20" y="42"/>
                  <a:pt x="15" y="42"/>
                </a:cubicBezTo>
                <a:cubicBezTo>
                  <a:pt x="6" y="42"/>
                  <a:pt x="0" y="36"/>
                  <a:pt x="0" y="27"/>
                </a:cubicBezTo>
                <a:cubicBezTo>
                  <a:pt x="0" y="14"/>
                  <a:pt x="13" y="0"/>
                  <a:pt x="26" y="0"/>
                </a:cubicBezTo>
                <a:cubicBezTo>
                  <a:pt x="35" y="0"/>
                  <a:pt x="41" y="6"/>
                  <a:pt x="41" y="15"/>
                </a:cubicBezTo>
                <a:cubicBezTo>
                  <a:pt x="41" y="21"/>
                  <a:pt x="39" y="26"/>
                  <a:pt x="36" y="30"/>
                </a:cubicBezTo>
                <a:cubicBezTo>
                  <a:pt x="50" y="44"/>
                  <a:pt x="50" y="44"/>
                  <a:pt x="50" y="44"/>
                </a:cubicBezTo>
                <a:cubicBezTo>
                  <a:pt x="54" y="40"/>
                  <a:pt x="54" y="40"/>
                  <a:pt x="54" y="40"/>
                </a:cubicBezTo>
                <a:cubicBezTo>
                  <a:pt x="53" y="39"/>
                  <a:pt x="49" y="36"/>
                  <a:pt x="49" y="35"/>
                </a:cubicBezTo>
                <a:cubicBezTo>
                  <a:pt x="49" y="34"/>
                  <a:pt x="53" y="31"/>
                  <a:pt x="54" y="31"/>
                </a:cubicBezTo>
                <a:cubicBezTo>
                  <a:pt x="54" y="31"/>
                  <a:pt x="54" y="31"/>
                  <a:pt x="55" y="31"/>
                </a:cubicBezTo>
                <a:cubicBezTo>
                  <a:pt x="56" y="32"/>
                  <a:pt x="67" y="43"/>
                  <a:pt x="67" y="44"/>
                </a:cubicBezTo>
                <a:cubicBezTo>
                  <a:pt x="67" y="45"/>
                  <a:pt x="64" y="49"/>
                  <a:pt x="63" y="49"/>
                </a:cubicBezTo>
                <a:close/>
                <a:moveTo>
                  <a:pt x="25" y="8"/>
                </a:moveTo>
                <a:cubicBezTo>
                  <a:pt x="21" y="8"/>
                  <a:pt x="18" y="12"/>
                  <a:pt x="18" y="16"/>
                </a:cubicBezTo>
                <a:cubicBezTo>
                  <a:pt x="18" y="17"/>
                  <a:pt x="18" y="18"/>
                  <a:pt x="19" y="19"/>
                </a:cubicBezTo>
                <a:cubicBezTo>
                  <a:pt x="17" y="19"/>
                  <a:pt x="16" y="18"/>
                  <a:pt x="15" y="18"/>
                </a:cubicBezTo>
                <a:cubicBezTo>
                  <a:pt x="11" y="18"/>
                  <a:pt x="7" y="22"/>
                  <a:pt x="7" y="26"/>
                </a:cubicBezTo>
                <a:cubicBezTo>
                  <a:pt x="7" y="30"/>
                  <a:pt x="11" y="34"/>
                  <a:pt x="15" y="34"/>
                </a:cubicBezTo>
                <a:cubicBezTo>
                  <a:pt x="19" y="34"/>
                  <a:pt x="23" y="30"/>
                  <a:pt x="23" y="26"/>
                </a:cubicBezTo>
                <a:cubicBezTo>
                  <a:pt x="23" y="25"/>
                  <a:pt x="23" y="24"/>
                  <a:pt x="22" y="23"/>
                </a:cubicBezTo>
                <a:cubicBezTo>
                  <a:pt x="23" y="23"/>
                  <a:pt x="24" y="24"/>
                  <a:pt x="25" y="24"/>
                </a:cubicBezTo>
                <a:cubicBezTo>
                  <a:pt x="30" y="24"/>
                  <a:pt x="33" y="20"/>
                  <a:pt x="33" y="16"/>
                </a:cubicBezTo>
                <a:cubicBezTo>
                  <a:pt x="33" y="12"/>
                  <a:pt x="30" y="8"/>
                  <a:pt x="25" y="8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05859" tIns="52929" rIns="105859" bIns="52929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315">
              <a:cs typeface="+mn-ea"/>
              <a:sym typeface="+mn-lt"/>
            </a:endParaRPr>
          </a:p>
        </p:txBody>
      </p:sp>
      <p:sp>
        <p:nvSpPr>
          <p:cNvPr id="24" name="Pentagon 76"/>
          <p:cNvSpPr/>
          <p:nvPr/>
        </p:nvSpPr>
        <p:spPr>
          <a:xfrm rot="5400000">
            <a:off x="9067223" y="3474248"/>
            <a:ext cx="1499680" cy="1600069"/>
          </a:xfrm>
          <a:prstGeom prst="homePlat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315">
              <a:cs typeface="+mn-ea"/>
              <a:sym typeface="+mn-lt"/>
            </a:endParaRPr>
          </a:p>
        </p:txBody>
      </p:sp>
      <p:sp>
        <p:nvSpPr>
          <p:cNvPr id="25" name="Rectangle 77"/>
          <p:cNvSpPr/>
          <p:nvPr/>
        </p:nvSpPr>
        <p:spPr>
          <a:xfrm>
            <a:off x="9017030" y="2730490"/>
            <a:ext cx="1600069" cy="541707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275" dirty="0">
                <a:cs typeface="+mn-ea"/>
                <a:sym typeface="+mn-lt"/>
              </a:rPr>
              <a:t>05</a:t>
            </a:r>
          </a:p>
        </p:txBody>
      </p:sp>
      <p:sp>
        <p:nvSpPr>
          <p:cNvPr id="26" name="Freeform 66"/>
          <p:cNvSpPr>
            <a:spLocks noEditPoints="1"/>
          </p:cNvSpPr>
          <p:nvPr/>
        </p:nvSpPr>
        <p:spPr bwMode="auto">
          <a:xfrm>
            <a:off x="9522276" y="3862062"/>
            <a:ext cx="589585" cy="457307"/>
          </a:xfrm>
          <a:custGeom>
            <a:avLst/>
            <a:gdLst/>
            <a:ahLst/>
            <a:cxnLst>
              <a:cxn ang="0">
                <a:pos x="29" y="41"/>
              </a:cxn>
              <a:cxn ang="0">
                <a:pos x="22" y="40"/>
              </a:cxn>
              <a:cxn ang="0">
                <a:pos x="11" y="45"/>
              </a:cxn>
              <a:cxn ang="0">
                <a:pos x="7" y="46"/>
              </a:cxn>
              <a:cxn ang="0">
                <a:pos x="7" y="46"/>
              </a:cxn>
              <a:cxn ang="0">
                <a:pos x="6" y="45"/>
              </a:cxn>
              <a:cxn ang="0">
                <a:pos x="6" y="43"/>
              </a:cxn>
              <a:cxn ang="0">
                <a:pos x="11" y="36"/>
              </a:cxn>
              <a:cxn ang="0">
                <a:pos x="0" y="20"/>
              </a:cxn>
              <a:cxn ang="0">
                <a:pos x="29" y="0"/>
              </a:cxn>
              <a:cxn ang="0">
                <a:pos x="57" y="20"/>
              </a:cxn>
              <a:cxn ang="0">
                <a:pos x="29" y="41"/>
              </a:cxn>
              <a:cxn ang="0">
                <a:pos x="62" y="47"/>
              </a:cxn>
              <a:cxn ang="0">
                <a:pos x="66" y="53"/>
              </a:cxn>
              <a:cxn ang="0">
                <a:pos x="67" y="55"/>
              </a:cxn>
              <a:cxn ang="0">
                <a:pos x="66" y="56"/>
              </a:cxn>
              <a:cxn ang="0">
                <a:pos x="62" y="55"/>
              </a:cxn>
              <a:cxn ang="0">
                <a:pos x="51" y="50"/>
              </a:cxn>
              <a:cxn ang="0">
                <a:pos x="44" y="51"/>
              </a:cxn>
              <a:cxn ang="0">
                <a:pos x="25" y="46"/>
              </a:cxn>
              <a:cxn ang="0">
                <a:pos x="29" y="46"/>
              </a:cxn>
              <a:cxn ang="0">
                <a:pos x="52" y="39"/>
              </a:cxn>
              <a:cxn ang="0">
                <a:pos x="62" y="20"/>
              </a:cxn>
              <a:cxn ang="0">
                <a:pos x="61" y="14"/>
              </a:cxn>
              <a:cxn ang="0">
                <a:pos x="72" y="30"/>
              </a:cxn>
              <a:cxn ang="0">
                <a:pos x="62" y="47"/>
              </a:cxn>
            </a:cxnLst>
            <a:rect l="0" t="0" r="r" b="b"/>
            <a:pathLst>
              <a:path w="72" h="56">
                <a:moveTo>
                  <a:pt x="29" y="41"/>
                </a:moveTo>
                <a:cubicBezTo>
                  <a:pt x="26" y="41"/>
                  <a:pt x="24" y="40"/>
                  <a:pt x="22" y="40"/>
                </a:cubicBezTo>
                <a:cubicBezTo>
                  <a:pt x="18" y="42"/>
                  <a:pt x="15" y="44"/>
                  <a:pt x="11" y="45"/>
                </a:cubicBezTo>
                <a:cubicBezTo>
                  <a:pt x="9" y="45"/>
                  <a:pt x="8" y="46"/>
                  <a:pt x="7" y="46"/>
                </a:cubicBezTo>
                <a:cubicBezTo>
                  <a:pt x="7" y="46"/>
                  <a:pt x="7" y="46"/>
                  <a:pt x="7" y="46"/>
                </a:cubicBezTo>
                <a:cubicBezTo>
                  <a:pt x="6" y="46"/>
                  <a:pt x="6" y="45"/>
                  <a:pt x="6" y="45"/>
                </a:cubicBezTo>
                <a:cubicBezTo>
                  <a:pt x="5" y="44"/>
                  <a:pt x="6" y="43"/>
                  <a:pt x="6" y="43"/>
                </a:cubicBezTo>
                <a:cubicBezTo>
                  <a:pt x="8" y="41"/>
                  <a:pt x="10" y="40"/>
                  <a:pt x="11" y="36"/>
                </a:cubicBezTo>
                <a:cubicBezTo>
                  <a:pt x="5" y="32"/>
                  <a:pt x="0" y="27"/>
                  <a:pt x="0" y="20"/>
                </a:cubicBezTo>
                <a:cubicBezTo>
                  <a:pt x="0" y="9"/>
                  <a:pt x="13" y="0"/>
                  <a:pt x="29" y="0"/>
                </a:cubicBezTo>
                <a:cubicBezTo>
                  <a:pt x="44" y="0"/>
                  <a:pt x="57" y="9"/>
                  <a:pt x="57" y="20"/>
                </a:cubicBezTo>
                <a:cubicBezTo>
                  <a:pt x="57" y="32"/>
                  <a:pt x="44" y="41"/>
                  <a:pt x="29" y="41"/>
                </a:cubicBezTo>
                <a:close/>
                <a:moveTo>
                  <a:pt x="62" y="47"/>
                </a:moveTo>
                <a:cubicBezTo>
                  <a:pt x="63" y="50"/>
                  <a:pt x="65" y="51"/>
                  <a:pt x="66" y="53"/>
                </a:cubicBezTo>
                <a:cubicBezTo>
                  <a:pt x="67" y="54"/>
                  <a:pt x="67" y="54"/>
                  <a:pt x="67" y="55"/>
                </a:cubicBezTo>
                <a:cubicBezTo>
                  <a:pt x="67" y="56"/>
                  <a:pt x="67" y="56"/>
                  <a:pt x="66" y="56"/>
                </a:cubicBezTo>
                <a:cubicBezTo>
                  <a:pt x="65" y="56"/>
                  <a:pt x="63" y="56"/>
                  <a:pt x="62" y="55"/>
                </a:cubicBezTo>
                <a:cubicBezTo>
                  <a:pt x="58" y="54"/>
                  <a:pt x="55" y="53"/>
                  <a:pt x="51" y="50"/>
                </a:cubicBezTo>
                <a:cubicBezTo>
                  <a:pt x="49" y="51"/>
                  <a:pt x="47" y="51"/>
                  <a:pt x="44" y="51"/>
                </a:cubicBezTo>
                <a:cubicBezTo>
                  <a:pt x="37" y="51"/>
                  <a:pt x="30" y="49"/>
                  <a:pt x="25" y="46"/>
                </a:cubicBezTo>
                <a:cubicBezTo>
                  <a:pt x="26" y="46"/>
                  <a:pt x="28" y="46"/>
                  <a:pt x="29" y="46"/>
                </a:cubicBezTo>
                <a:cubicBezTo>
                  <a:pt x="37" y="46"/>
                  <a:pt x="46" y="43"/>
                  <a:pt x="52" y="39"/>
                </a:cubicBezTo>
                <a:cubicBezTo>
                  <a:pt x="58" y="34"/>
                  <a:pt x="62" y="27"/>
                  <a:pt x="62" y="20"/>
                </a:cubicBezTo>
                <a:cubicBezTo>
                  <a:pt x="62" y="18"/>
                  <a:pt x="62" y="16"/>
                  <a:pt x="61" y="14"/>
                </a:cubicBezTo>
                <a:cubicBezTo>
                  <a:pt x="68" y="18"/>
                  <a:pt x="72" y="24"/>
                  <a:pt x="72" y="30"/>
                </a:cubicBezTo>
                <a:cubicBezTo>
                  <a:pt x="72" y="37"/>
                  <a:pt x="68" y="43"/>
                  <a:pt x="62" y="4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05859" tIns="52929" rIns="105859" bIns="52929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315">
              <a:cs typeface="+mn-ea"/>
              <a:sym typeface="+mn-lt"/>
            </a:endParaRPr>
          </a:p>
        </p:txBody>
      </p:sp>
      <p:sp>
        <p:nvSpPr>
          <p:cNvPr id="27" name="TextBox 28">
            <a:extLst>
              <a:ext uri="{FF2B5EF4-FFF2-40B4-BE49-F238E27FC236}">
                <a16:creationId xmlns:a16="http://schemas.microsoft.com/office/drawing/2014/main" id="{EA013729-06C9-4E1D-9C45-5B0D44F33206}"/>
              </a:ext>
            </a:extLst>
          </p:cNvPr>
          <p:cNvSpPr txBox="1"/>
          <p:nvPr/>
        </p:nvSpPr>
        <p:spPr>
          <a:xfrm>
            <a:off x="1398349" y="5160833"/>
            <a:ext cx="1975242" cy="794035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面对大是大非</a:t>
            </a:r>
          </a:p>
          <a:p>
            <a:pPr algn="ctr">
              <a:lnSpc>
                <a:spcPct val="120000"/>
              </a:lnSpc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敢于亮剑</a:t>
            </a:r>
          </a:p>
        </p:txBody>
      </p:sp>
      <p:sp>
        <p:nvSpPr>
          <p:cNvPr id="28" name="TextBox 28">
            <a:extLst>
              <a:ext uri="{FF2B5EF4-FFF2-40B4-BE49-F238E27FC236}">
                <a16:creationId xmlns:a16="http://schemas.microsoft.com/office/drawing/2014/main" id="{EA013729-06C9-4E1D-9C45-5B0D44F33206}"/>
              </a:ext>
            </a:extLst>
          </p:cNvPr>
          <p:cNvSpPr txBox="1"/>
          <p:nvPr/>
        </p:nvSpPr>
        <p:spPr>
          <a:xfrm>
            <a:off x="3253137" y="5155452"/>
            <a:ext cx="1975242" cy="794035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面对矛盾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algn="ctr">
              <a:lnSpc>
                <a:spcPct val="120000"/>
              </a:lnSpc>
            </a:pPr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敢于迎难而上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A013729-06C9-4E1D-9C45-5B0D44F33206}"/>
              </a:ext>
            </a:extLst>
          </p:cNvPr>
          <p:cNvSpPr txBox="1"/>
          <p:nvPr/>
        </p:nvSpPr>
        <p:spPr>
          <a:xfrm>
            <a:off x="5107845" y="5155452"/>
            <a:ext cx="1975242" cy="794035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面对危机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algn="ctr">
              <a:lnSpc>
                <a:spcPct val="120000"/>
              </a:lnSpc>
            </a:pPr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敢于挺身而出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0" name="TextBox 28">
            <a:extLst>
              <a:ext uri="{FF2B5EF4-FFF2-40B4-BE49-F238E27FC236}">
                <a16:creationId xmlns:a16="http://schemas.microsoft.com/office/drawing/2014/main" id="{EA013729-06C9-4E1D-9C45-5B0D44F33206}"/>
              </a:ext>
            </a:extLst>
          </p:cNvPr>
          <p:cNvSpPr txBox="1"/>
          <p:nvPr/>
        </p:nvSpPr>
        <p:spPr>
          <a:xfrm>
            <a:off x="6971667" y="5155451"/>
            <a:ext cx="1975242" cy="794035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面对失误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algn="ctr">
              <a:lnSpc>
                <a:spcPct val="120000"/>
              </a:lnSpc>
            </a:pPr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敢于承担责任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TextBox 28">
            <a:extLst>
              <a:ext uri="{FF2B5EF4-FFF2-40B4-BE49-F238E27FC236}">
                <a16:creationId xmlns:a16="http://schemas.microsoft.com/office/drawing/2014/main" id="{EA013729-06C9-4E1D-9C45-5B0D44F33206}"/>
              </a:ext>
            </a:extLst>
          </p:cNvPr>
          <p:cNvSpPr txBox="1"/>
          <p:nvPr/>
        </p:nvSpPr>
        <p:spPr>
          <a:xfrm>
            <a:off x="8826939" y="5155451"/>
            <a:ext cx="1975242" cy="794035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面对歪风邪气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algn="ctr">
              <a:lnSpc>
                <a:spcPct val="120000"/>
              </a:lnSpc>
            </a:pPr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敢于坚决斗争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90947444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000"/>
                            </p:stCondLst>
                            <p:childTnLst>
                              <p:par>
                                <p:cTn id="65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500"/>
                            </p:stCondLst>
                            <p:childTnLst>
                              <p:par>
                                <p:cTn id="7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/>
      <p:bldP spid="28" grpId="0"/>
      <p:bldP spid="29" grpId="0"/>
      <p:bldP spid="30" grpId="0"/>
      <p:bldP spid="3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58" name="流程图: 卡片 4"/>
          <p:cNvSpPr/>
          <p:nvPr/>
        </p:nvSpPr>
        <p:spPr>
          <a:xfrm flipH="1" flipV="1">
            <a:off x="5316920" y="2204305"/>
            <a:ext cx="6875080" cy="2520000"/>
          </a:xfrm>
          <a:prstGeom prst="flowChartPunchedCard">
            <a:avLst/>
          </a:prstGeom>
          <a:solidFill>
            <a:srgbClr val="0068B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8959" name="文本框 6"/>
          <p:cNvSpPr txBox="1"/>
          <p:nvPr/>
        </p:nvSpPr>
        <p:spPr>
          <a:xfrm>
            <a:off x="5625412" y="3171917"/>
            <a:ext cx="35693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培养优秀</a:t>
            </a:r>
            <a:r>
              <a:rPr lang="zh-CN" altLang="en-US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年轻</a:t>
            </a:r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干部</a:t>
            </a:r>
            <a:endParaRPr lang="zh-CN" altLang="en-US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8960" name="文本框 7"/>
          <p:cNvSpPr txBox="1"/>
          <p:nvPr/>
        </p:nvSpPr>
        <p:spPr>
          <a:xfrm>
            <a:off x="267496" y="1853079"/>
            <a:ext cx="3688081" cy="18059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5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苹方 细体" panose="020B0200000000000000" pitchFamily="34" charset="-122"/>
                <a:ea typeface="苹方 细体" panose="020B0200000000000000" pitchFamily="34" charset="-122"/>
              </a:rPr>
              <a:t>PART</a:t>
            </a:r>
            <a:endParaRPr lang="zh-CN" altLang="en-US" sz="11500" dirty="0">
              <a:solidFill>
                <a:schemeClr val="tx1">
                  <a:lumMod val="50000"/>
                  <a:lumOff val="50000"/>
                </a:schemeClr>
              </a:solidFill>
              <a:latin typeface="苹方 细体" panose="020B0200000000000000" pitchFamily="34" charset="-122"/>
              <a:ea typeface="苹方 细体" panose="020B0200000000000000" pitchFamily="34" charset="-122"/>
            </a:endParaRPr>
          </a:p>
        </p:txBody>
      </p:sp>
      <p:sp>
        <p:nvSpPr>
          <p:cNvPr id="1048961" name="文本框 8"/>
          <p:cNvSpPr txBox="1"/>
          <p:nvPr/>
        </p:nvSpPr>
        <p:spPr>
          <a:xfrm>
            <a:off x="267496" y="3576578"/>
            <a:ext cx="3230880" cy="15138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苹方 细体" panose="020B0200000000000000" pitchFamily="34" charset="-122"/>
                <a:ea typeface="苹方 细体" panose="020B0200000000000000" pitchFamily="34" charset="-122"/>
              </a:rPr>
              <a:t>FOUR</a:t>
            </a:r>
            <a:endParaRPr lang="zh-CN" altLang="en-US" sz="9600" dirty="0">
              <a:solidFill>
                <a:schemeClr val="tx1">
                  <a:lumMod val="50000"/>
                  <a:lumOff val="50000"/>
                </a:schemeClr>
              </a:solidFill>
              <a:latin typeface="苹方 细体" panose="020B0200000000000000" pitchFamily="34" charset="-122"/>
              <a:ea typeface="苹方 细体" panose="020B0200000000000000" pitchFamily="34" charset="-122"/>
            </a:endParaRPr>
          </a:p>
        </p:txBody>
      </p:sp>
      <p:sp>
        <p:nvSpPr>
          <p:cNvPr id="1048962" name="矩形 9"/>
          <p:cNvSpPr/>
          <p:nvPr/>
        </p:nvSpPr>
        <p:spPr>
          <a:xfrm>
            <a:off x="4280880" y="2204305"/>
            <a:ext cx="939112" cy="2520000"/>
          </a:xfrm>
          <a:prstGeom prst="rect">
            <a:avLst/>
          </a:prstGeom>
          <a:solidFill>
            <a:srgbClr val="0068B7"/>
          </a:solidFill>
          <a:ln>
            <a:solidFill>
              <a:schemeClr val="bg1"/>
            </a:solidFill>
          </a:ln>
        </p:spPr>
        <p:txBody>
          <a:bodyPr wrap="square" lIns="91440" tIns="45720" rIns="91440" bIns="45720">
            <a:noAutofit/>
          </a:bodyPr>
          <a:lstStyle/>
          <a:p>
            <a:pPr algn="ctr"/>
            <a:r>
              <a:rPr lang="en-US" altLang="zh-CN" sz="13800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Rockwell Condensed" panose="02060603050405020104" pitchFamily="18" charset="0"/>
              </a:rPr>
              <a:t>4</a:t>
            </a:r>
            <a:endParaRPr lang="zh-CN" altLang="en-US" sz="13800" b="0" cap="none" spc="0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Rockwell Condensed" panose="02060603050405020104" pitchFamily="18" charset="0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5" name="组合 2"/>
          <p:cNvGrpSpPr/>
          <p:nvPr/>
        </p:nvGrpSpPr>
        <p:grpSpPr>
          <a:xfrm>
            <a:off x="1" y="184819"/>
            <a:ext cx="12190930" cy="1325563"/>
            <a:chOff x="1" y="184819"/>
            <a:chExt cx="12190930" cy="1325563"/>
          </a:xfrm>
        </p:grpSpPr>
        <p:sp>
          <p:nvSpPr>
            <p:cNvPr id="1048966" name="剪去单角的矩形 18"/>
            <p:cNvSpPr/>
            <p:nvPr/>
          </p:nvSpPr>
          <p:spPr>
            <a:xfrm flipV="1">
              <a:off x="1" y="566671"/>
              <a:ext cx="6120000" cy="540000"/>
            </a:xfrm>
            <a:prstGeom prst="snip1Rect">
              <a:avLst/>
            </a:prstGeom>
            <a:solidFill>
              <a:sysClr val="window" lastClr="CCE8CF">
                <a:lumMod val="6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48967" name="标题 1"/>
            <p:cNvSpPr txBox="1"/>
            <p:nvPr/>
          </p:nvSpPr>
          <p:spPr>
            <a:xfrm>
              <a:off x="1" y="184819"/>
              <a:ext cx="12190930" cy="132556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zh-CN" altLang="en-US" sz="2800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" lastClr="CCE8C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     </a:t>
              </a:r>
              <a:r>
                <a:rPr lang="en-US" altLang="zh-CN" sz="3200" dirty="0" smtClean="0">
                  <a:solidFill>
                    <a:sysClr val="window" lastClr="CCE8C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r>
                <a:rPr kumimoji="0" lang="en-US" altLang="zh-CN" sz="320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" lastClr="CCE8C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.1-</a:t>
              </a:r>
              <a:r>
                <a:rPr lang="zh-CN" altLang="en-US" sz="2800" dirty="0" smtClean="0">
                  <a:solidFill>
                    <a:sysClr val="window" lastClr="CCE8C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背景介绍</a:t>
              </a:r>
              <a:endPara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ysClr val="window" lastClr="CCE8C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048968" name="椭圆 21"/>
          <p:cNvSpPr/>
          <p:nvPr/>
        </p:nvSpPr>
        <p:spPr>
          <a:xfrm>
            <a:off x="1527466" y="2050291"/>
            <a:ext cx="1152000" cy="1152000"/>
          </a:xfrm>
          <a:prstGeom prst="ellipse">
            <a:avLst/>
          </a:prstGeom>
          <a:solidFill>
            <a:srgbClr val="0068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2060"/>
              </a:solidFill>
            </a:endParaRPr>
          </a:p>
        </p:txBody>
      </p:sp>
      <p:sp>
        <p:nvSpPr>
          <p:cNvPr id="1048969" name="椭圆 22"/>
          <p:cNvSpPr/>
          <p:nvPr/>
        </p:nvSpPr>
        <p:spPr>
          <a:xfrm>
            <a:off x="4247632" y="2036875"/>
            <a:ext cx="1152000" cy="1152000"/>
          </a:xfrm>
          <a:prstGeom prst="ellipse">
            <a:avLst/>
          </a:prstGeom>
          <a:solidFill>
            <a:srgbClr val="0068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2060"/>
              </a:solidFill>
            </a:endParaRPr>
          </a:p>
        </p:txBody>
      </p:sp>
      <p:sp>
        <p:nvSpPr>
          <p:cNvPr id="1048970" name="椭圆 23"/>
          <p:cNvSpPr/>
          <p:nvPr/>
        </p:nvSpPr>
        <p:spPr>
          <a:xfrm>
            <a:off x="6790930" y="2056083"/>
            <a:ext cx="1152000" cy="1152000"/>
          </a:xfrm>
          <a:prstGeom prst="ellipse">
            <a:avLst/>
          </a:prstGeom>
          <a:solidFill>
            <a:srgbClr val="0068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2060"/>
              </a:solidFill>
            </a:endParaRPr>
          </a:p>
        </p:txBody>
      </p:sp>
      <p:sp>
        <p:nvSpPr>
          <p:cNvPr id="1048971" name="椭圆 24"/>
          <p:cNvSpPr/>
          <p:nvPr/>
        </p:nvSpPr>
        <p:spPr>
          <a:xfrm>
            <a:off x="9497734" y="2056083"/>
            <a:ext cx="1152000" cy="1152000"/>
          </a:xfrm>
          <a:prstGeom prst="ellipse">
            <a:avLst/>
          </a:prstGeom>
          <a:solidFill>
            <a:srgbClr val="0068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2060"/>
              </a:solidFill>
            </a:endParaRPr>
          </a:p>
        </p:txBody>
      </p:sp>
      <p:cxnSp>
        <p:nvCxnSpPr>
          <p:cNvPr id="3145749" name="直接连接符 40"/>
          <p:cNvCxnSpPr>
            <a:cxnSpLocks/>
          </p:cNvCxnSpPr>
          <p:nvPr/>
        </p:nvCxnSpPr>
        <p:spPr>
          <a:xfrm>
            <a:off x="1407920" y="3974510"/>
            <a:ext cx="1376294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8972" name="文本框 41"/>
          <p:cNvSpPr txBox="1"/>
          <p:nvPr/>
        </p:nvSpPr>
        <p:spPr>
          <a:xfrm>
            <a:off x="1104900" y="4095550"/>
            <a:ext cx="2046159" cy="1005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适应新时代发展的要求</a:t>
            </a:r>
          </a:p>
        </p:txBody>
      </p:sp>
      <p:sp>
        <p:nvSpPr>
          <p:cNvPr id="1048973" name="文本框 42"/>
          <p:cNvSpPr txBox="1"/>
          <p:nvPr/>
        </p:nvSpPr>
        <p:spPr>
          <a:xfrm>
            <a:off x="3581400" y="4095550"/>
            <a:ext cx="2362200" cy="1005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满足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公司高质量发展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的要求</a:t>
            </a:r>
          </a:p>
        </p:txBody>
      </p:sp>
      <p:sp>
        <p:nvSpPr>
          <p:cNvPr id="1048974" name="文本框 43"/>
          <p:cNvSpPr txBox="1"/>
          <p:nvPr/>
        </p:nvSpPr>
        <p:spPr>
          <a:xfrm>
            <a:off x="6185216" y="4095550"/>
            <a:ext cx="2428077" cy="1005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zh-ZG_#Hans" sz="2800" dirty="0">
                <a:latin typeface="黑体" panose="02010609060101010101" pitchFamily="49" charset="-122"/>
                <a:ea typeface="黑体" panose="02010609060101010101" pitchFamily="49" charset="-122"/>
              </a:rPr>
              <a:t>优化</a:t>
            </a:r>
            <a:r>
              <a:rPr lang="zh-CN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干部队伍结构的要求</a:t>
            </a:r>
            <a:endParaRPr lang="zh-CN" altLang="en-US"/>
          </a:p>
        </p:txBody>
      </p:sp>
      <p:sp>
        <p:nvSpPr>
          <p:cNvPr id="1048975" name="文本框 44"/>
          <p:cNvSpPr txBox="1"/>
          <p:nvPr/>
        </p:nvSpPr>
        <p:spPr>
          <a:xfrm>
            <a:off x="9124950" y="4095550"/>
            <a:ext cx="1981199" cy="1005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人才成长的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客观要求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48976" name="Freeform 5"/>
          <p:cNvSpPr>
            <a:spLocks noEditPoints="1"/>
          </p:cNvSpPr>
          <p:nvPr/>
        </p:nvSpPr>
        <p:spPr bwMode="auto">
          <a:xfrm>
            <a:off x="9791124" y="2362075"/>
            <a:ext cx="565150" cy="614362"/>
          </a:xfrm>
          <a:custGeom>
            <a:avLst/>
            <a:gdLst>
              <a:gd name="T0" fmla="*/ 162 w 356"/>
              <a:gd name="T1" fmla="*/ 322 h 387"/>
              <a:gd name="T2" fmla="*/ 194 w 356"/>
              <a:gd name="T3" fmla="*/ 322 h 387"/>
              <a:gd name="T4" fmla="*/ 194 w 356"/>
              <a:gd name="T5" fmla="*/ 387 h 387"/>
              <a:gd name="T6" fmla="*/ 162 w 356"/>
              <a:gd name="T7" fmla="*/ 387 h 387"/>
              <a:gd name="T8" fmla="*/ 162 w 356"/>
              <a:gd name="T9" fmla="*/ 322 h 387"/>
              <a:gd name="T10" fmla="*/ 162 w 356"/>
              <a:gd name="T11" fmla="*/ 322 h 387"/>
              <a:gd name="T12" fmla="*/ 208 w 356"/>
              <a:gd name="T13" fmla="*/ 322 h 387"/>
              <a:gd name="T14" fmla="*/ 263 w 356"/>
              <a:gd name="T15" fmla="*/ 387 h 387"/>
              <a:gd name="T16" fmla="*/ 306 w 356"/>
              <a:gd name="T17" fmla="*/ 387 h 387"/>
              <a:gd name="T18" fmla="*/ 250 w 356"/>
              <a:gd name="T19" fmla="*/ 322 h 387"/>
              <a:gd name="T20" fmla="*/ 208 w 356"/>
              <a:gd name="T21" fmla="*/ 322 h 387"/>
              <a:gd name="T22" fmla="*/ 208 w 356"/>
              <a:gd name="T23" fmla="*/ 322 h 387"/>
              <a:gd name="T24" fmla="*/ 50 w 356"/>
              <a:gd name="T25" fmla="*/ 387 h 387"/>
              <a:gd name="T26" fmla="*/ 92 w 356"/>
              <a:gd name="T27" fmla="*/ 387 h 387"/>
              <a:gd name="T28" fmla="*/ 148 w 356"/>
              <a:gd name="T29" fmla="*/ 322 h 387"/>
              <a:gd name="T30" fmla="*/ 105 w 356"/>
              <a:gd name="T31" fmla="*/ 322 h 387"/>
              <a:gd name="T32" fmla="*/ 50 w 356"/>
              <a:gd name="T33" fmla="*/ 387 h 387"/>
              <a:gd name="T34" fmla="*/ 173 w 356"/>
              <a:gd name="T35" fmla="*/ 145 h 387"/>
              <a:gd name="T36" fmla="*/ 197 w 356"/>
              <a:gd name="T37" fmla="*/ 169 h 387"/>
              <a:gd name="T38" fmla="*/ 252 w 356"/>
              <a:gd name="T39" fmla="*/ 114 h 387"/>
              <a:gd name="T40" fmla="*/ 265 w 356"/>
              <a:gd name="T41" fmla="*/ 128 h 387"/>
              <a:gd name="T42" fmla="*/ 275 w 356"/>
              <a:gd name="T43" fmla="*/ 80 h 387"/>
              <a:gd name="T44" fmla="*/ 226 w 356"/>
              <a:gd name="T45" fmla="*/ 89 h 387"/>
              <a:gd name="T46" fmla="*/ 240 w 356"/>
              <a:gd name="T47" fmla="*/ 103 h 387"/>
              <a:gd name="T48" fmla="*/ 197 w 356"/>
              <a:gd name="T49" fmla="*/ 146 h 387"/>
              <a:gd name="T50" fmla="*/ 173 w 356"/>
              <a:gd name="T51" fmla="*/ 122 h 387"/>
              <a:gd name="T52" fmla="*/ 113 w 356"/>
              <a:gd name="T53" fmla="*/ 180 h 387"/>
              <a:gd name="T54" fmla="*/ 125 w 356"/>
              <a:gd name="T55" fmla="*/ 192 h 387"/>
              <a:gd name="T56" fmla="*/ 173 w 356"/>
              <a:gd name="T57" fmla="*/ 145 h 387"/>
              <a:gd name="T58" fmla="*/ 275 w 356"/>
              <a:gd name="T59" fmla="*/ 210 h 387"/>
              <a:gd name="T60" fmla="*/ 97 w 356"/>
              <a:gd name="T61" fmla="*/ 210 h 387"/>
              <a:gd name="T62" fmla="*/ 97 w 356"/>
              <a:gd name="T63" fmla="*/ 80 h 387"/>
              <a:gd name="T64" fmla="*/ 81 w 356"/>
              <a:gd name="T65" fmla="*/ 80 h 387"/>
              <a:gd name="T66" fmla="*/ 81 w 356"/>
              <a:gd name="T67" fmla="*/ 226 h 387"/>
              <a:gd name="T68" fmla="*/ 275 w 356"/>
              <a:gd name="T69" fmla="*/ 226 h 387"/>
              <a:gd name="T70" fmla="*/ 275 w 356"/>
              <a:gd name="T71" fmla="*/ 210 h 387"/>
              <a:gd name="T72" fmla="*/ 356 w 356"/>
              <a:gd name="T73" fmla="*/ 48 h 387"/>
              <a:gd name="T74" fmla="*/ 340 w 356"/>
              <a:gd name="T75" fmla="*/ 48 h 387"/>
              <a:gd name="T76" fmla="*/ 340 w 356"/>
              <a:gd name="T77" fmla="*/ 290 h 387"/>
              <a:gd name="T78" fmla="*/ 16 w 356"/>
              <a:gd name="T79" fmla="*/ 290 h 387"/>
              <a:gd name="T80" fmla="*/ 16 w 356"/>
              <a:gd name="T81" fmla="*/ 48 h 387"/>
              <a:gd name="T82" fmla="*/ 0 w 356"/>
              <a:gd name="T83" fmla="*/ 48 h 387"/>
              <a:gd name="T84" fmla="*/ 0 w 356"/>
              <a:gd name="T85" fmla="*/ 0 h 387"/>
              <a:gd name="T86" fmla="*/ 356 w 356"/>
              <a:gd name="T87" fmla="*/ 0 h 387"/>
              <a:gd name="T88" fmla="*/ 356 w 356"/>
              <a:gd name="T89" fmla="*/ 48 h 387"/>
              <a:gd name="T90" fmla="*/ 356 w 356"/>
              <a:gd name="T91" fmla="*/ 48 h 387"/>
              <a:gd name="T92" fmla="*/ 307 w 356"/>
              <a:gd name="T93" fmla="*/ 48 h 387"/>
              <a:gd name="T94" fmla="*/ 49 w 356"/>
              <a:gd name="T95" fmla="*/ 48 h 387"/>
              <a:gd name="T96" fmla="*/ 49 w 356"/>
              <a:gd name="T97" fmla="*/ 258 h 387"/>
              <a:gd name="T98" fmla="*/ 307 w 356"/>
              <a:gd name="T99" fmla="*/ 258 h 387"/>
              <a:gd name="T100" fmla="*/ 307 w 356"/>
              <a:gd name="T101" fmla="*/ 48 h 387"/>
              <a:gd name="T102" fmla="*/ 307 w 356"/>
              <a:gd name="T103" fmla="*/ 48 h 3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56" h="387">
                <a:moveTo>
                  <a:pt x="162" y="322"/>
                </a:moveTo>
                <a:lnTo>
                  <a:pt x="194" y="322"/>
                </a:lnTo>
                <a:lnTo>
                  <a:pt x="194" y="387"/>
                </a:lnTo>
                <a:lnTo>
                  <a:pt x="162" y="387"/>
                </a:lnTo>
                <a:lnTo>
                  <a:pt x="162" y="322"/>
                </a:lnTo>
                <a:lnTo>
                  <a:pt x="162" y="322"/>
                </a:lnTo>
                <a:close/>
                <a:moveTo>
                  <a:pt x="208" y="322"/>
                </a:moveTo>
                <a:lnTo>
                  <a:pt x="263" y="387"/>
                </a:lnTo>
                <a:lnTo>
                  <a:pt x="306" y="387"/>
                </a:lnTo>
                <a:lnTo>
                  <a:pt x="250" y="322"/>
                </a:lnTo>
                <a:lnTo>
                  <a:pt x="208" y="322"/>
                </a:lnTo>
                <a:lnTo>
                  <a:pt x="208" y="322"/>
                </a:lnTo>
                <a:close/>
                <a:moveTo>
                  <a:pt x="50" y="387"/>
                </a:moveTo>
                <a:lnTo>
                  <a:pt x="92" y="387"/>
                </a:lnTo>
                <a:lnTo>
                  <a:pt x="148" y="322"/>
                </a:lnTo>
                <a:lnTo>
                  <a:pt x="105" y="322"/>
                </a:lnTo>
                <a:lnTo>
                  <a:pt x="50" y="387"/>
                </a:lnTo>
                <a:close/>
                <a:moveTo>
                  <a:pt x="173" y="145"/>
                </a:moveTo>
                <a:lnTo>
                  <a:pt x="197" y="169"/>
                </a:lnTo>
                <a:lnTo>
                  <a:pt x="252" y="114"/>
                </a:lnTo>
                <a:lnTo>
                  <a:pt x="265" y="128"/>
                </a:lnTo>
                <a:lnTo>
                  <a:pt x="275" y="80"/>
                </a:lnTo>
                <a:lnTo>
                  <a:pt x="226" y="89"/>
                </a:lnTo>
                <a:lnTo>
                  <a:pt x="240" y="103"/>
                </a:lnTo>
                <a:lnTo>
                  <a:pt x="197" y="146"/>
                </a:lnTo>
                <a:lnTo>
                  <a:pt x="173" y="122"/>
                </a:lnTo>
                <a:lnTo>
                  <a:pt x="113" y="180"/>
                </a:lnTo>
                <a:lnTo>
                  <a:pt x="125" y="192"/>
                </a:lnTo>
                <a:lnTo>
                  <a:pt x="173" y="145"/>
                </a:lnTo>
                <a:close/>
                <a:moveTo>
                  <a:pt x="275" y="210"/>
                </a:moveTo>
                <a:lnTo>
                  <a:pt x="97" y="210"/>
                </a:lnTo>
                <a:lnTo>
                  <a:pt x="97" y="80"/>
                </a:lnTo>
                <a:lnTo>
                  <a:pt x="81" y="80"/>
                </a:lnTo>
                <a:lnTo>
                  <a:pt x="81" y="226"/>
                </a:lnTo>
                <a:lnTo>
                  <a:pt x="275" y="226"/>
                </a:lnTo>
                <a:lnTo>
                  <a:pt x="275" y="210"/>
                </a:lnTo>
                <a:close/>
                <a:moveTo>
                  <a:pt x="356" y="48"/>
                </a:moveTo>
                <a:lnTo>
                  <a:pt x="340" y="48"/>
                </a:lnTo>
                <a:lnTo>
                  <a:pt x="340" y="290"/>
                </a:lnTo>
                <a:lnTo>
                  <a:pt x="16" y="290"/>
                </a:lnTo>
                <a:lnTo>
                  <a:pt x="16" y="48"/>
                </a:lnTo>
                <a:lnTo>
                  <a:pt x="0" y="48"/>
                </a:lnTo>
                <a:lnTo>
                  <a:pt x="0" y="0"/>
                </a:lnTo>
                <a:lnTo>
                  <a:pt x="356" y="0"/>
                </a:lnTo>
                <a:lnTo>
                  <a:pt x="356" y="48"/>
                </a:lnTo>
                <a:lnTo>
                  <a:pt x="356" y="48"/>
                </a:lnTo>
                <a:close/>
                <a:moveTo>
                  <a:pt x="307" y="48"/>
                </a:moveTo>
                <a:lnTo>
                  <a:pt x="49" y="48"/>
                </a:lnTo>
                <a:lnTo>
                  <a:pt x="49" y="258"/>
                </a:lnTo>
                <a:lnTo>
                  <a:pt x="307" y="258"/>
                </a:lnTo>
                <a:lnTo>
                  <a:pt x="307" y="48"/>
                </a:lnTo>
                <a:lnTo>
                  <a:pt x="307" y="4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48977" name="Freeform 9"/>
          <p:cNvSpPr>
            <a:spLocks noEditPoints="1"/>
          </p:cNvSpPr>
          <p:nvPr/>
        </p:nvSpPr>
        <p:spPr bwMode="auto">
          <a:xfrm>
            <a:off x="7085504" y="2360631"/>
            <a:ext cx="562850" cy="615806"/>
          </a:xfrm>
          <a:custGeom>
            <a:avLst/>
            <a:gdLst>
              <a:gd name="T0" fmla="*/ 262 w 372"/>
              <a:gd name="T1" fmla="*/ 339 h 407"/>
              <a:gd name="T2" fmla="*/ 320 w 372"/>
              <a:gd name="T3" fmla="*/ 407 h 407"/>
              <a:gd name="T4" fmla="*/ 275 w 372"/>
              <a:gd name="T5" fmla="*/ 407 h 407"/>
              <a:gd name="T6" fmla="*/ 217 w 372"/>
              <a:gd name="T7" fmla="*/ 339 h 407"/>
              <a:gd name="T8" fmla="*/ 262 w 372"/>
              <a:gd name="T9" fmla="*/ 339 h 407"/>
              <a:gd name="T10" fmla="*/ 262 w 372"/>
              <a:gd name="T11" fmla="*/ 339 h 407"/>
              <a:gd name="T12" fmla="*/ 169 w 372"/>
              <a:gd name="T13" fmla="*/ 407 h 407"/>
              <a:gd name="T14" fmla="*/ 203 w 372"/>
              <a:gd name="T15" fmla="*/ 407 h 407"/>
              <a:gd name="T16" fmla="*/ 203 w 372"/>
              <a:gd name="T17" fmla="*/ 339 h 407"/>
              <a:gd name="T18" fmla="*/ 169 w 372"/>
              <a:gd name="T19" fmla="*/ 339 h 407"/>
              <a:gd name="T20" fmla="*/ 169 w 372"/>
              <a:gd name="T21" fmla="*/ 407 h 407"/>
              <a:gd name="T22" fmla="*/ 169 w 372"/>
              <a:gd name="T23" fmla="*/ 407 h 407"/>
              <a:gd name="T24" fmla="*/ 288 w 372"/>
              <a:gd name="T25" fmla="*/ 102 h 407"/>
              <a:gd name="T26" fmla="*/ 254 w 372"/>
              <a:gd name="T27" fmla="*/ 102 h 407"/>
              <a:gd name="T28" fmla="*/ 254 w 372"/>
              <a:gd name="T29" fmla="*/ 237 h 407"/>
              <a:gd name="T30" fmla="*/ 288 w 372"/>
              <a:gd name="T31" fmla="*/ 237 h 407"/>
              <a:gd name="T32" fmla="*/ 288 w 372"/>
              <a:gd name="T33" fmla="*/ 102 h 407"/>
              <a:gd name="T34" fmla="*/ 52 w 372"/>
              <a:gd name="T35" fmla="*/ 407 h 407"/>
              <a:gd name="T36" fmla="*/ 97 w 372"/>
              <a:gd name="T37" fmla="*/ 407 h 407"/>
              <a:gd name="T38" fmla="*/ 155 w 372"/>
              <a:gd name="T39" fmla="*/ 339 h 407"/>
              <a:gd name="T40" fmla="*/ 110 w 372"/>
              <a:gd name="T41" fmla="*/ 339 h 407"/>
              <a:gd name="T42" fmla="*/ 52 w 372"/>
              <a:gd name="T43" fmla="*/ 407 h 407"/>
              <a:gd name="T44" fmla="*/ 135 w 372"/>
              <a:gd name="T45" fmla="*/ 221 h 407"/>
              <a:gd name="T46" fmla="*/ 102 w 372"/>
              <a:gd name="T47" fmla="*/ 221 h 407"/>
              <a:gd name="T48" fmla="*/ 102 w 372"/>
              <a:gd name="T49" fmla="*/ 237 h 407"/>
              <a:gd name="T50" fmla="*/ 135 w 372"/>
              <a:gd name="T51" fmla="*/ 237 h 407"/>
              <a:gd name="T52" fmla="*/ 135 w 372"/>
              <a:gd name="T53" fmla="*/ 221 h 407"/>
              <a:gd name="T54" fmla="*/ 186 w 372"/>
              <a:gd name="T55" fmla="*/ 187 h 407"/>
              <a:gd name="T56" fmla="*/ 152 w 372"/>
              <a:gd name="T57" fmla="*/ 187 h 407"/>
              <a:gd name="T58" fmla="*/ 152 w 372"/>
              <a:gd name="T59" fmla="*/ 237 h 407"/>
              <a:gd name="T60" fmla="*/ 186 w 372"/>
              <a:gd name="T61" fmla="*/ 237 h 407"/>
              <a:gd name="T62" fmla="*/ 186 w 372"/>
              <a:gd name="T63" fmla="*/ 187 h 407"/>
              <a:gd name="T64" fmla="*/ 237 w 372"/>
              <a:gd name="T65" fmla="*/ 153 h 407"/>
              <a:gd name="T66" fmla="*/ 203 w 372"/>
              <a:gd name="T67" fmla="*/ 153 h 407"/>
              <a:gd name="T68" fmla="*/ 203 w 372"/>
              <a:gd name="T69" fmla="*/ 237 h 407"/>
              <a:gd name="T70" fmla="*/ 237 w 372"/>
              <a:gd name="T71" fmla="*/ 237 h 407"/>
              <a:gd name="T72" fmla="*/ 237 w 372"/>
              <a:gd name="T73" fmla="*/ 153 h 407"/>
              <a:gd name="T74" fmla="*/ 372 w 372"/>
              <a:gd name="T75" fmla="*/ 51 h 407"/>
              <a:gd name="T76" fmla="*/ 355 w 372"/>
              <a:gd name="T77" fmla="*/ 51 h 407"/>
              <a:gd name="T78" fmla="*/ 355 w 372"/>
              <a:gd name="T79" fmla="*/ 305 h 407"/>
              <a:gd name="T80" fmla="*/ 17 w 372"/>
              <a:gd name="T81" fmla="*/ 305 h 407"/>
              <a:gd name="T82" fmla="*/ 17 w 372"/>
              <a:gd name="T83" fmla="*/ 51 h 407"/>
              <a:gd name="T84" fmla="*/ 0 w 372"/>
              <a:gd name="T85" fmla="*/ 51 h 407"/>
              <a:gd name="T86" fmla="*/ 0 w 372"/>
              <a:gd name="T87" fmla="*/ 0 h 407"/>
              <a:gd name="T88" fmla="*/ 372 w 372"/>
              <a:gd name="T89" fmla="*/ 0 h 407"/>
              <a:gd name="T90" fmla="*/ 372 w 372"/>
              <a:gd name="T91" fmla="*/ 51 h 407"/>
              <a:gd name="T92" fmla="*/ 372 w 372"/>
              <a:gd name="T93" fmla="*/ 51 h 407"/>
              <a:gd name="T94" fmla="*/ 321 w 372"/>
              <a:gd name="T95" fmla="*/ 51 h 407"/>
              <a:gd name="T96" fmla="*/ 51 w 372"/>
              <a:gd name="T97" fmla="*/ 51 h 407"/>
              <a:gd name="T98" fmla="*/ 51 w 372"/>
              <a:gd name="T99" fmla="*/ 271 h 407"/>
              <a:gd name="T100" fmla="*/ 321 w 372"/>
              <a:gd name="T101" fmla="*/ 271 h 407"/>
              <a:gd name="T102" fmla="*/ 321 w 372"/>
              <a:gd name="T103" fmla="*/ 51 h 407"/>
              <a:gd name="T104" fmla="*/ 321 w 372"/>
              <a:gd name="T105" fmla="*/ 51 h 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72" h="407">
                <a:moveTo>
                  <a:pt x="262" y="339"/>
                </a:moveTo>
                <a:lnTo>
                  <a:pt x="320" y="407"/>
                </a:lnTo>
                <a:lnTo>
                  <a:pt x="275" y="407"/>
                </a:lnTo>
                <a:lnTo>
                  <a:pt x="217" y="339"/>
                </a:lnTo>
                <a:lnTo>
                  <a:pt x="262" y="339"/>
                </a:lnTo>
                <a:lnTo>
                  <a:pt x="262" y="339"/>
                </a:lnTo>
                <a:close/>
                <a:moveTo>
                  <a:pt x="169" y="407"/>
                </a:moveTo>
                <a:lnTo>
                  <a:pt x="203" y="407"/>
                </a:lnTo>
                <a:lnTo>
                  <a:pt x="203" y="339"/>
                </a:lnTo>
                <a:lnTo>
                  <a:pt x="169" y="339"/>
                </a:lnTo>
                <a:lnTo>
                  <a:pt x="169" y="407"/>
                </a:lnTo>
                <a:lnTo>
                  <a:pt x="169" y="407"/>
                </a:lnTo>
                <a:close/>
                <a:moveTo>
                  <a:pt x="288" y="102"/>
                </a:moveTo>
                <a:lnTo>
                  <a:pt x="254" y="102"/>
                </a:lnTo>
                <a:lnTo>
                  <a:pt x="254" y="237"/>
                </a:lnTo>
                <a:lnTo>
                  <a:pt x="288" y="237"/>
                </a:lnTo>
                <a:lnTo>
                  <a:pt x="288" y="102"/>
                </a:lnTo>
                <a:close/>
                <a:moveTo>
                  <a:pt x="52" y="407"/>
                </a:moveTo>
                <a:lnTo>
                  <a:pt x="97" y="407"/>
                </a:lnTo>
                <a:lnTo>
                  <a:pt x="155" y="339"/>
                </a:lnTo>
                <a:lnTo>
                  <a:pt x="110" y="339"/>
                </a:lnTo>
                <a:lnTo>
                  <a:pt x="52" y="407"/>
                </a:lnTo>
                <a:close/>
                <a:moveTo>
                  <a:pt x="135" y="221"/>
                </a:moveTo>
                <a:lnTo>
                  <a:pt x="102" y="221"/>
                </a:lnTo>
                <a:lnTo>
                  <a:pt x="102" y="237"/>
                </a:lnTo>
                <a:lnTo>
                  <a:pt x="135" y="237"/>
                </a:lnTo>
                <a:lnTo>
                  <a:pt x="135" y="221"/>
                </a:lnTo>
                <a:close/>
                <a:moveTo>
                  <a:pt x="186" y="187"/>
                </a:moveTo>
                <a:lnTo>
                  <a:pt x="152" y="187"/>
                </a:lnTo>
                <a:lnTo>
                  <a:pt x="152" y="237"/>
                </a:lnTo>
                <a:lnTo>
                  <a:pt x="186" y="237"/>
                </a:lnTo>
                <a:lnTo>
                  <a:pt x="186" y="187"/>
                </a:lnTo>
                <a:close/>
                <a:moveTo>
                  <a:pt x="237" y="153"/>
                </a:moveTo>
                <a:lnTo>
                  <a:pt x="203" y="153"/>
                </a:lnTo>
                <a:lnTo>
                  <a:pt x="203" y="237"/>
                </a:lnTo>
                <a:lnTo>
                  <a:pt x="237" y="237"/>
                </a:lnTo>
                <a:lnTo>
                  <a:pt x="237" y="153"/>
                </a:lnTo>
                <a:close/>
                <a:moveTo>
                  <a:pt x="372" y="51"/>
                </a:moveTo>
                <a:lnTo>
                  <a:pt x="355" y="51"/>
                </a:lnTo>
                <a:lnTo>
                  <a:pt x="355" y="305"/>
                </a:lnTo>
                <a:lnTo>
                  <a:pt x="17" y="305"/>
                </a:lnTo>
                <a:lnTo>
                  <a:pt x="17" y="51"/>
                </a:lnTo>
                <a:lnTo>
                  <a:pt x="0" y="51"/>
                </a:lnTo>
                <a:lnTo>
                  <a:pt x="0" y="0"/>
                </a:lnTo>
                <a:lnTo>
                  <a:pt x="372" y="0"/>
                </a:lnTo>
                <a:lnTo>
                  <a:pt x="372" y="51"/>
                </a:lnTo>
                <a:lnTo>
                  <a:pt x="372" y="51"/>
                </a:lnTo>
                <a:close/>
                <a:moveTo>
                  <a:pt x="321" y="51"/>
                </a:moveTo>
                <a:lnTo>
                  <a:pt x="51" y="51"/>
                </a:lnTo>
                <a:lnTo>
                  <a:pt x="51" y="271"/>
                </a:lnTo>
                <a:lnTo>
                  <a:pt x="321" y="271"/>
                </a:lnTo>
                <a:lnTo>
                  <a:pt x="321" y="51"/>
                </a:lnTo>
                <a:lnTo>
                  <a:pt x="321" y="5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48978" name="AutoShape 11"/>
          <p:cNvSpPr>
            <a:spLocks noChangeAspect="1" noChangeArrowheads="1" noTextEdit="1"/>
          </p:cNvSpPr>
          <p:nvPr/>
        </p:nvSpPr>
        <p:spPr bwMode="auto">
          <a:xfrm>
            <a:off x="1820698" y="2354695"/>
            <a:ext cx="565150" cy="6159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48979" name="Freeform 13"/>
          <p:cNvSpPr>
            <a:spLocks noEditPoints="1"/>
          </p:cNvSpPr>
          <p:nvPr/>
        </p:nvSpPr>
        <p:spPr bwMode="auto">
          <a:xfrm>
            <a:off x="1820698" y="2354695"/>
            <a:ext cx="565150" cy="615950"/>
          </a:xfrm>
          <a:custGeom>
            <a:avLst/>
            <a:gdLst>
              <a:gd name="T0" fmla="*/ 627 w 1510"/>
              <a:gd name="T1" fmla="*/ 1373 h 1648"/>
              <a:gd name="T2" fmla="*/ 211 w 1510"/>
              <a:gd name="T3" fmla="*/ 1648 h 1648"/>
              <a:gd name="T4" fmla="*/ 1098 w 1510"/>
              <a:gd name="T5" fmla="*/ 412 h 1648"/>
              <a:gd name="T6" fmla="*/ 549 w 1510"/>
              <a:gd name="T7" fmla="*/ 481 h 1648"/>
              <a:gd name="T8" fmla="*/ 1098 w 1510"/>
              <a:gd name="T9" fmla="*/ 412 h 1648"/>
              <a:gd name="T10" fmla="*/ 824 w 1510"/>
              <a:gd name="T11" fmla="*/ 1648 h 1648"/>
              <a:gd name="T12" fmla="*/ 686 w 1510"/>
              <a:gd name="T13" fmla="*/ 1373 h 1648"/>
              <a:gd name="T14" fmla="*/ 882 w 1510"/>
              <a:gd name="T15" fmla="*/ 1373 h 1648"/>
              <a:gd name="T16" fmla="*/ 1298 w 1510"/>
              <a:gd name="T17" fmla="*/ 1648 h 1648"/>
              <a:gd name="T18" fmla="*/ 882 w 1510"/>
              <a:gd name="T19" fmla="*/ 1373 h 1648"/>
              <a:gd name="T20" fmla="*/ 549 w 1510"/>
              <a:gd name="T21" fmla="*/ 824 h 1648"/>
              <a:gd name="T22" fmla="*/ 892 w 1510"/>
              <a:gd name="T23" fmla="*/ 893 h 1648"/>
              <a:gd name="T24" fmla="*/ 1098 w 1510"/>
              <a:gd name="T25" fmla="*/ 687 h 1648"/>
              <a:gd name="T26" fmla="*/ 549 w 1510"/>
              <a:gd name="T27" fmla="*/ 755 h 1648"/>
              <a:gd name="T28" fmla="*/ 1098 w 1510"/>
              <a:gd name="T29" fmla="*/ 687 h 1648"/>
              <a:gd name="T30" fmla="*/ 549 w 1510"/>
              <a:gd name="T31" fmla="*/ 549 h 1648"/>
              <a:gd name="T32" fmla="*/ 1098 w 1510"/>
              <a:gd name="T33" fmla="*/ 618 h 1648"/>
              <a:gd name="T34" fmla="*/ 1510 w 1510"/>
              <a:gd name="T35" fmla="*/ 206 h 1648"/>
              <a:gd name="T36" fmla="*/ 1442 w 1510"/>
              <a:gd name="T37" fmla="*/ 755 h 1648"/>
              <a:gd name="T38" fmla="*/ 68 w 1510"/>
              <a:gd name="T39" fmla="*/ 1236 h 1648"/>
              <a:gd name="T40" fmla="*/ 0 w 1510"/>
              <a:gd name="T41" fmla="*/ 206 h 1648"/>
              <a:gd name="T42" fmla="*/ 1510 w 1510"/>
              <a:gd name="T43" fmla="*/ 0 h 1648"/>
              <a:gd name="T44" fmla="*/ 1304 w 1510"/>
              <a:gd name="T45" fmla="*/ 206 h 1648"/>
              <a:gd name="T46" fmla="*/ 206 w 1510"/>
              <a:gd name="T47" fmla="*/ 1099 h 1648"/>
              <a:gd name="T48" fmla="*/ 1030 w 1510"/>
              <a:gd name="T49" fmla="*/ 824 h 1648"/>
              <a:gd name="T50" fmla="*/ 1304 w 1510"/>
              <a:gd name="T51" fmla="*/ 206 h 1648"/>
              <a:gd name="T52" fmla="*/ 412 w 1510"/>
              <a:gd name="T53" fmla="*/ 412 h 1648"/>
              <a:gd name="T54" fmla="*/ 480 w 1510"/>
              <a:gd name="T55" fmla="*/ 481 h 1648"/>
              <a:gd name="T56" fmla="*/ 480 w 1510"/>
              <a:gd name="T57" fmla="*/ 549 h 1648"/>
              <a:gd name="T58" fmla="*/ 412 w 1510"/>
              <a:gd name="T59" fmla="*/ 618 h 1648"/>
              <a:gd name="T60" fmla="*/ 480 w 1510"/>
              <a:gd name="T61" fmla="*/ 549 h 1648"/>
              <a:gd name="T62" fmla="*/ 412 w 1510"/>
              <a:gd name="T63" fmla="*/ 687 h 1648"/>
              <a:gd name="T64" fmla="*/ 480 w 1510"/>
              <a:gd name="T65" fmla="*/ 755 h 1648"/>
              <a:gd name="T66" fmla="*/ 480 w 1510"/>
              <a:gd name="T67" fmla="*/ 824 h 1648"/>
              <a:gd name="T68" fmla="*/ 412 w 1510"/>
              <a:gd name="T69" fmla="*/ 893 h 1648"/>
              <a:gd name="T70" fmla="*/ 480 w 1510"/>
              <a:gd name="T71" fmla="*/ 824 h 1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510" h="1648">
                <a:moveTo>
                  <a:pt x="446" y="1373"/>
                </a:moveTo>
                <a:cubicBezTo>
                  <a:pt x="627" y="1373"/>
                  <a:pt x="627" y="1373"/>
                  <a:pt x="627" y="1373"/>
                </a:cubicBezTo>
                <a:cubicBezTo>
                  <a:pt x="392" y="1648"/>
                  <a:pt x="392" y="1648"/>
                  <a:pt x="392" y="1648"/>
                </a:cubicBezTo>
                <a:cubicBezTo>
                  <a:pt x="211" y="1648"/>
                  <a:pt x="211" y="1648"/>
                  <a:pt x="211" y="1648"/>
                </a:cubicBezTo>
                <a:lnTo>
                  <a:pt x="446" y="1373"/>
                </a:lnTo>
                <a:close/>
                <a:moveTo>
                  <a:pt x="1098" y="412"/>
                </a:moveTo>
                <a:cubicBezTo>
                  <a:pt x="549" y="412"/>
                  <a:pt x="549" y="412"/>
                  <a:pt x="549" y="412"/>
                </a:cubicBezTo>
                <a:cubicBezTo>
                  <a:pt x="549" y="481"/>
                  <a:pt x="549" y="481"/>
                  <a:pt x="549" y="481"/>
                </a:cubicBezTo>
                <a:cubicBezTo>
                  <a:pt x="1098" y="481"/>
                  <a:pt x="1098" y="481"/>
                  <a:pt x="1098" y="481"/>
                </a:cubicBezTo>
                <a:cubicBezTo>
                  <a:pt x="1098" y="412"/>
                  <a:pt x="1098" y="412"/>
                  <a:pt x="1098" y="412"/>
                </a:cubicBezTo>
                <a:close/>
                <a:moveTo>
                  <a:pt x="686" y="1648"/>
                </a:moveTo>
                <a:cubicBezTo>
                  <a:pt x="824" y="1648"/>
                  <a:pt x="824" y="1648"/>
                  <a:pt x="824" y="1648"/>
                </a:cubicBezTo>
                <a:cubicBezTo>
                  <a:pt x="824" y="1373"/>
                  <a:pt x="824" y="1373"/>
                  <a:pt x="824" y="1373"/>
                </a:cubicBezTo>
                <a:cubicBezTo>
                  <a:pt x="686" y="1373"/>
                  <a:pt x="686" y="1373"/>
                  <a:pt x="686" y="1373"/>
                </a:cubicBezTo>
                <a:cubicBezTo>
                  <a:pt x="686" y="1648"/>
                  <a:pt x="686" y="1648"/>
                  <a:pt x="686" y="1648"/>
                </a:cubicBezTo>
                <a:close/>
                <a:moveTo>
                  <a:pt x="882" y="1373"/>
                </a:moveTo>
                <a:cubicBezTo>
                  <a:pt x="1117" y="1648"/>
                  <a:pt x="1117" y="1648"/>
                  <a:pt x="1117" y="1648"/>
                </a:cubicBezTo>
                <a:cubicBezTo>
                  <a:pt x="1298" y="1648"/>
                  <a:pt x="1298" y="1648"/>
                  <a:pt x="1298" y="1648"/>
                </a:cubicBezTo>
                <a:cubicBezTo>
                  <a:pt x="1063" y="1373"/>
                  <a:pt x="1063" y="1373"/>
                  <a:pt x="1063" y="1373"/>
                </a:cubicBezTo>
                <a:cubicBezTo>
                  <a:pt x="882" y="1373"/>
                  <a:pt x="882" y="1373"/>
                  <a:pt x="882" y="1373"/>
                </a:cubicBezTo>
                <a:close/>
                <a:moveTo>
                  <a:pt x="892" y="824"/>
                </a:moveTo>
                <a:cubicBezTo>
                  <a:pt x="549" y="824"/>
                  <a:pt x="549" y="824"/>
                  <a:pt x="549" y="824"/>
                </a:cubicBezTo>
                <a:cubicBezTo>
                  <a:pt x="549" y="893"/>
                  <a:pt x="549" y="893"/>
                  <a:pt x="549" y="893"/>
                </a:cubicBezTo>
                <a:cubicBezTo>
                  <a:pt x="892" y="893"/>
                  <a:pt x="892" y="893"/>
                  <a:pt x="892" y="893"/>
                </a:cubicBezTo>
                <a:cubicBezTo>
                  <a:pt x="892" y="824"/>
                  <a:pt x="892" y="824"/>
                  <a:pt x="892" y="824"/>
                </a:cubicBezTo>
                <a:close/>
                <a:moveTo>
                  <a:pt x="1098" y="687"/>
                </a:moveTo>
                <a:cubicBezTo>
                  <a:pt x="549" y="687"/>
                  <a:pt x="549" y="687"/>
                  <a:pt x="549" y="687"/>
                </a:cubicBezTo>
                <a:cubicBezTo>
                  <a:pt x="549" y="755"/>
                  <a:pt x="549" y="755"/>
                  <a:pt x="549" y="755"/>
                </a:cubicBezTo>
                <a:cubicBezTo>
                  <a:pt x="1098" y="755"/>
                  <a:pt x="1098" y="755"/>
                  <a:pt x="1098" y="755"/>
                </a:cubicBezTo>
                <a:cubicBezTo>
                  <a:pt x="1098" y="687"/>
                  <a:pt x="1098" y="687"/>
                  <a:pt x="1098" y="687"/>
                </a:cubicBezTo>
                <a:close/>
                <a:moveTo>
                  <a:pt x="1098" y="549"/>
                </a:moveTo>
                <a:cubicBezTo>
                  <a:pt x="549" y="549"/>
                  <a:pt x="549" y="549"/>
                  <a:pt x="549" y="549"/>
                </a:cubicBezTo>
                <a:cubicBezTo>
                  <a:pt x="549" y="618"/>
                  <a:pt x="549" y="618"/>
                  <a:pt x="549" y="618"/>
                </a:cubicBezTo>
                <a:cubicBezTo>
                  <a:pt x="1098" y="618"/>
                  <a:pt x="1098" y="618"/>
                  <a:pt x="1098" y="618"/>
                </a:cubicBezTo>
                <a:cubicBezTo>
                  <a:pt x="1098" y="549"/>
                  <a:pt x="1098" y="549"/>
                  <a:pt x="1098" y="549"/>
                </a:cubicBezTo>
                <a:close/>
                <a:moveTo>
                  <a:pt x="1510" y="206"/>
                </a:moveTo>
                <a:cubicBezTo>
                  <a:pt x="1442" y="206"/>
                  <a:pt x="1442" y="206"/>
                  <a:pt x="1442" y="206"/>
                </a:cubicBezTo>
                <a:cubicBezTo>
                  <a:pt x="1442" y="755"/>
                  <a:pt x="1442" y="755"/>
                  <a:pt x="1442" y="755"/>
                </a:cubicBezTo>
                <a:cubicBezTo>
                  <a:pt x="1442" y="867"/>
                  <a:pt x="1098" y="1236"/>
                  <a:pt x="961" y="1236"/>
                </a:cubicBezTo>
                <a:cubicBezTo>
                  <a:pt x="68" y="1236"/>
                  <a:pt x="68" y="1236"/>
                  <a:pt x="68" y="1236"/>
                </a:cubicBezTo>
                <a:cubicBezTo>
                  <a:pt x="68" y="206"/>
                  <a:pt x="68" y="206"/>
                  <a:pt x="68" y="206"/>
                </a:cubicBezTo>
                <a:cubicBezTo>
                  <a:pt x="0" y="206"/>
                  <a:pt x="0" y="206"/>
                  <a:pt x="0" y="206"/>
                </a:cubicBezTo>
                <a:cubicBezTo>
                  <a:pt x="0" y="0"/>
                  <a:pt x="0" y="0"/>
                  <a:pt x="0" y="0"/>
                </a:cubicBezTo>
                <a:cubicBezTo>
                  <a:pt x="1510" y="0"/>
                  <a:pt x="1510" y="0"/>
                  <a:pt x="1510" y="0"/>
                </a:cubicBezTo>
                <a:cubicBezTo>
                  <a:pt x="1510" y="206"/>
                  <a:pt x="1510" y="206"/>
                  <a:pt x="1510" y="206"/>
                </a:cubicBezTo>
                <a:close/>
                <a:moveTo>
                  <a:pt x="1304" y="206"/>
                </a:moveTo>
                <a:cubicBezTo>
                  <a:pt x="206" y="206"/>
                  <a:pt x="206" y="206"/>
                  <a:pt x="206" y="206"/>
                </a:cubicBezTo>
                <a:cubicBezTo>
                  <a:pt x="206" y="1099"/>
                  <a:pt x="206" y="1099"/>
                  <a:pt x="206" y="1099"/>
                </a:cubicBezTo>
                <a:cubicBezTo>
                  <a:pt x="206" y="1099"/>
                  <a:pt x="890" y="1099"/>
                  <a:pt x="939" y="1099"/>
                </a:cubicBezTo>
                <a:cubicBezTo>
                  <a:pt x="1082" y="1099"/>
                  <a:pt x="1030" y="824"/>
                  <a:pt x="1030" y="824"/>
                </a:cubicBezTo>
                <a:cubicBezTo>
                  <a:pt x="1030" y="824"/>
                  <a:pt x="1304" y="881"/>
                  <a:pt x="1304" y="740"/>
                </a:cubicBezTo>
                <a:cubicBezTo>
                  <a:pt x="1304" y="694"/>
                  <a:pt x="1304" y="206"/>
                  <a:pt x="1304" y="206"/>
                </a:cubicBezTo>
                <a:close/>
                <a:moveTo>
                  <a:pt x="480" y="412"/>
                </a:moveTo>
                <a:cubicBezTo>
                  <a:pt x="412" y="412"/>
                  <a:pt x="412" y="412"/>
                  <a:pt x="412" y="412"/>
                </a:cubicBezTo>
                <a:cubicBezTo>
                  <a:pt x="412" y="481"/>
                  <a:pt x="412" y="481"/>
                  <a:pt x="412" y="481"/>
                </a:cubicBezTo>
                <a:cubicBezTo>
                  <a:pt x="480" y="481"/>
                  <a:pt x="480" y="481"/>
                  <a:pt x="480" y="481"/>
                </a:cubicBezTo>
                <a:cubicBezTo>
                  <a:pt x="480" y="412"/>
                  <a:pt x="480" y="412"/>
                  <a:pt x="480" y="412"/>
                </a:cubicBezTo>
                <a:close/>
                <a:moveTo>
                  <a:pt x="480" y="549"/>
                </a:moveTo>
                <a:cubicBezTo>
                  <a:pt x="412" y="549"/>
                  <a:pt x="412" y="549"/>
                  <a:pt x="412" y="549"/>
                </a:cubicBezTo>
                <a:cubicBezTo>
                  <a:pt x="412" y="618"/>
                  <a:pt x="412" y="618"/>
                  <a:pt x="412" y="618"/>
                </a:cubicBezTo>
                <a:cubicBezTo>
                  <a:pt x="480" y="618"/>
                  <a:pt x="480" y="618"/>
                  <a:pt x="480" y="618"/>
                </a:cubicBezTo>
                <a:cubicBezTo>
                  <a:pt x="480" y="549"/>
                  <a:pt x="480" y="549"/>
                  <a:pt x="480" y="549"/>
                </a:cubicBezTo>
                <a:close/>
                <a:moveTo>
                  <a:pt x="480" y="687"/>
                </a:moveTo>
                <a:cubicBezTo>
                  <a:pt x="412" y="687"/>
                  <a:pt x="412" y="687"/>
                  <a:pt x="412" y="687"/>
                </a:cubicBezTo>
                <a:cubicBezTo>
                  <a:pt x="412" y="755"/>
                  <a:pt x="412" y="755"/>
                  <a:pt x="412" y="755"/>
                </a:cubicBezTo>
                <a:cubicBezTo>
                  <a:pt x="480" y="755"/>
                  <a:pt x="480" y="755"/>
                  <a:pt x="480" y="755"/>
                </a:cubicBezTo>
                <a:cubicBezTo>
                  <a:pt x="480" y="687"/>
                  <a:pt x="480" y="687"/>
                  <a:pt x="480" y="687"/>
                </a:cubicBezTo>
                <a:close/>
                <a:moveTo>
                  <a:pt x="480" y="824"/>
                </a:moveTo>
                <a:cubicBezTo>
                  <a:pt x="412" y="824"/>
                  <a:pt x="412" y="824"/>
                  <a:pt x="412" y="824"/>
                </a:cubicBezTo>
                <a:cubicBezTo>
                  <a:pt x="412" y="893"/>
                  <a:pt x="412" y="893"/>
                  <a:pt x="412" y="893"/>
                </a:cubicBezTo>
                <a:cubicBezTo>
                  <a:pt x="480" y="893"/>
                  <a:pt x="480" y="893"/>
                  <a:pt x="480" y="893"/>
                </a:cubicBezTo>
                <a:cubicBezTo>
                  <a:pt x="480" y="824"/>
                  <a:pt x="480" y="824"/>
                  <a:pt x="480" y="8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48980" name="AutoShape 15"/>
          <p:cNvSpPr>
            <a:spLocks noChangeAspect="1" noChangeArrowheads="1" noTextEdit="1"/>
          </p:cNvSpPr>
          <p:nvPr/>
        </p:nvSpPr>
        <p:spPr bwMode="auto">
          <a:xfrm>
            <a:off x="4516046" y="2350329"/>
            <a:ext cx="615950" cy="6159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48981" name="Freeform 17"/>
          <p:cNvSpPr>
            <a:spLocks noEditPoints="1"/>
          </p:cNvSpPr>
          <p:nvPr/>
        </p:nvSpPr>
        <p:spPr bwMode="auto">
          <a:xfrm>
            <a:off x="4516046" y="2350329"/>
            <a:ext cx="615950" cy="615950"/>
          </a:xfrm>
          <a:custGeom>
            <a:avLst/>
            <a:gdLst>
              <a:gd name="T0" fmla="*/ 1030 w 1648"/>
              <a:gd name="T1" fmla="*/ 1374 h 1649"/>
              <a:gd name="T2" fmla="*/ 893 w 1648"/>
              <a:gd name="T3" fmla="*/ 1649 h 1649"/>
              <a:gd name="T4" fmla="*/ 419 w 1648"/>
              <a:gd name="T5" fmla="*/ 1649 h 1649"/>
              <a:gd name="T6" fmla="*/ 834 w 1648"/>
              <a:gd name="T7" fmla="*/ 1374 h 1649"/>
              <a:gd name="T8" fmla="*/ 419 w 1648"/>
              <a:gd name="T9" fmla="*/ 1649 h 1649"/>
              <a:gd name="T10" fmla="*/ 1325 w 1648"/>
              <a:gd name="T11" fmla="*/ 1649 h 1649"/>
              <a:gd name="T12" fmla="*/ 1271 w 1648"/>
              <a:gd name="T13" fmla="*/ 1374 h 1649"/>
              <a:gd name="T14" fmla="*/ 1648 w 1648"/>
              <a:gd name="T15" fmla="*/ 206 h 1649"/>
              <a:gd name="T16" fmla="*/ 1579 w 1648"/>
              <a:gd name="T17" fmla="*/ 1237 h 1649"/>
              <a:gd name="T18" fmla="*/ 276 w 1648"/>
              <a:gd name="T19" fmla="*/ 962 h 1649"/>
              <a:gd name="T20" fmla="*/ 70 w 1648"/>
              <a:gd name="T21" fmla="*/ 588 h 1649"/>
              <a:gd name="T22" fmla="*/ 273 w 1648"/>
              <a:gd name="T23" fmla="*/ 3 h 1649"/>
              <a:gd name="T24" fmla="*/ 1648 w 1648"/>
              <a:gd name="T25" fmla="*/ 206 h 1649"/>
              <a:gd name="T26" fmla="*/ 279 w 1648"/>
              <a:gd name="T27" fmla="*/ 139 h 1649"/>
              <a:gd name="T28" fmla="*/ 206 w 1648"/>
              <a:gd name="T29" fmla="*/ 588 h 1649"/>
              <a:gd name="T30" fmla="*/ 276 w 1648"/>
              <a:gd name="T31" fmla="*/ 825 h 1649"/>
              <a:gd name="T32" fmla="*/ 347 w 1648"/>
              <a:gd name="T33" fmla="*/ 208 h 1649"/>
              <a:gd name="T34" fmla="*/ 412 w 1648"/>
              <a:gd name="T35" fmla="*/ 413 h 1649"/>
              <a:gd name="T36" fmla="*/ 1443 w 1648"/>
              <a:gd name="T37" fmla="*/ 1100 h 1649"/>
              <a:gd name="T38" fmla="*/ 1442 w 1648"/>
              <a:gd name="T39" fmla="*/ 138 h 1649"/>
              <a:gd name="T40" fmla="*/ 472 w 1648"/>
              <a:gd name="T41" fmla="*/ 276 h 1649"/>
              <a:gd name="T42" fmla="*/ 1442 w 1648"/>
              <a:gd name="T43" fmla="*/ 138 h 1649"/>
              <a:gd name="T44" fmla="*/ 947 w 1648"/>
              <a:gd name="T45" fmla="*/ 644 h 1649"/>
              <a:gd name="T46" fmla="*/ 693 w 1648"/>
              <a:gd name="T47" fmla="*/ 827 h 1649"/>
              <a:gd name="T48" fmla="*/ 549 w 1648"/>
              <a:gd name="T49" fmla="*/ 793 h 1649"/>
              <a:gd name="T50" fmla="*/ 1305 w 1648"/>
              <a:gd name="T51" fmla="*/ 619 h 1649"/>
              <a:gd name="T52" fmla="*/ 1030 w 1648"/>
              <a:gd name="T53" fmla="*/ 688 h 1649"/>
              <a:gd name="T54" fmla="*/ 1305 w 1648"/>
              <a:gd name="T55" fmla="*/ 619 h 1649"/>
              <a:gd name="T56" fmla="*/ 1030 w 1648"/>
              <a:gd name="T57" fmla="*/ 756 h 1649"/>
              <a:gd name="T58" fmla="*/ 1305 w 1648"/>
              <a:gd name="T59" fmla="*/ 825 h 1649"/>
              <a:gd name="T60" fmla="*/ 1305 w 1648"/>
              <a:gd name="T61" fmla="*/ 894 h 1649"/>
              <a:gd name="T62" fmla="*/ 1030 w 1648"/>
              <a:gd name="T63" fmla="*/ 962 h 1649"/>
              <a:gd name="T64" fmla="*/ 1305 w 1648"/>
              <a:gd name="T65" fmla="*/ 894 h 16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648" h="1649">
                <a:moveTo>
                  <a:pt x="893" y="1374"/>
                </a:moveTo>
                <a:cubicBezTo>
                  <a:pt x="1030" y="1374"/>
                  <a:pt x="1030" y="1374"/>
                  <a:pt x="1030" y="1374"/>
                </a:cubicBezTo>
                <a:cubicBezTo>
                  <a:pt x="1030" y="1649"/>
                  <a:pt x="1030" y="1649"/>
                  <a:pt x="1030" y="1649"/>
                </a:cubicBezTo>
                <a:cubicBezTo>
                  <a:pt x="893" y="1649"/>
                  <a:pt x="893" y="1649"/>
                  <a:pt x="893" y="1649"/>
                </a:cubicBezTo>
                <a:lnTo>
                  <a:pt x="893" y="1374"/>
                </a:lnTo>
                <a:close/>
                <a:moveTo>
                  <a:pt x="419" y="1649"/>
                </a:moveTo>
                <a:cubicBezTo>
                  <a:pt x="599" y="1649"/>
                  <a:pt x="599" y="1649"/>
                  <a:pt x="599" y="1649"/>
                </a:cubicBezTo>
                <a:cubicBezTo>
                  <a:pt x="834" y="1374"/>
                  <a:pt x="834" y="1374"/>
                  <a:pt x="834" y="1374"/>
                </a:cubicBezTo>
                <a:cubicBezTo>
                  <a:pt x="653" y="1374"/>
                  <a:pt x="653" y="1374"/>
                  <a:pt x="653" y="1374"/>
                </a:cubicBezTo>
                <a:lnTo>
                  <a:pt x="419" y="1649"/>
                </a:lnTo>
                <a:close/>
                <a:moveTo>
                  <a:pt x="1090" y="1374"/>
                </a:moveTo>
                <a:cubicBezTo>
                  <a:pt x="1325" y="1649"/>
                  <a:pt x="1325" y="1649"/>
                  <a:pt x="1325" y="1649"/>
                </a:cubicBezTo>
                <a:cubicBezTo>
                  <a:pt x="1505" y="1649"/>
                  <a:pt x="1505" y="1649"/>
                  <a:pt x="1505" y="1649"/>
                </a:cubicBezTo>
                <a:cubicBezTo>
                  <a:pt x="1271" y="1374"/>
                  <a:pt x="1271" y="1374"/>
                  <a:pt x="1271" y="1374"/>
                </a:cubicBezTo>
                <a:lnTo>
                  <a:pt x="1090" y="1374"/>
                </a:lnTo>
                <a:close/>
                <a:moveTo>
                  <a:pt x="1648" y="206"/>
                </a:moveTo>
                <a:cubicBezTo>
                  <a:pt x="1648" y="267"/>
                  <a:pt x="1621" y="320"/>
                  <a:pt x="1579" y="358"/>
                </a:cubicBezTo>
                <a:cubicBezTo>
                  <a:pt x="1579" y="1237"/>
                  <a:pt x="1579" y="1237"/>
                  <a:pt x="1579" y="1237"/>
                </a:cubicBezTo>
                <a:cubicBezTo>
                  <a:pt x="276" y="1237"/>
                  <a:pt x="276" y="1237"/>
                  <a:pt x="276" y="1237"/>
                </a:cubicBezTo>
                <a:cubicBezTo>
                  <a:pt x="276" y="962"/>
                  <a:pt x="276" y="962"/>
                  <a:pt x="276" y="962"/>
                </a:cubicBezTo>
                <a:cubicBezTo>
                  <a:pt x="0" y="962"/>
                  <a:pt x="0" y="962"/>
                  <a:pt x="0" y="962"/>
                </a:cubicBezTo>
                <a:cubicBezTo>
                  <a:pt x="59" y="871"/>
                  <a:pt x="70" y="761"/>
                  <a:pt x="70" y="588"/>
                </a:cubicBezTo>
                <a:cubicBezTo>
                  <a:pt x="70" y="232"/>
                  <a:pt x="70" y="232"/>
                  <a:pt x="70" y="232"/>
                </a:cubicBezTo>
                <a:cubicBezTo>
                  <a:pt x="70" y="90"/>
                  <a:pt x="161" y="6"/>
                  <a:pt x="273" y="3"/>
                </a:cubicBezTo>
                <a:cubicBezTo>
                  <a:pt x="271" y="0"/>
                  <a:pt x="1440" y="1"/>
                  <a:pt x="1442" y="1"/>
                </a:cubicBezTo>
                <a:cubicBezTo>
                  <a:pt x="1556" y="1"/>
                  <a:pt x="1648" y="93"/>
                  <a:pt x="1648" y="206"/>
                </a:cubicBezTo>
                <a:close/>
                <a:moveTo>
                  <a:pt x="347" y="208"/>
                </a:moveTo>
                <a:cubicBezTo>
                  <a:pt x="347" y="170"/>
                  <a:pt x="317" y="139"/>
                  <a:pt x="279" y="139"/>
                </a:cubicBezTo>
                <a:cubicBezTo>
                  <a:pt x="228" y="139"/>
                  <a:pt x="206" y="180"/>
                  <a:pt x="206" y="232"/>
                </a:cubicBezTo>
                <a:cubicBezTo>
                  <a:pt x="206" y="588"/>
                  <a:pt x="206" y="588"/>
                  <a:pt x="206" y="588"/>
                </a:cubicBezTo>
                <a:cubicBezTo>
                  <a:pt x="206" y="696"/>
                  <a:pt x="206" y="755"/>
                  <a:pt x="190" y="825"/>
                </a:cubicBezTo>
                <a:cubicBezTo>
                  <a:pt x="276" y="825"/>
                  <a:pt x="276" y="825"/>
                  <a:pt x="276" y="825"/>
                </a:cubicBezTo>
                <a:cubicBezTo>
                  <a:pt x="276" y="277"/>
                  <a:pt x="276" y="277"/>
                  <a:pt x="276" y="277"/>
                </a:cubicBezTo>
                <a:cubicBezTo>
                  <a:pt x="314" y="277"/>
                  <a:pt x="347" y="246"/>
                  <a:pt x="347" y="208"/>
                </a:cubicBezTo>
                <a:close/>
                <a:moveTo>
                  <a:pt x="1443" y="413"/>
                </a:moveTo>
                <a:cubicBezTo>
                  <a:pt x="412" y="413"/>
                  <a:pt x="412" y="413"/>
                  <a:pt x="412" y="413"/>
                </a:cubicBezTo>
                <a:cubicBezTo>
                  <a:pt x="412" y="1100"/>
                  <a:pt x="412" y="1100"/>
                  <a:pt x="412" y="1100"/>
                </a:cubicBezTo>
                <a:cubicBezTo>
                  <a:pt x="1443" y="1100"/>
                  <a:pt x="1443" y="1100"/>
                  <a:pt x="1443" y="1100"/>
                </a:cubicBezTo>
                <a:lnTo>
                  <a:pt x="1443" y="413"/>
                </a:lnTo>
                <a:close/>
                <a:moveTo>
                  <a:pt x="1442" y="138"/>
                </a:moveTo>
                <a:cubicBezTo>
                  <a:pt x="472" y="138"/>
                  <a:pt x="472" y="138"/>
                  <a:pt x="472" y="138"/>
                </a:cubicBezTo>
                <a:cubicBezTo>
                  <a:pt x="490" y="186"/>
                  <a:pt x="489" y="230"/>
                  <a:pt x="472" y="276"/>
                </a:cubicBezTo>
                <a:cubicBezTo>
                  <a:pt x="1442" y="276"/>
                  <a:pt x="1442" y="276"/>
                  <a:pt x="1442" y="276"/>
                </a:cubicBezTo>
                <a:cubicBezTo>
                  <a:pt x="1531" y="276"/>
                  <a:pt x="1534" y="138"/>
                  <a:pt x="1442" y="138"/>
                </a:cubicBezTo>
                <a:close/>
                <a:moveTo>
                  <a:pt x="710" y="962"/>
                </a:moveTo>
                <a:cubicBezTo>
                  <a:pt x="799" y="801"/>
                  <a:pt x="862" y="719"/>
                  <a:pt x="947" y="644"/>
                </a:cubicBezTo>
                <a:cubicBezTo>
                  <a:pt x="936" y="619"/>
                  <a:pt x="936" y="619"/>
                  <a:pt x="936" y="619"/>
                </a:cubicBezTo>
                <a:cubicBezTo>
                  <a:pt x="832" y="683"/>
                  <a:pt x="777" y="732"/>
                  <a:pt x="693" y="827"/>
                </a:cubicBezTo>
                <a:cubicBezTo>
                  <a:pt x="648" y="795"/>
                  <a:pt x="623" y="780"/>
                  <a:pt x="583" y="761"/>
                </a:cubicBezTo>
                <a:cubicBezTo>
                  <a:pt x="549" y="793"/>
                  <a:pt x="549" y="793"/>
                  <a:pt x="549" y="793"/>
                </a:cubicBezTo>
                <a:cubicBezTo>
                  <a:pt x="617" y="856"/>
                  <a:pt x="654" y="897"/>
                  <a:pt x="710" y="962"/>
                </a:cubicBezTo>
                <a:close/>
                <a:moveTo>
                  <a:pt x="1305" y="619"/>
                </a:moveTo>
                <a:cubicBezTo>
                  <a:pt x="1030" y="619"/>
                  <a:pt x="1030" y="619"/>
                  <a:pt x="1030" y="619"/>
                </a:cubicBezTo>
                <a:cubicBezTo>
                  <a:pt x="1030" y="688"/>
                  <a:pt x="1030" y="688"/>
                  <a:pt x="1030" y="688"/>
                </a:cubicBezTo>
                <a:cubicBezTo>
                  <a:pt x="1305" y="688"/>
                  <a:pt x="1305" y="688"/>
                  <a:pt x="1305" y="688"/>
                </a:cubicBezTo>
                <a:cubicBezTo>
                  <a:pt x="1305" y="619"/>
                  <a:pt x="1305" y="619"/>
                  <a:pt x="1305" y="619"/>
                </a:cubicBezTo>
                <a:close/>
                <a:moveTo>
                  <a:pt x="1305" y="756"/>
                </a:moveTo>
                <a:cubicBezTo>
                  <a:pt x="1030" y="756"/>
                  <a:pt x="1030" y="756"/>
                  <a:pt x="1030" y="756"/>
                </a:cubicBezTo>
                <a:cubicBezTo>
                  <a:pt x="1030" y="825"/>
                  <a:pt x="1030" y="825"/>
                  <a:pt x="1030" y="825"/>
                </a:cubicBezTo>
                <a:cubicBezTo>
                  <a:pt x="1305" y="825"/>
                  <a:pt x="1305" y="825"/>
                  <a:pt x="1305" y="825"/>
                </a:cubicBezTo>
                <a:cubicBezTo>
                  <a:pt x="1305" y="756"/>
                  <a:pt x="1305" y="756"/>
                  <a:pt x="1305" y="756"/>
                </a:cubicBezTo>
                <a:close/>
                <a:moveTo>
                  <a:pt x="1305" y="894"/>
                </a:moveTo>
                <a:cubicBezTo>
                  <a:pt x="1030" y="894"/>
                  <a:pt x="1030" y="894"/>
                  <a:pt x="1030" y="894"/>
                </a:cubicBezTo>
                <a:cubicBezTo>
                  <a:pt x="1030" y="962"/>
                  <a:pt x="1030" y="962"/>
                  <a:pt x="1030" y="962"/>
                </a:cubicBezTo>
                <a:cubicBezTo>
                  <a:pt x="1305" y="962"/>
                  <a:pt x="1305" y="962"/>
                  <a:pt x="1305" y="962"/>
                </a:cubicBezTo>
                <a:cubicBezTo>
                  <a:pt x="1305" y="894"/>
                  <a:pt x="1305" y="894"/>
                  <a:pt x="1305" y="89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cxnSp>
        <p:nvCxnSpPr>
          <p:cNvPr id="3145750" name="直接连接符 51"/>
          <p:cNvCxnSpPr>
            <a:cxnSpLocks/>
          </p:cNvCxnSpPr>
          <p:nvPr/>
        </p:nvCxnSpPr>
        <p:spPr>
          <a:xfrm>
            <a:off x="4127826" y="3974510"/>
            <a:ext cx="1376294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45751" name="直接连接符 52"/>
          <p:cNvCxnSpPr>
            <a:cxnSpLocks/>
          </p:cNvCxnSpPr>
          <p:nvPr/>
        </p:nvCxnSpPr>
        <p:spPr>
          <a:xfrm>
            <a:off x="6904932" y="3974510"/>
            <a:ext cx="1165316" cy="43014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45752" name="直接连接符 53"/>
          <p:cNvCxnSpPr>
            <a:cxnSpLocks/>
          </p:cNvCxnSpPr>
          <p:nvPr/>
        </p:nvCxnSpPr>
        <p:spPr>
          <a:xfrm>
            <a:off x="9383500" y="3970770"/>
            <a:ext cx="1376294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8982" name="矩形 1"/>
          <p:cNvSpPr/>
          <p:nvPr/>
        </p:nvSpPr>
        <p:spPr>
          <a:xfrm>
            <a:off x="1895524" y="3445525"/>
            <a:ext cx="589280" cy="4851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01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48983" name="矩形 54"/>
          <p:cNvSpPr/>
          <p:nvPr/>
        </p:nvSpPr>
        <p:spPr>
          <a:xfrm>
            <a:off x="4632939" y="3445525"/>
            <a:ext cx="589280" cy="4851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02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48984" name="矩形 55"/>
          <p:cNvSpPr/>
          <p:nvPr/>
        </p:nvSpPr>
        <p:spPr>
          <a:xfrm>
            <a:off x="7104615" y="3445525"/>
            <a:ext cx="589280" cy="4851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03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48985" name="矩形 56"/>
          <p:cNvSpPr/>
          <p:nvPr/>
        </p:nvSpPr>
        <p:spPr>
          <a:xfrm>
            <a:off x="9710942" y="3445525"/>
            <a:ext cx="589280" cy="4851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04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9" name="组合 30"/>
          <p:cNvGrpSpPr/>
          <p:nvPr/>
        </p:nvGrpSpPr>
        <p:grpSpPr>
          <a:xfrm>
            <a:off x="0" y="184819"/>
            <a:ext cx="12190931" cy="1325563"/>
            <a:chOff x="0" y="184819"/>
            <a:chExt cx="12190931" cy="1325563"/>
          </a:xfrm>
        </p:grpSpPr>
        <p:sp>
          <p:nvSpPr>
            <p:cNvPr id="1048989" name="剪去单角的矩形 31"/>
            <p:cNvSpPr/>
            <p:nvPr/>
          </p:nvSpPr>
          <p:spPr>
            <a:xfrm flipV="1">
              <a:off x="0" y="552157"/>
              <a:ext cx="6120000" cy="540000"/>
            </a:xfrm>
            <a:prstGeom prst="snip1Rect">
              <a:avLst/>
            </a:prstGeom>
            <a:solidFill>
              <a:sysClr val="window" lastClr="CCE8CF">
                <a:lumMod val="6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48990" name="标题 1"/>
            <p:cNvSpPr txBox="1"/>
            <p:nvPr/>
          </p:nvSpPr>
          <p:spPr>
            <a:xfrm>
              <a:off x="1" y="184819"/>
              <a:ext cx="12190930" cy="132556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lvl="0"/>
              <a:r>
                <a:rPr kumimoji="0" lang="zh-CN" altLang="en-US" sz="2800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" lastClr="CCE8C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   </a:t>
              </a:r>
              <a:r>
                <a:rPr kumimoji="0" lang="en-US" altLang="zh-CN" sz="3200" b="1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" lastClr="CCE8C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4.1-</a:t>
              </a:r>
              <a:r>
                <a:rPr lang="zh-CN" altLang="en-US" sz="2800" dirty="0" smtClean="0">
                  <a:solidFill>
                    <a:sysClr val="window" lastClr="CCE8C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背景介绍</a:t>
              </a:r>
              <a:endParaRPr lang="zh-CN" altLang="en-US" sz="2800" dirty="0">
                <a:solidFill>
                  <a:sysClr val="window" lastClr="CCE8C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048991" name="podium_65789"/>
          <p:cNvSpPr>
            <a:spLocks noChangeAspect="1"/>
          </p:cNvSpPr>
          <p:nvPr/>
        </p:nvSpPr>
        <p:spPr bwMode="auto">
          <a:xfrm>
            <a:off x="7119330" y="3639437"/>
            <a:ext cx="609685" cy="576467"/>
          </a:xfrm>
          <a:custGeom>
            <a:avLst/>
            <a:gdLst>
              <a:gd name="T0" fmla="*/ 404 w 624"/>
              <a:gd name="T1" fmla="*/ 578 h 591"/>
              <a:gd name="T2" fmla="*/ 234 w 624"/>
              <a:gd name="T3" fmla="*/ 591 h 591"/>
              <a:gd name="T4" fmla="*/ 221 w 624"/>
              <a:gd name="T5" fmla="*/ 438 h 591"/>
              <a:gd name="T6" fmla="*/ 242 w 624"/>
              <a:gd name="T7" fmla="*/ 425 h 591"/>
              <a:gd name="T8" fmla="*/ 241 w 624"/>
              <a:gd name="T9" fmla="*/ 231 h 591"/>
              <a:gd name="T10" fmla="*/ 122 w 624"/>
              <a:gd name="T11" fmla="*/ 57 h 591"/>
              <a:gd name="T12" fmla="*/ 178 w 624"/>
              <a:gd name="T13" fmla="*/ 20 h 591"/>
              <a:gd name="T14" fmla="*/ 235 w 624"/>
              <a:gd name="T15" fmla="*/ 94 h 591"/>
              <a:gd name="T16" fmla="*/ 390 w 624"/>
              <a:gd name="T17" fmla="*/ 94 h 591"/>
              <a:gd name="T18" fmla="*/ 447 w 624"/>
              <a:gd name="T19" fmla="*/ 20 h 591"/>
              <a:gd name="T20" fmla="*/ 502 w 624"/>
              <a:gd name="T21" fmla="*/ 57 h 591"/>
              <a:gd name="T22" fmla="*/ 384 w 624"/>
              <a:gd name="T23" fmla="*/ 231 h 591"/>
              <a:gd name="T24" fmla="*/ 383 w 624"/>
              <a:gd name="T25" fmla="*/ 425 h 591"/>
              <a:gd name="T26" fmla="*/ 404 w 624"/>
              <a:gd name="T27" fmla="*/ 438 h 591"/>
              <a:gd name="T28" fmla="*/ 160 w 624"/>
              <a:gd name="T29" fmla="*/ 243 h 591"/>
              <a:gd name="T30" fmla="*/ 102 w 624"/>
              <a:gd name="T31" fmla="*/ 114 h 591"/>
              <a:gd name="T32" fmla="*/ 45 w 624"/>
              <a:gd name="T33" fmla="*/ 243 h 591"/>
              <a:gd name="T34" fmla="*/ 0 w 624"/>
              <a:gd name="T35" fmla="*/ 276 h 591"/>
              <a:gd name="T36" fmla="*/ 31 w 624"/>
              <a:gd name="T37" fmla="*/ 404 h 591"/>
              <a:gd name="T38" fmla="*/ 24 w 624"/>
              <a:gd name="T39" fmla="*/ 521 h 591"/>
              <a:gd name="T40" fmla="*/ 11 w 624"/>
              <a:gd name="T41" fmla="*/ 578 h 591"/>
              <a:gd name="T42" fmla="*/ 181 w 624"/>
              <a:gd name="T43" fmla="*/ 591 h 591"/>
              <a:gd name="T44" fmla="*/ 194 w 624"/>
              <a:gd name="T45" fmla="*/ 535 h 591"/>
              <a:gd name="T46" fmla="*/ 173 w 624"/>
              <a:gd name="T47" fmla="*/ 521 h 591"/>
              <a:gd name="T48" fmla="*/ 204 w 624"/>
              <a:gd name="T49" fmla="*/ 371 h 591"/>
              <a:gd name="T50" fmla="*/ 171 w 624"/>
              <a:gd name="T51" fmla="*/ 243 h 591"/>
              <a:gd name="T52" fmla="*/ 580 w 624"/>
              <a:gd name="T53" fmla="*/ 243 h 591"/>
              <a:gd name="T54" fmla="*/ 522 w 624"/>
              <a:gd name="T55" fmla="*/ 114 h 591"/>
              <a:gd name="T56" fmla="*/ 465 w 624"/>
              <a:gd name="T57" fmla="*/ 243 h 591"/>
              <a:gd name="T58" fmla="*/ 420 w 624"/>
              <a:gd name="T59" fmla="*/ 276 h 591"/>
              <a:gd name="T60" fmla="*/ 451 w 624"/>
              <a:gd name="T61" fmla="*/ 404 h 591"/>
              <a:gd name="T62" fmla="*/ 444 w 624"/>
              <a:gd name="T63" fmla="*/ 521 h 591"/>
              <a:gd name="T64" fmla="*/ 431 w 624"/>
              <a:gd name="T65" fmla="*/ 578 h 591"/>
              <a:gd name="T66" fmla="*/ 601 w 624"/>
              <a:gd name="T67" fmla="*/ 591 h 591"/>
              <a:gd name="T68" fmla="*/ 614 w 624"/>
              <a:gd name="T69" fmla="*/ 535 h 591"/>
              <a:gd name="T70" fmla="*/ 593 w 624"/>
              <a:gd name="T71" fmla="*/ 521 h 591"/>
              <a:gd name="T72" fmla="*/ 624 w 624"/>
              <a:gd name="T73" fmla="*/ 371 h 591"/>
              <a:gd name="T74" fmla="*/ 591 w 624"/>
              <a:gd name="T75" fmla="*/ 243 h 5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624" h="591">
                <a:moveTo>
                  <a:pt x="404" y="438"/>
                </a:moveTo>
                <a:lnTo>
                  <a:pt x="404" y="578"/>
                </a:lnTo>
                <a:cubicBezTo>
                  <a:pt x="404" y="585"/>
                  <a:pt x="398" y="591"/>
                  <a:pt x="391" y="591"/>
                </a:cubicBezTo>
                <a:lnTo>
                  <a:pt x="234" y="591"/>
                </a:lnTo>
                <a:cubicBezTo>
                  <a:pt x="227" y="591"/>
                  <a:pt x="221" y="585"/>
                  <a:pt x="221" y="578"/>
                </a:cubicBezTo>
                <a:lnTo>
                  <a:pt x="221" y="438"/>
                </a:lnTo>
                <a:cubicBezTo>
                  <a:pt x="221" y="430"/>
                  <a:pt x="227" y="425"/>
                  <a:pt x="234" y="425"/>
                </a:cubicBezTo>
                <a:lnTo>
                  <a:pt x="242" y="425"/>
                </a:lnTo>
                <a:cubicBezTo>
                  <a:pt x="242" y="423"/>
                  <a:pt x="241" y="421"/>
                  <a:pt x="241" y="419"/>
                </a:cubicBezTo>
                <a:lnTo>
                  <a:pt x="241" y="231"/>
                </a:lnTo>
                <a:cubicBezTo>
                  <a:pt x="236" y="228"/>
                  <a:pt x="232" y="224"/>
                  <a:pt x="229" y="220"/>
                </a:cubicBezTo>
                <a:lnTo>
                  <a:pt x="122" y="57"/>
                </a:lnTo>
                <a:cubicBezTo>
                  <a:pt x="112" y="41"/>
                  <a:pt x="117" y="21"/>
                  <a:pt x="132" y="11"/>
                </a:cubicBezTo>
                <a:cubicBezTo>
                  <a:pt x="147" y="0"/>
                  <a:pt x="168" y="5"/>
                  <a:pt x="178" y="20"/>
                </a:cubicBezTo>
                <a:lnTo>
                  <a:pt x="237" y="109"/>
                </a:lnTo>
                <a:cubicBezTo>
                  <a:pt x="236" y="105"/>
                  <a:pt x="235" y="100"/>
                  <a:pt x="235" y="94"/>
                </a:cubicBezTo>
                <a:cubicBezTo>
                  <a:pt x="235" y="52"/>
                  <a:pt x="270" y="17"/>
                  <a:pt x="313" y="17"/>
                </a:cubicBezTo>
                <a:cubicBezTo>
                  <a:pt x="356" y="17"/>
                  <a:pt x="390" y="52"/>
                  <a:pt x="390" y="94"/>
                </a:cubicBezTo>
                <a:cubicBezTo>
                  <a:pt x="390" y="99"/>
                  <a:pt x="390" y="104"/>
                  <a:pt x="389" y="108"/>
                </a:cubicBezTo>
                <a:lnTo>
                  <a:pt x="447" y="20"/>
                </a:lnTo>
                <a:cubicBezTo>
                  <a:pt x="457" y="5"/>
                  <a:pt x="477" y="0"/>
                  <a:pt x="493" y="11"/>
                </a:cubicBezTo>
                <a:cubicBezTo>
                  <a:pt x="508" y="21"/>
                  <a:pt x="513" y="41"/>
                  <a:pt x="502" y="57"/>
                </a:cubicBezTo>
                <a:lnTo>
                  <a:pt x="396" y="220"/>
                </a:lnTo>
                <a:cubicBezTo>
                  <a:pt x="393" y="224"/>
                  <a:pt x="388" y="228"/>
                  <a:pt x="384" y="231"/>
                </a:cubicBezTo>
                <a:lnTo>
                  <a:pt x="384" y="419"/>
                </a:lnTo>
                <a:cubicBezTo>
                  <a:pt x="384" y="421"/>
                  <a:pt x="383" y="423"/>
                  <a:pt x="383" y="425"/>
                </a:cubicBezTo>
                <a:lnTo>
                  <a:pt x="391" y="425"/>
                </a:lnTo>
                <a:cubicBezTo>
                  <a:pt x="398" y="425"/>
                  <a:pt x="404" y="430"/>
                  <a:pt x="404" y="438"/>
                </a:cubicBezTo>
                <a:close/>
                <a:moveTo>
                  <a:pt x="171" y="243"/>
                </a:moveTo>
                <a:lnTo>
                  <a:pt x="160" y="243"/>
                </a:lnTo>
                <a:cubicBezTo>
                  <a:pt x="172" y="229"/>
                  <a:pt x="180" y="211"/>
                  <a:pt x="180" y="191"/>
                </a:cubicBezTo>
                <a:cubicBezTo>
                  <a:pt x="180" y="148"/>
                  <a:pt x="145" y="114"/>
                  <a:pt x="102" y="114"/>
                </a:cubicBezTo>
                <a:cubicBezTo>
                  <a:pt x="60" y="114"/>
                  <a:pt x="25" y="148"/>
                  <a:pt x="25" y="191"/>
                </a:cubicBezTo>
                <a:cubicBezTo>
                  <a:pt x="25" y="211"/>
                  <a:pt x="33" y="229"/>
                  <a:pt x="45" y="243"/>
                </a:cubicBezTo>
                <a:lnTo>
                  <a:pt x="33" y="243"/>
                </a:lnTo>
                <a:cubicBezTo>
                  <a:pt x="15" y="243"/>
                  <a:pt x="0" y="258"/>
                  <a:pt x="0" y="276"/>
                </a:cubicBezTo>
                <a:lnTo>
                  <a:pt x="0" y="371"/>
                </a:lnTo>
                <a:cubicBezTo>
                  <a:pt x="0" y="388"/>
                  <a:pt x="14" y="403"/>
                  <a:pt x="31" y="404"/>
                </a:cubicBezTo>
                <a:lnTo>
                  <a:pt x="31" y="521"/>
                </a:lnTo>
                <a:lnTo>
                  <a:pt x="24" y="521"/>
                </a:lnTo>
                <a:cubicBezTo>
                  <a:pt x="17" y="521"/>
                  <a:pt x="11" y="527"/>
                  <a:pt x="11" y="535"/>
                </a:cubicBezTo>
                <a:lnTo>
                  <a:pt x="11" y="578"/>
                </a:lnTo>
                <a:cubicBezTo>
                  <a:pt x="11" y="585"/>
                  <a:pt x="17" y="591"/>
                  <a:pt x="24" y="591"/>
                </a:cubicBezTo>
                <a:lnTo>
                  <a:pt x="181" y="591"/>
                </a:lnTo>
                <a:cubicBezTo>
                  <a:pt x="188" y="591"/>
                  <a:pt x="194" y="585"/>
                  <a:pt x="194" y="578"/>
                </a:cubicBezTo>
                <a:lnTo>
                  <a:pt x="194" y="535"/>
                </a:lnTo>
                <a:cubicBezTo>
                  <a:pt x="194" y="527"/>
                  <a:pt x="188" y="521"/>
                  <a:pt x="181" y="521"/>
                </a:cubicBezTo>
                <a:lnTo>
                  <a:pt x="173" y="521"/>
                </a:lnTo>
                <a:lnTo>
                  <a:pt x="173" y="404"/>
                </a:lnTo>
                <a:cubicBezTo>
                  <a:pt x="191" y="403"/>
                  <a:pt x="204" y="388"/>
                  <a:pt x="204" y="371"/>
                </a:cubicBezTo>
                <a:lnTo>
                  <a:pt x="204" y="276"/>
                </a:lnTo>
                <a:cubicBezTo>
                  <a:pt x="204" y="258"/>
                  <a:pt x="189" y="243"/>
                  <a:pt x="171" y="243"/>
                </a:cubicBezTo>
                <a:close/>
                <a:moveTo>
                  <a:pt x="591" y="243"/>
                </a:moveTo>
                <a:lnTo>
                  <a:pt x="580" y="243"/>
                </a:lnTo>
                <a:cubicBezTo>
                  <a:pt x="592" y="229"/>
                  <a:pt x="600" y="211"/>
                  <a:pt x="600" y="191"/>
                </a:cubicBezTo>
                <a:cubicBezTo>
                  <a:pt x="600" y="148"/>
                  <a:pt x="565" y="114"/>
                  <a:pt x="522" y="114"/>
                </a:cubicBezTo>
                <a:cubicBezTo>
                  <a:pt x="480" y="114"/>
                  <a:pt x="445" y="148"/>
                  <a:pt x="445" y="191"/>
                </a:cubicBezTo>
                <a:cubicBezTo>
                  <a:pt x="445" y="211"/>
                  <a:pt x="453" y="229"/>
                  <a:pt x="465" y="243"/>
                </a:cubicBezTo>
                <a:lnTo>
                  <a:pt x="453" y="243"/>
                </a:lnTo>
                <a:cubicBezTo>
                  <a:pt x="435" y="243"/>
                  <a:pt x="420" y="258"/>
                  <a:pt x="420" y="276"/>
                </a:cubicBezTo>
                <a:lnTo>
                  <a:pt x="420" y="371"/>
                </a:lnTo>
                <a:cubicBezTo>
                  <a:pt x="420" y="388"/>
                  <a:pt x="434" y="403"/>
                  <a:pt x="451" y="404"/>
                </a:cubicBezTo>
                <a:lnTo>
                  <a:pt x="451" y="521"/>
                </a:lnTo>
                <a:lnTo>
                  <a:pt x="444" y="521"/>
                </a:lnTo>
                <a:cubicBezTo>
                  <a:pt x="437" y="521"/>
                  <a:pt x="431" y="527"/>
                  <a:pt x="431" y="535"/>
                </a:cubicBezTo>
                <a:lnTo>
                  <a:pt x="431" y="578"/>
                </a:lnTo>
                <a:cubicBezTo>
                  <a:pt x="431" y="585"/>
                  <a:pt x="437" y="591"/>
                  <a:pt x="444" y="591"/>
                </a:cubicBezTo>
                <a:lnTo>
                  <a:pt x="601" y="591"/>
                </a:lnTo>
                <a:cubicBezTo>
                  <a:pt x="608" y="591"/>
                  <a:pt x="614" y="585"/>
                  <a:pt x="614" y="578"/>
                </a:cubicBezTo>
                <a:lnTo>
                  <a:pt x="614" y="535"/>
                </a:lnTo>
                <a:cubicBezTo>
                  <a:pt x="614" y="527"/>
                  <a:pt x="608" y="521"/>
                  <a:pt x="601" y="521"/>
                </a:cubicBezTo>
                <a:lnTo>
                  <a:pt x="593" y="521"/>
                </a:lnTo>
                <a:lnTo>
                  <a:pt x="593" y="404"/>
                </a:lnTo>
                <a:cubicBezTo>
                  <a:pt x="611" y="403"/>
                  <a:pt x="624" y="388"/>
                  <a:pt x="624" y="371"/>
                </a:cubicBezTo>
                <a:lnTo>
                  <a:pt x="624" y="276"/>
                </a:lnTo>
                <a:cubicBezTo>
                  <a:pt x="624" y="258"/>
                  <a:pt x="609" y="243"/>
                  <a:pt x="591" y="24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048992" name="hanging-over-the-key_70025"/>
          <p:cNvSpPr>
            <a:spLocks noChangeAspect="1"/>
          </p:cNvSpPr>
          <p:nvPr/>
        </p:nvSpPr>
        <p:spPr bwMode="auto">
          <a:xfrm>
            <a:off x="5627549" y="3729036"/>
            <a:ext cx="609685" cy="417605"/>
          </a:xfrm>
          <a:custGeom>
            <a:avLst/>
            <a:gdLst>
              <a:gd name="connsiteX0" fmla="*/ 71969 w 604056"/>
              <a:gd name="connsiteY0" fmla="*/ 333084 h 413750"/>
              <a:gd name="connsiteX1" fmla="*/ 46279 w 604056"/>
              <a:gd name="connsiteY1" fmla="*/ 358855 h 413750"/>
              <a:gd name="connsiteX2" fmla="*/ 71969 w 604056"/>
              <a:gd name="connsiteY2" fmla="*/ 384498 h 413750"/>
              <a:gd name="connsiteX3" fmla="*/ 97787 w 604056"/>
              <a:gd name="connsiteY3" fmla="*/ 358855 h 413750"/>
              <a:gd name="connsiteX4" fmla="*/ 71969 w 604056"/>
              <a:gd name="connsiteY4" fmla="*/ 333084 h 413750"/>
              <a:gd name="connsiteX5" fmla="*/ 33625 w 604056"/>
              <a:gd name="connsiteY5" fmla="*/ 226172 h 413750"/>
              <a:gd name="connsiteX6" fmla="*/ 126800 w 604056"/>
              <a:gd name="connsiteY6" fmla="*/ 230765 h 413750"/>
              <a:gd name="connsiteX7" fmla="*/ 138943 w 604056"/>
              <a:gd name="connsiteY7" fmla="*/ 244416 h 413750"/>
              <a:gd name="connsiteX8" fmla="*/ 127567 w 604056"/>
              <a:gd name="connsiteY8" fmla="*/ 392408 h 413750"/>
              <a:gd name="connsiteX9" fmla="*/ 113508 w 604056"/>
              <a:gd name="connsiteY9" fmla="*/ 404911 h 413750"/>
              <a:gd name="connsiteX10" fmla="*/ 10236 w 604056"/>
              <a:gd name="connsiteY10" fmla="*/ 404911 h 413750"/>
              <a:gd name="connsiteX11" fmla="*/ 394 w 604056"/>
              <a:gd name="connsiteY11" fmla="*/ 391770 h 413750"/>
              <a:gd name="connsiteX12" fmla="*/ 17393 w 604056"/>
              <a:gd name="connsiteY12" fmla="*/ 238164 h 413750"/>
              <a:gd name="connsiteX13" fmla="*/ 33625 w 604056"/>
              <a:gd name="connsiteY13" fmla="*/ 226172 h 413750"/>
              <a:gd name="connsiteX14" fmla="*/ 284205 w 604056"/>
              <a:gd name="connsiteY14" fmla="*/ 221219 h 413750"/>
              <a:gd name="connsiteX15" fmla="*/ 444963 w 604056"/>
              <a:gd name="connsiteY15" fmla="*/ 263193 h 413750"/>
              <a:gd name="connsiteX16" fmla="*/ 434996 w 604056"/>
              <a:gd name="connsiteY16" fmla="*/ 305167 h 413750"/>
              <a:gd name="connsiteX17" fmla="*/ 325097 w 604056"/>
              <a:gd name="connsiteY17" fmla="*/ 298916 h 413750"/>
              <a:gd name="connsiteX18" fmla="*/ 444708 w 604056"/>
              <a:gd name="connsiteY18" fmla="*/ 326601 h 413750"/>
              <a:gd name="connsiteX19" fmla="*/ 571986 w 604056"/>
              <a:gd name="connsiteY19" fmla="*/ 283351 h 413750"/>
              <a:gd name="connsiteX20" fmla="*/ 590132 w 604056"/>
              <a:gd name="connsiteY20" fmla="*/ 327877 h 413750"/>
              <a:gd name="connsiteX21" fmla="*/ 436785 w 604056"/>
              <a:gd name="connsiteY21" fmla="*/ 413102 h 413750"/>
              <a:gd name="connsiteX22" fmla="*/ 213793 w 604056"/>
              <a:gd name="connsiteY22" fmla="*/ 381589 h 413750"/>
              <a:gd name="connsiteX23" fmla="*/ 176478 w 604056"/>
              <a:gd name="connsiteY23" fmla="*/ 396771 h 413750"/>
              <a:gd name="connsiteX24" fmla="*/ 166127 w 604056"/>
              <a:gd name="connsiteY24" fmla="*/ 392561 h 413750"/>
              <a:gd name="connsiteX25" fmla="*/ 175839 w 604056"/>
              <a:gd name="connsiteY25" fmla="*/ 241377 h 413750"/>
              <a:gd name="connsiteX26" fmla="*/ 189896 w 604056"/>
              <a:gd name="connsiteY26" fmla="*/ 232191 h 413750"/>
              <a:gd name="connsiteX27" fmla="*/ 284205 w 604056"/>
              <a:gd name="connsiteY27" fmla="*/ 221219 h 413750"/>
              <a:gd name="connsiteX28" fmla="*/ 239076 w 604056"/>
              <a:gd name="connsiteY28" fmla="*/ 34418 h 413750"/>
              <a:gd name="connsiteX29" fmla="*/ 185541 w 604056"/>
              <a:gd name="connsiteY29" fmla="*/ 79045 h 413750"/>
              <a:gd name="connsiteX30" fmla="*/ 227968 w 604056"/>
              <a:gd name="connsiteY30" fmla="*/ 157265 h 413750"/>
              <a:gd name="connsiteX31" fmla="*/ 306432 w 604056"/>
              <a:gd name="connsiteY31" fmla="*/ 114901 h 413750"/>
              <a:gd name="connsiteX32" fmla="*/ 264005 w 604056"/>
              <a:gd name="connsiteY32" fmla="*/ 36681 h 413750"/>
              <a:gd name="connsiteX33" fmla="*/ 239076 w 604056"/>
              <a:gd name="connsiteY33" fmla="*/ 34418 h 413750"/>
              <a:gd name="connsiteX34" fmla="*/ 235312 w 604056"/>
              <a:gd name="connsiteY34" fmla="*/ 603 h 413750"/>
              <a:gd name="connsiteX35" fmla="*/ 273718 w 604056"/>
              <a:gd name="connsiteY35" fmla="*/ 4015 h 413750"/>
              <a:gd name="connsiteX36" fmla="*/ 342597 w 604056"/>
              <a:gd name="connsiteY36" fmla="*/ 87850 h 413750"/>
              <a:gd name="connsiteX37" fmla="*/ 348092 w 604056"/>
              <a:gd name="connsiteY37" fmla="*/ 100738 h 413750"/>
              <a:gd name="connsiteX38" fmla="*/ 419784 w 604056"/>
              <a:gd name="connsiteY38" fmla="*/ 122047 h 413750"/>
              <a:gd name="connsiteX39" fmla="*/ 426940 w 604056"/>
              <a:gd name="connsiteY39" fmla="*/ 118985 h 413750"/>
              <a:gd name="connsiteX40" fmla="*/ 436524 w 604056"/>
              <a:gd name="connsiteY40" fmla="*/ 86956 h 413750"/>
              <a:gd name="connsiteX41" fmla="*/ 468217 w 604056"/>
              <a:gd name="connsiteY41" fmla="*/ 69858 h 413750"/>
              <a:gd name="connsiteX42" fmla="*/ 485469 w 604056"/>
              <a:gd name="connsiteY42" fmla="*/ 101503 h 413750"/>
              <a:gd name="connsiteX43" fmla="*/ 476012 w 604056"/>
              <a:gd name="connsiteY43" fmla="*/ 133531 h 413750"/>
              <a:gd name="connsiteX44" fmla="*/ 479846 w 604056"/>
              <a:gd name="connsiteY44" fmla="*/ 139784 h 413750"/>
              <a:gd name="connsiteX45" fmla="*/ 496075 w 604056"/>
              <a:gd name="connsiteY45" fmla="*/ 144633 h 413750"/>
              <a:gd name="connsiteX46" fmla="*/ 502976 w 604056"/>
              <a:gd name="connsiteY46" fmla="*/ 141187 h 413750"/>
              <a:gd name="connsiteX47" fmla="*/ 509493 w 604056"/>
              <a:gd name="connsiteY47" fmla="*/ 119367 h 413750"/>
              <a:gd name="connsiteX48" fmla="*/ 541314 w 604056"/>
              <a:gd name="connsiteY48" fmla="*/ 102141 h 413750"/>
              <a:gd name="connsiteX49" fmla="*/ 558565 w 604056"/>
              <a:gd name="connsiteY49" fmla="*/ 133914 h 413750"/>
              <a:gd name="connsiteX50" fmla="*/ 551920 w 604056"/>
              <a:gd name="connsiteY50" fmla="*/ 156117 h 413750"/>
              <a:gd name="connsiteX51" fmla="*/ 557160 w 604056"/>
              <a:gd name="connsiteY51" fmla="*/ 163901 h 413750"/>
              <a:gd name="connsiteX52" fmla="*/ 567639 w 604056"/>
              <a:gd name="connsiteY52" fmla="*/ 192611 h 413750"/>
              <a:gd name="connsiteX53" fmla="*/ 535946 w 604056"/>
              <a:gd name="connsiteY53" fmla="*/ 209710 h 413750"/>
              <a:gd name="connsiteX54" fmla="*/ 333524 w 604056"/>
              <a:gd name="connsiteY54" fmla="*/ 149609 h 413750"/>
              <a:gd name="connsiteX55" fmla="*/ 325090 w 604056"/>
              <a:gd name="connsiteY55" fmla="*/ 153182 h 413750"/>
              <a:gd name="connsiteX56" fmla="*/ 218256 w 604056"/>
              <a:gd name="connsiteY56" fmla="*/ 189932 h 413750"/>
              <a:gd name="connsiteX57" fmla="*/ 152826 w 604056"/>
              <a:gd name="connsiteY57" fmla="*/ 69347 h 413750"/>
              <a:gd name="connsiteX58" fmla="*/ 235312 w 604056"/>
              <a:gd name="connsiteY58" fmla="*/ 603 h 413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604056" h="413750">
                <a:moveTo>
                  <a:pt x="71969" y="333084"/>
                </a:moveTo>
                <a:cubicBezTo>
                  <a:pt x="57782" y="333084"/>
                  <a:pt x="46279" y="344566"/>
                  <a:pt x="46279" y="358855"/>
                </a:cubicBezTo>
                <a:cubicBezTo>
                  <a:pt x="46279" y="373016"/>
                  <a:pt x="57782" y="384498"/>
                  <a:pt x="71969" y="384498"/>
                </a:cubicBezTo>
                <a:cubicBezTo>
                  <a:pt x="86284" y="384498"/>
                  <a:pt x="97787" y="373016"/>
                  <a:pt x="97787" y="358855"/>
                </a:cubicBezTo>
                <a:cubicBezTo>
                  <a:pt x="97787" y="344566"/>
                  <a:pt x="86284" y="333084"/>
                  <a:pt x="71969" y="333084"/>
                </a:cubicBezTo>
                <a:close/>
                <a:moveTo>
                  <a:pt x="33625" y="226172"/>
                </a:moveTo>
                <a:lnTo>
                  <a:pt x="126800" y="230765"/>
                </a:lnTo>
                <a:cubicBezTo>
                  <a:pt x="134086" y="231148"/>
                  <a:pt x="139454" y="237271"/>
                  <a:pt x="138943" y="244416"/>
                </a:cubicBezTo>
                <a:lnTo>
                  <a:pt x="127567" y="392408"/>
                </a:lnTo>
                <a:cubicBezTo>
                  <a:pt x="127056" y="399553"/>
                  <a:pt x="120665" y="405166"/>
                  <a:pt x="113508" y="404911"/>
                </a:cubicBezTo>
                <a:lnTo>
                  <a:pt x="10236" y="404911"/>
                </a:lnTo>
                <a:cubicBezTo>
                  <a:pt x="3078" y="404656"/>
                  <a:pt x="-1395" y="398660"/>
                  <a:pt x="394" y="391770"/>
                </a:cubicBezTo>
                <a:lnTo>
                  <a:pt x="17393" y="238164"/>
                </a:lnTo>
                <a:cubicBezTo>
                  <a:pt x="19183" y="231275"/>
                  <a:pt x="26468" y="225789"/>
                  <a:pt x="33625" y="226172"/>
                </a:cubicBezTo>
                <a:close/>
                <a:moveTo>
                  <a:pt x="284205" y="221219"/>
                </a:moveTo>
                <a:cubicBezTo>
                  <a:pt x="327269" y="222494"/>
                  <a:pt x="427840" y="259366"/>
                  <a:pt x="444963" y="263193"/>
                </a:cubicBezTo>
                <a:cubicBezTo>
                  <a:pt x="462215" y="267148"/>
                  <a:pt x="466688" y="296747"/>
                  <a:pt x="434996" y="305167"/>
                </a:cubicBezTo>
                <a:cubicBezTo>
                  <a:pt x="393592" y="316267"/>
                  <a:pt x="325097" y="291899"/>
                  <a:pt x="325097" y="298916"/>
                </a:cubicBezTo>
                <a:cubicBezTo>
                  <a:pt x="325097" y="317415"/>
                  <a:pt x="403176" y="333108"/>
                  <a:pt x="444708" y="326601"/>
                </a:cubicBezTo>
                <a:cubicBezTo>
                  <a:pt x="491351" y="319329"/>
                  <a:pt x="537994" y="301978"/>
                  <a:pt x="571986" y="283351"/>
                </a:cubicBezTo>
                <a:cubicBezTo>
                  <a:pt x="596777" y="269700"/>
                  <a:pt x="619651" y="299554"/>
                  <a:pt x="590132" y="327877"/>
                </a:cubicBezTo>
                <a:cubicBezTo>
                  <a:pt x="571091" y="346121"/>
                  <a:pt x="471799" y="404936"/>
                  <a:pt x="436785" y="413102"/>
                </a:cubicBezTo>
                <a:cubicBezTo>
                  <a:pt x="412249" y="418715"/>
                  <a:pt x="234367" y="386182"/>
                  <a:pt x="213793" y="381589"/>
                </a:cubicBezTo>
                <a:cubicBezTo>
                  <a:pt x="200758" y="378655"/>
                  <a:pt x="186574" y="388096"/>
                  <a:pt x="176478" y="396771"/>
                </a:cubicBezTo>
                <a:cubicBezTo>
                  <a:pt x="167277" y="404554"/>
                  <a:pt x="166127" y="393454"/>
                  <a:pt x="166127" y="392561"/>
                </a:cubicBezTo>
                <a:cubicBezTo>
                  <a:pt x="168683" y="353266"/>
                  <a:pt x="173411" y="278120"/>
                  <a:pt x="175839" y="241377"/>
                </a:cubicBezTo>
                <a:cubicBezTo>
                  <a:pt x="176350" y="233466"/>
                  <a:pt x="181590" y="233594"/>
                  <a:pt x="189896" y="232191"/>
                </a:cubicBezTo>
                <a:cubicBezTo>
                  <a:pt x="214048" y="228236"/>
                  <a:pt x="264014" y="220708"/>
                  <a:pt x="284205" y="221219"/>
                </a:cubicBezTo>
                <a:close/>
                <a:moveTo>
                  <a:pt x="239076" y="34418"/>
                </a:moveTo>
                <a:cubicBezTo>
                  <a:pt x="214654" y="37128"/>
                  <a:pt x="193017" y="54067"/>
                  <a:pt x="185541" y="79045"/>
                </a:cubicBezTo>
                <a:cubicBezTo>
                  <a:pt x="175573" y="112349"/>
                  <a:pt x="194614" y="147440"/>
                  <a:pt x="227968" y="157265"/>
                </a:cubicBezTo>
                <a:cubicBezTo>
                  <a:pt x="261322" y="167218"/>
                  <a:pt x="296464" y="148206"/>
                  <a:pt x="306432" y="114901"/>
                </a:cubicBezTo>
                <a:cubicBezTo>
                  <a:pt x="316272" y="81597"/>
                  <a:pt x="297231" y="46507"/>
                  <a:pt x="264005" y="36681"/>
                </a:cubicBezTo>
                <a:cubicBezTo>
                  <a:pt x="255667" y="34193"/>
                  <a:pt x="247217" y="33515"/>
                  <a:pt x="239076" y="34418"/>
                </a:cubicBezTo>
                <a:close/>
                <a:moveTo>
                  <a:pt x="235312" y="603"/>
                </a:moveTo>
                <a:cubicBezTo>
                  <a:pt x="247856" y="-802"/>
                  <a:pt x="260875" y="219"/>
                  <a:pt x="273718" y="4015"/>
                </a:cubicBezTo>
                <a:cubicBezTo>
                  <a:pt x="312694" y="15627"/>
                  <a:pt x="339019" y="49697"/>
                  <a:pt x="342597" y="87850"/>
                </a:cubicBezTo>
                <a:cubicBezTo>
                  <a:pt x="342981" y="91550"/>
                  <a:pt x="343108" y="99206"/>
                  <a:pt x="348092" y="100738"/>
                </a:cubicBezTo>
                <a:lnTo>
                  <a:pt x="419784" y="122047"/>
                </a:lnTo>
                <a:cubicBezTo>
                  <a:pt x="419784" y="122047"/>
                  <a:pt x="425279" y="124472"/>
                  <a:pt x="426940" y="118985"/>
                </a:cubicBezTo>
                <a:cubicBezTo>
                  <a:pt x="429368" y="110946"/>
                  <a:pt x="436524" y="86956"/>
                  <a:pt x="436524" y="86956"/>
                </a:cubicBezTo>
                <a:cubicBezTo>
                  <a:pt x="440486" y="73558"/>
                  <a:pt x="454671" y="65774"/>
                  <a:pt x="468217" y="69858"/>
                </a:cubicBezTo>
                <a:cubicBezTo>
                  <a:pt x="481763" y="73813"/>
                  <a:pt x="489430" y="88105"/>
                  <a:pt x="485469" y="101503"/>
                </a:cubicBezTo>
                <a:cubicBezTo>
                  <a:pt x="485469" y="101503"/>
                  <a:pt x="478312" y="125492"/>
                  <a:pt x="476012" y="133531"/>
                </a:cubicBezTo>
                <a:cubicBezTo>
                  <a:pt x="474351" y="139018"/>
                  <a:pt x="479846" y="139784"/>
                  <a:pt x="479846" y="139784"/>
                </a:cubicBezTo>
                <a:cubicBezTo>
                  <a:pt x="479846" y="139784"/>
                  <a:pt x="491986" y="143484"/>
                  <a:pt x="496075" y="144633"/>
                </a:cubicBezTo>
                <a:cubicBezTo>
                  <a:pt x="501954" y="146419"/>
                  <a:pt x="502976" y="141187"/>
                  <a:pt x="502976" y="141187"/>
                </a:cubicBezTo>
                <a:lnTo>
                  <a:pt x="509493" y="119367"/>
                </a:lnTo>
                <a:cubicBezTo>
                  <a:pt x="513583" y="105842"/>
                  <a:pt x="527768" y="98185"/>
                  <a:pt x="541314" y="102141"/>
                </a:cubicBezTo>
                <a:cubicBezTo>
                  <a:pt x="554859" y="106224"/>
                  <a:pt x="562527" y="120388"/>
                  <a:pt x="558565" y="133914"/>
                </a:cubicBezTo>
                <a:lnTo>
                  <a:pt x="551920" y="156117"/>
                </a:lnTo>
                <a:cubicBezTo>
                  <a:pt x="550770" y="159817"/>
                  <a:pt x="555115" y="162625"/>
                  <a:pt x="557160" y="163901"/>
                </a:cubicBezTo>
                <a:cubicBezTo>
                  <a:pt x="566361" y="169898"/>
                  <a:pt x="570961" y="181510"/>
                  <a:pt x="567639" y="192611"/>
                </a:cubicBezTo>
                <a:cubicBezTo>
                  <a:pt x="563677" y="206009"/>
                  <a:pt x="549492" y="213793"/>
                  <a:pt x="535946" y="209710"/>
                </a:cubicBezTo>
                <a:lnTo>
                  <a:pt x="333524" y="149609"/>
                </a:lnTo>
                <a:cubicBezTo>
                  <a:pt x="328668" y="148206"/>
                  <a:pt x="326240" y="151523"/>
                  <a:pt x="325090" y="153182"/>
                </a:cubicBezTo>
                <a:cubicBezTo>
                  <a:pt x="301576" y="185976"/>
                  <a:pt x="259021" y="202054"/>
                  <a:pt x="218256" y="189932"/>
                </a:cubicBezTo>
                <a:cubicBezTo>
                  <a:pt x="166884" y="174747"/>
                  <a:pt x="137619" y="120516"/>
                  <a:pt x="152826" y="69347"/>
                </a:cubicBezTo>
                <a:cubicBezTo>
                  <a:pt x="164328" y="30875"/>
                  <a:pt x="197681" y="4820"/>
                  <a:pt x="235312" y="60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048993" name="矩形 1"/>
          <p:cNvSpPr/>
          <p:nvPr/>
        </p:nvSpPr>
        <p:spPr>
          <a:xfrm>
            <a:off x="1422908" y="2632565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sz="2400" kern="100" dirty="0" smtClean="0"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</a:rPr>
              <a:t>受过高等教育</a:t>
            </a:r>
            <a:r>
              <a:rPr lang="zh-CN" altLang="en-US" sz="2400" kern="100" dirty="0"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</a:rPr>
              <a:t>，思维活跃，勇于创新，有闯劲，有</a:t>
            </a:r>
            <a:r>
              <a:rPr lang="zh-CN" altLang="en-US" sz="2400" kern="100" dirty="0" smtClean="0"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</a:rPr>
              <a:t>激情</a:t>
            </a:r>
            <a:endParaRPr lang="en-US" altLang="zh-CN" sz="2400" kern="100" dirty="0" smtClean="0"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048994" name="矩形 3"/>
          <p:cNvSpPr/>
          <p:nvPr/>
        </p:nvSpPr>
        <p:spPr>
          <a:xfrm>
            <a:off x="2953062" y="4516441"/>
            <a:ext cx="7412980" cy="1615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400" kern="100" dirty="0" smtClean="0"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</a:rPr>
              <a:t>缺乏</a:t>
            </a:r>
            <a:r>
              <a:rPr lang="zh-CN" altLang="zh-CN" sz="2400" kern="100" dirty="0"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</a:rPr>
              <a:t>系统的马克思主义理论学习和严格的党内政治生活锻炼</a:t>
            </a:r>
            <a:r>
              <a:rPr lang="zh-CN" altLang="zh-CN" sz="2400" kern="100" dirty="0" smtClean="0"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</a:rPr>
              <a:t>，有的缺乏</a:t>
            </a:r>
            <a:r>
              <a:rPr lang="zh-CN" altLang="zh-CN" sz="2400" kern="100" dirty="0"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</a:rPr>
              <a:t>基层和艰苦地方磨炼</a:t>
            </a:r>
            <a:r>
              <a:rPr lang="zh-CN" altLang="zh-CN" sz="2400" kern="100" dirty="0" smtClean="0"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</a:rPr>
              <a:t>，有的缺乏</a:t>
            </a:r>
            <a:r>
              <a:rPr lang="zh-CN" altLang="zh-CN" sz="2400" kern="100" dirty="0"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</a:rPr>
              <a:t>关键岗位扎实历练</a:t>
            </a:r>
            <a:r>
              <a:rPr lang="zh-CN" altLang="zh-CN" sz="2400" kern="100" dirty="0" smtClean="0"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</a:rPr>
              <a:t>，</a:t>
            </a:r>
            <a:r>
              <a:rPr lang="zh-CN" altLang="en-US" sz="2400" kern="100" dirty="0" smtClean="0"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</a:rPr>
              <a:t>有的缺乏</a:t>
            </a:r>
            <a:r>
              <a:rPr lang="zh-CN" altLang="en-US" sz="2400" kern="100" dirty="0"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</a:rPr>
              <a:t>团队领导经验</a:t>
            </a:r>
            <a:r>
              <a:rPr lang="zh-CN" altLang="en-US" sz="2400" kern="100" dirty="0" smtClean="0"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</a:rPr>
              <a:t>，有的专业</a:t>
            </a:r>
            <a:r>
              <a:rPr lang="zh-CN" altLang="en-US" sz="2400" kern="100" dirty="0"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</a:rPr>
              <a:t>基础还不牢固，有的担当作为的底气还</a:t>
            </a:r>
            <a:r>
              <a:rPr lang="zh-CN" altLang="en-US" sz="2400" kern="100" dirty="0" smtClean="0"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</a:rPr>
              <a:t>不足</a:t>
            </a:r>
            <a:endParaRPr lang="zh-CN" altLang="en-US" sz="2400" kern="100" dirty="0"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048995" name="PA_任意多边形 77"/>
          <p:cNvSpPr>
            <a:spLocks noEditPoints="1"/>
          </p:cNvSpPr>
          <p:nvPr>
            <p:custDataLst>
              <p:tags r:id="rId1"/>
            </p:custDataLst>
          </p:nvPr>
        </p:nvSpPr>
        <p:spPr bwMode="auto">
          <a:xfrm>
            <a:off x="782034" y="2965845"/>
            <a:ext cx="523534" cy="480064"/>
          </a:xfrm>
          <a:custGeom>
            <a:avLst/>
            <a:gdLst>
              <a:gd name="T0" fmla="*/ 27 w 166"/>
              <a:gd name="T1" fmla="*/ 100 h 155"/>
              <a:gd name="T2" fmla="*/ 23 w 166"/>
              <a:gd name="T3" fmla="*/ 90 h 155"/>
              <a:gd name="T4" fmla="*/ 20 w 166"/>
              <a:gd name="T5" fmla="*/ 23 h 155"/>
              <a:gd name="T6" fmla="*/ 50 w 166"/>
              <a:gd name="T7" fmla="*/ 26 h 155"/>
              <a:gd name="T8" fmla="*/ 50 w 166"/>
              <a:gd name="T9" fmla="*/ 0 h 155"/>
              <a:gd name="T10" fmla="*/ 114 w 166"/>
              <a:gd name="T11" fmla="*/ 26 h 155"/>
              <a:gd name="T12" fmla="*/ 119 w 166"/>
              <a:gd name="T13" fmla="*/ 30 h 155"/>
              <a:gd name="T14" fmla="*/ 166 w 166"/>
              <a:gd name="T15" fmla="*/ 80 h 155"/>
              <a:gd name="T16" fmla="*/ 139 w 166"/>
              <a:gd name="T17" fmla="*/ 95 h 155"/>
              <a:gd name="T18" fmla="*/ 155 w 166"/>
              <a:gd name="T19" fmla="*/ 117 h 155"/>
              <a:gd name="T20" fmla="*/ 89 w 166"/>
              <a:gd name="T21" fmla="*/ 134 h 155"/>
              <a:gd name="T22" fmla="*/ 82 w 166"/>
              <a:gd name="T23" fmla="*/ 135 h 155"/>
              <a:gd name="T24" fmla="*/ 80 w 166"/>
              <a:gd name="T25" fmla="*/ 135 h 155"/>
              <a:gd name="T26" fmla="*/ 13 w 166"/>
              <a:gd name="T27" fmla="*/ 118 h 155"/>
              <a:gd name="T28" fmla="*/ 36 w 166"/>
              <a:gd name="T29" fmla="*/ 79 h 155"/>
              <a:gd name="T30" fmla="*/ 42 w 166"/>
              <a:gd name="T31" fmla="*/ 97 h 155"/>
              <a:gd name="T32" fmla="*/ 44 w 166"/>
              <a:gd name="T33" fmla="*/ 101 h 155"/>
              <a:gd name="T34" fmla="*/ 61 w 166"/>
              <a:gd name="T35" fmla="*/ 135 h 155"/>
              <a:gd name="T36" fmla="*/ 77 w 166"/>
              <a:gd name="T37" fmla="*/ 120 h 155"/>
              <a:gd name="T38" fmla="*/ 82 w 166"/>
              <a:gd name="T39" fmla="*/ 120 h 155"/>
              <a:gd name="T40" fmla="*/ 91 w 166"/>
              <a:gd name="T41" fmla="*/ 119 h 155"/>
              <a:gd name="T42" fmla="*/ 107 w 166"/>
              <a:gd name="T43" fmla="*/ 133 h 155"/>
              <a:gd name="T44" fmla="*/ 122 w 166"/>
              <a:gd name="T45" fmla="*/ 97 h 155"/>
              <a:gd name="T46" fmla="*/ 127 w 166"/>
              <a:gd name="T47" fmla="*/ 82 h 155"/>
              <a:gd name="T48" fmla="*/ 128 w 166"/>
              <a:gd name="T49" fmla="*/ 77 h 155"/>
              <a:gd name="T50" fmla="*/ 137 w 166"/>
              <a:gd name="T51" fmla="*/ 39 h 155"/>
              <a:gd name="T52" fmla="*/ 113 w 166"/>
              <a:gd name="T53" fmla="*/ 43 h 155"/>
              <a:gd name="T54" fmla="*/ 103 w 166"/>
              <a:gd name="T55" fmla="*/ 37 h 155"/>
              <a:gd name="T56" fmla="*/ 99 w 166"/>
              <a:gd name="T57" fmla="*/ 14 h 155"/>
              <a:gd name="T58" fmla="*/ 65 w 166"/>
              <a:gd name="T59" fmla="*/ 34 h 155"/>
              <a:gd name="T60" fmla="*/ 50 w 166"/>
              <a:gd name="T61" fmla="*/ 44 h 155"/>
              <a:gd name="T62" fmla="*/ 47 w 166"/>
              <a:gd name="T63" fmla="*/ 47 h 155"/>
              <a:gd name="T64" fmla="*/ 19 w 166"/>
              <a:gd name="T65" fmla="*/ 73 h 155"/>
              <a:gd name="T66" fmla="*/ 83 w 166"/>
              <a:gd name="T67" fmla="*/ 50 h 155"/>
              <a:gd name="T68" fmla="*/ 110 w 166"/>
              <a:gd name="T69" fmla="*/ 75 h 155"/>
              <a:gd name="T70" fmla="*/ 83 w 166"/>
              <a:gd name="T71" fmla="*/ 101 h 155"/>
              <a:gd name="T72" fmla="*/ 83 w 166"/>
              <a:gd name="T73" fmla="*/ 94 h 155"/>
              <a:gd name="T74" fmla="*/ 95 w 166"/>
              <a:gd name="T75" fmla="*/ 75 h 155"/>
              <a:gd name="T76" fmla="*/ 83 w 166"/>
              <a:gd name="T77" fmla="*/ 64 h 155"/>
              <a:gd name="T78" fmla="*/ 72 w 166"/>
              <a:gd name="T79" fmla="*/ 75 h 155"/>
              <a:gd name="T80" fmla="*/ 83 w 166"/>
              <a:gd name="T81" fmla="*/ 87 h 155"/>
              <a:gd name="T82" fmla="*/ 83 w 166"/>
              <a:gd name="T83" fmla="*/ 94 h 155"/>
              <a:gd name="T84" fmla="*/ 57 w 166"/>
              <a:gd name="T85" fmla="*/ 75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66" h="155">
                <a:moveTo>
                  <a:pt x="13" y="118"/>
                </a:moveTo>
                <a:cubicBezTo>
                  <a:pt x="27" y="100"/>
                  <a:pt x="27" y="100"/>
                  <a:pt x="27" y="100"/>
                </a:cubicBezTo>
                <a:cubicBezTo>
                  <a:pt x="25" y="97"/>
                  <a:pt x="24" y="93"/>
                  <a:pt x="23" y="90"/>
                </a:cubicBezTo>
                <a:cubicBezTo>
                  <a:pt x="23" y="90"/>
                  <a:pt x="23" y="90"/>
                  <a:pt x="23" y="90"/>
                </a:cubicBezTo>
                <a:cubicBezTo>
                  <a:pt x="0" y="82"/>
                  <a:pt x="0" y="82"/>
                  <a:pt x="0" y="82"/>
                </a:cubicBezTo>
                <a:cubicBezTo>
                  <a:pt x="20" y="23"/>
                  <a:pt x="20" y="23"/>
                  <a:pt x="20" y="23"/>
                </a:cubicBezTo>
                <a:cubicBezTo>
                  <a:pt x="43" y="31"/>
                  <a:pt x="43" y="31"/>
                  <a:pt x="43" y="31"/>
                </a:cubicBezTo>
                <a:cubicBezTo>
                  <a:pt x="45" y="29"/>
                  <a:pt x="48" y="27"/>
                  <a:pt x="50" y="26"/>
                </a:cubicBezTo>
                <a:cubicBezTo>
                  <a:pt x="50" y="26"/>
                  <a:pt x="50" y="26"/>
                  <a:pt x="50" y="26"/>
                </a:cubicBezTo>
                <a:cubicBezTo>
                  <a:pt x="50" y="0"/>
                  <a:pt x="50" y="0"/>
                  <a:pt x="50" y="0"/>
                </a:cubicBezTo>
                <a:cubicBezTo>
                  <a:pt x="114" y="0"/>
                  <a:pt x="114" y="0"/>
                  <a:pt x="114" y="0"/>
                </a:cubicBezTo>
                <a:cubicBezTo>
                  <a:pt x="114" y="26"/>
                  <a:pt x="114" y="26"/>
                  <a:pt x="114" y="26"/>
                </a:cubicBezTo>
                <a:cubicBezTo>
                  <a:pt x="116" y="27"/>
                  <a:pt x="118" y="28"/>
                  <a:pt x="119" y="30"/>
                </a:cubicBezTo>
                <a:cubicBezTo>
                  <a:pt x="119" y="30"/>
                  <a:pt x="119" y="30"/>
                  <a:pt x="119" y="30"/>
                </a:cubicBezTo>
                <a:cubicBezTo>
                  <a:pt x="146" y="21"/>
                  <a:pt x="146" y="21"/>
                  <a:pt x="146" y="21"/>
                </a:cubicBezTo>
                <a:cubicBezTo>
                  <a:pt x="166" y="80"/>
                  <a:pt x="166" y="80"/>
                  <a:pt x="166" y="80"/>
                </a:cubicBezTo>
                <a:cubicBezTo>
                  <a:pt x="141" y="88"/>
                  <a:pt x="141" y="88"/>
                  <a:pt x="141" y="88"/>
                </a:cubicBezTo>
                <a:cubicBezTo>
                  <a:pt x="140" y="91"/>
                  <a:pt x="140" y="93"/>
                  <a:pt x="139" y="95"/>
                </a:cubicBezTo>
                <a:cubicBezTo>
                  <a:pt x="139" y="95"/>
                  <a:pt x="139" y="95"/>
                  <a:pt x="139" y="95"/>
                </a:cubicBezTo>
                <a:cubicBezTo>
                  <a:pt x="155" y="117"/>
                  <a:pt x="155" y="117"/>
                  <a:pt x="155" y="117"/>
                </a:cubicBezTo>
                <a:cubicBezTo>
                  <a:pt x="104" y="154"/>
                  <a:pt x="104" y="154"/>
                  <a:pt x="104" y="154"/>
                </a:cubicBezTo>
                <a:cubicBezTo>
                  <a:pt x="89" y="134"/>
                  <a:pt x="89" y="134"/>
                  <a:pt x="89" y="134"/>
                </a:cubicBezTo>
                <a:cubicBezTo>
                  <a:pt x="87" y="135"/>
                  <a:pt x="84" y="135"/>
                  <a:pt x="82" y="135"/>
                </a:cubicBezTo>
                <a:cubicBezTo>
                  <a:pt x="82" y="135"/>
                  <a:pt x="82" y="135"/>
                  <a:pt x="82" y="135"/>
                </a:cubicBezTo>
                <a:cubicBezTo>
                  <a:pt x="81" y="135"/>
                  <a:pt x="81" y="135"/>
                  <a:pt x="80" y="135"/>
                </a:cubicBezTo>
                <a:cubicBezTo>
                  <a:pt x="80" y="135"/>
                  <a:pt x="80" y="135"/>
                  <a:pt x="80" y="135"/>
                </a:cubicBezTo>
                <a:cubicBezTo>
                  <a:pt x="65" y="155"/>
                  <a:pt x="65" y="155"/>
                  <a:pt x="65" y="155"/>
                </a:cubicBezTo>
                <a:cubicBezTo>
                  <a:pt x="13" y="118"/>
                  <a:pt x="13" y="118"/>
                  <a:pt x="13" y="118"/>
                </a:cubicBezTo>
                <a:close/>
                <a:moveTo>
                  <a:pt x="19" y="73"/>
                </a:moveTo>
                <a:cubicBezTo>
                  <a:pt x="36" y="79"/>
                  <a:pt x="36" y="79"/>
                  <a:pt x="36" y="79"/>
                </a:cubicBezTo>
                <a:cubicBezTo>
                  <a:pt x="37" y="83"/>
                  <a:pt x="37" y="83"/>
                  <a:pt x="37" y="83"/>
                </a:cubicBezTo>
                <a:cubicBezTo>
                  <a:pt x="38" y="88"/>
                  <a:pt x="40" y="93"/>
                  <a:pt x="42" y="97"/>
                </a:cubicBezTo>
                <a:cubicBezTo>
                  <a:pt x="42" y="97"/>
                  <a:pt x="42" y="97"/>
                  <a:pt x="42" y="97"/>
                </a:cubicBezTo>
                <a:cubicBezTo>
                  <a:pt x="44" y="101"/>
                  <a:pt x="44" y="101"/>
                  <a:pt x="44" y="101"/>
                </a:cubicBezTo>
                <a:cubicBezTo>
                  <a:pt x="34" y="115"/>
                  <a:pt x="34" y="115"/>
                  <a:pt x="34" y="115"/>
                </a:cubicBezTo>
                <a:cubicBezTo>
                  <a:pt x="61" y="135"/>
                  <a:pt x="61" y="135"/>
                  <a:pt x="61" y="135"/>
                </a:cubicBezTo>
                <a:cubicBezTo>
                  <a:pt x="73" y="120"/>
                  <a:pt x="73" y="120"/>
                  <a:pt x="73" y="120"/>
                </a:cubicBezTo>
                <a:cubicBezTo>
                  <a:pt x="77" y="120"/>
                  <a:pt x="77" y="120"/>
                  <a:pt x="77" y="120"/>
                </a:cubicBezTo>
                <a:cubicBezTo>
                  <a:pt x="79" y="120"/>
                  <a:pt x="80" y="120"/>
                  <a:pt x="82" y="120"/>
                </a:cubicBezTo>
                <a:cubicBezTo>
                  <a:pt x="82" y="120"/>
                  <a:pt x="82" y="120"/>
                  <a:pt x="82" y="120"/>
                </a:cubicBezTo>
                <a:cubicBezTo>
                  <a:pt x="85" y="120"/>
                  <a:pt x="88" y="120"/>
                  <a:pt x="91" y="119"/>
                </a:cubicBezTo>
                <a:cubicBezTo>
                  <a:pt x="91" y="119"/>
                  <a:pt x="91" y="119"/>
                  <a:pt x="91" y="119"/>
                </a:cubicBezTo>
                <a:cubicBezTo>
                  <a:pt x="96" y="118"/>
                  <a:pt x="96" y="118"/>
                  <a:pt x="96" y="118"/>
                </a:cubicBezTo>
                <a:cubicBezTo>
                  <a:pt x="107" y="133"/>
                  <a:pt x="107" y="133"/>
                  <a:pt x="107" y="133"/>
                </a:cubicBezTo>
                <a:cubicBezTo>
                  <a:pt x="135" y="114"/>
                  <a:pt x="135" y="114"/>
                  <a:pt x="135" y="114"/>
                </a:cubicBezTo>
                <a:cubicBezTo>
                  <a:pt x="122" y="97"/>
                  <a:pt x="122" y="97"/>
                  <a:pt x="122" y="97"/>
                </a:cubicBezTo>
                <a:cubicBezTo>
                  <a:pt x="124" y="93"/>
                  <a:pt x="124" y="93"/>
                  <a:pt x="124" y="93"/>
                </a:cubicBezTo>
                <a:cubicBezTo>
                  <a:pt x="125" y="90"/>
                  <a:pt x="126" y="86"/>
                  <a:pt x="127" y="82"/>
                </a:cubicBezTo>
                <a:cubicBezTo>
                  <a:pt x="127" y="82"/>
                  <a:pt x="127" y="82"/>
                  <a:pt x="127" y="82"/>
                </a:cubicBezTo>
                <a:cubicBezTo>
                  <a:pt x="128" y="77"/>
                  <a:pt x="128" y="77"/>
                  <a:pt x="128" y="77"/>
                </a:cubicBezTo>
                <a:cubicBezTo>
                  <a:pt x="147" y="71"/>
                  <a:pt x="147" y="71"/>
                  <a:pt x="147" y="71"/>
                </a:cubicBezTo>
                <a:cubicBezTo>
                  <a:pt x="137" y="39"/>
                  <a:pt x="137" y="39"/>
                  <a:pt x="137" y="39"/>
                </a:cubicBezTo>
                <a:cubicBezTo>
                  <a:pt x="116" y="46"/>
                  <a:pt x="116" y="46"/>
                  <a:pt x="116" y="46"/>
                </a:cubicBezTo>
                <a:cubicBezTo>
                  <a:pt x="113" y="43"/>
                  <a:pt x="113" y="43"/>
                  <a:pt x="113" y="43"/>
                </a:cubicBezTo>
                <a:cubicBezTo>
                  <a:pt x="110" y="41"/>
                  <a:pt x="107" y="38"/>
                  <a:pt x="103" y="37"/>
                </a:cubicBezTo>
                <a:cubicBezTo>
                  <a:pt x="103" y="37"/>
                  <a:pt x="103" y="37"/>
                  <a:pt x="103" y="37"/>
                </a:cubicBezTo>
                <a:cubicBezTo>
                  <a:pt x="99" y="35"/>
                  <a:pt x="99" y="35"/>
                  <a:pt x="99" y="35"/>
                </a:cubicBezTo>
                <a:cubicBezTo>
                  <a:pt x="99" y="14"/>
                  <a:pt x="99" y="14"/>
                  <a:pt x="99" y="14"/>
                </a:cubicBezTo>
                <a:cubicBezTo>
                  <a:pt x="65" y="14"/>
                  <a:pt x="65" y="14"/>
                  <a:pt x="65" y="14"/>
                </a:cubicBezTo>
                <a:cubicBezTo>
                  <a:pt x="65" y="34"/>
                  <a:pt x="65" y="34"/>
                  <a:pt x="65" y="34"/>
                </a:cubicBezTo>
                <a:cubicBezTo>
                  <a:pt x="61" y="36"/>
                  <a:pt x="61" y="36"/>
                  <a:pt x="61" y="36"/>
                </a:cubicBezTo>
                <a:cubicBezTo>
                  <a:pt x="57" y="38"/>
                  <a:pt x="53" y="41"/>
                  <a:pt x="50" y="44"/>
                </a:cubicBezTo>
                <a:cubicBezTo>
                  <a:pt x="50" y="44"/>
                  <a:pt x="50" y="44"/>
                  <a:pt x="50" y="44"/>
                </a:cubicBezTo>
                <a:cubicBezTo>
                  <a:pt x="47" y="47"/>
                  <a:pt x="47" y="47"/>
                  <a:pt x="47" y="47"/>
                </a:cubicBezTo>
                <a:cubicBezTo>
                  <a:pt x="29" y="41"/>
                  <a:pt x="29" y="41"/>
                  <a:pt x="29" y="41"/>
                </a:cubicBezTo>
                <a:cubicBezTo>
                  <a:pt x="19" y="73"/>
                  <a:pt x="19" y="73"/>
                  <a:pt x="19" y="73"/>
                </a:cubicBezTo>
                <a:close/>
                <a:moveTo>
                  <a:pt x="57" y="75"/>
                </a:moveTo>
                <a:cubicBezTo>
                  <a:pt x="57" y="61"/>
                  <a:pt x="69" y="50"/>
                  <a:pt x="83" y="50"/>
                </a:cubicBezTo>
                <a:cubicBezTo>
                  <a:pt x="83" y="50"/>
                  <a:pt x="83" y="50"/>
                  <a:pt x="83" y="50"/>
                </a:cubicBezTo>
                <a:cubicBezTo>
                  <a:pt x="98" y="50"/>
                  <a:pt x="110" y="61"/>
                  <a:pt x="110" y="75"/>
                </a:cubicBezTo>
                <a:cubicBezTo>
                  <a:pt x="110" y="75"/>
                  <a:pt x="110" y="75"/>
                  <a:pt x="110" y="75"/>
                </a:cubicBezTo>
                <a:cubicBezTo>
                  <a:pt x="110" y="90"/>
                  <a:pt x="98" y="101"/>
                  <a:pt x="83" y="101"/>
                </a:cubicBezTo>
                <a:cubicBezTo>
                  <a:pt x="83" y="101"/>
                  <a:pt x="83" y="101"/>
                  <a:pt x="83" y="101"/>
                </a:cubicBezTo>
                <a:cubicBezTo>
                  <a:pt x="83" y="94"/>
                  <a:pt x="83" y="94"/>
                  <a:pt x="83" y="94"/>
                </a:cubicBezTo>
                <a:cubicBezTo>
                  <a:pt x="83" y="87"/>
                  <a:pt x="83" y="87"/>
                  <a:pt x="83" y="87"/>
                </a:cubicBezTo>
                <a:cubicBezTo>
                  <a:pt x="90" y="87"/>
                  <a:pt x="95" y="82"/>
                  <a:pt x="95" y="75"/>
                </a:cubicBezTo>
                <a:cubicBezTo>
                  <a:pt x="95" y="75"/>
                  <a:pt x="95" y="75"/>
                  <a:pt x="95" y="75"/>
                </a:cubicBezTo>
                <a:cubicBezTo>
                  <a:pt x="95" y="69"/>
                  <a:pt x="90" y="64"/>
                  <a:pt x="83" y="64"/>
                </a:cubicBezTo>
                <a:cubicBezTo>
                  <a:pt x="83" y="64"/>
                  <a:pt x="83" y="64"/>
                  <a:pt x="83" y="64"/>
                </a:cubicBezTo>
                <a:cubicBezTo>
                  <a:pt x="77" y="64"/>
                  <a:pt x="72" y="69"/>
                  <a:pt x="72" y="75"/>
                </a:cubicBezTo>
                <a:cubicBezTo>
                  <a:pt x="72" y="75"/>
                  <a:pt x="72" y="75"/>
                  <a:pt x="72" y="75"/>
                </a:cubicBezTo>
                <a:cubicBezTo>
                  <a:pt x="72" y="82"/>
                  <a:pt x="77" y="87"/>
                  <a:pt x="83" y="87"/>
                </a:cubicBezTo>
                <a:cubicBezTo>
                  <a:pt x="83" y="87"/>
                  <a:pt x="83" y="87"/>
                  <a:pt x="83" y="87"/>
                </a:cubicBezTo>
                <a:cubicBezTo>
                  <a:pt x="83" y="94"/>
                  <a:pt x="83" y="94"/>
                  <a:pt x="83" y="94"/>
                </a:cubicBezTo>
                <a:cubicBezTo>
                  <a:pt x="83" y="101"/>
                  <a:pt x="83" y="101"/>
                  <a:pt x="83" y="101"/>
                </a:cubicBezTo>
                <a:cubicBezTo>
                  <a:pt x="69" y="101"/>
                  <a:pt x="57" y="90"/>
                  <a:pt x="57" y="7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/>
          <a:lstStyle/>
          <a:p>
            <a:endParaRPr lang="zh-CN" altLang="en-US">
              <a:latin typeface="Noto Sans S Chinese Medium" panose="020B0600000000000000" pitchFamily="34" charset="-122"/>
              <a:ea typeface="Noto Sans S Chinese Medium" panose="020B0600000000000000" pitchFamily="34" charset="-122"/>
            </a:endParaRPr>
          </a:p>
        </p:txBody>
      </p:sp>
      <p:sp>
        <p:nvSpPr>
          <p:cNvPr id="1048996" name="Shape 2012"/>
          <p:cNvSpPr>
            <a:spLocks noChangeArrowheads="1"/>
          </p:cNvSpPr>
          <p:nvPr/>
        </p:nvSpPr>
        <p:spPr bwMode="auto">
          <a:xfrm>
            <a:off x="2638270" y="4432251"/>
            <a:ext cx="8203408" cy="1986735"/>
          </a:xfrm>
          <a:prstGeom prst="roundRect">
            <a:avLst>
              <a:gd name="adj" fmla="val 6917"/>
            </a:avLst>
          </a:prstGeom>
          <a:noFill/>
          <a:ln w="12700">
            <a:solidFill>
              <a:srgbClr val="A6AAA9"/>
            </a:solidFill>
            <a:miter lim="400000"/>
            <a:headEnd/>
            <a:tailEnd/>
          </a:ln>
        </p:spPr>
        <p:txBody>
          <a:bodyPr lIns="14288" tIns="14288" rIns="14288" bIns="14288"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pPr eaLnBrk="1" hangingPunct="1">
              <a:buFontTx/>
              <a:buNone/>
            </a:pPr>
            <a:endParaRPr lang="zh-CN" altLang="zh-CN" sz="1300">
              <a:solidFill>
                <a:srgbClr val="000000"/>
              </a:solidFill>
              <a:latin typeface="Calibri" pitchFamily="34" charset="0"/>
              <a:ea typeface="微软雅黑"/>
            </a:endParaRPr>
          </a:p>
        </p:txBody>
      </p:sp>
      <p:sp>
        <p:nvSpPr>
          <p:cNvPr id="1048997" name="Shape 2015"/>
          <p:cNvSpPr>
            <a:spLocks noChangeArrowheads="1"/>
          </p:cNvSpPr>
          <p:nvPr/>
        </p:nvSpPr>
        <p:spPr bwMode="auto">
          <a:xfrm>
            <a:off x="1062544" y="2187079"/>
            <a:ext cx="7916564" cy="2028825"/>
          </a:xfrm>
          <a:prstGeom prst="roundRect">
            <a:avLst>
              <a:gd name="adj" fmla="val 6917"/>
            </a:avLst>
          </a:prstGeom>
          <a:noFill/>
          <a:ln w="12700">
            <a:solidFill>
              <a:srgbClr val="A6AAA9"/>
            </a:solidFill>
            <a:miter lim="400000"/>
            <a:headEnd/>
            <a:tailEnd/>
          </a:ln>
        </p:spPr>
        <p:txBody>
          <a:bodyPr lIns="14288" tIns="14288" rIns="14288" bIns="14288"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pPr eaLnBrk="1" hangingPunct="1">
              <a:buFontTx/>
              <a:buNone/>
            </a:pPr>
            <a:endParaRPr lang="zh-CN" altLang="zh-CN" sz="1300">
              <a:solidFill>
                <a:srgbClr val="000000"/>
              </a:solidFill>
              <a:latin typeface="Calibri" pitchFamily="34" charset="0"/>
              <a:ea typeface="微软雅黑"/>
            </a:endParaRPr>
          </a:p>
        </p:txBody>
      </p:sp>
      <p:sp>
        <p:nvSpPr>
          <p:cNvPr id="1048998" name="Shape 2029"/>
          <p:cNvSpPr/>
          <p:nvPr/>
        </p:nvSpPr>
        <p:spPr bwMode="auto">
          <a:xfrm>
            <a:off x="706945" y="2461716"/>
            <a:ext cx="715963" cy="7159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0070C0"/>
          </a:solidFill>
          <a:ln w="12700" cap="flat">
            <a:solidFill>
              <a:srgbClr val="0070C0"/>
            </a:solidFill>
            <a:miter lim="400000"/>
          </a:ln>
          <a:effectLst/>
        </p:spPr>
        <p:txBody>
          <a:bodyPr lIns="25400" tIns="25400" rIns="25400" bIns="25400"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2400" kern="0" dirty="0" smtClean="0">
                <a:solidFill>
                  <a:srgbClr val="FEFEFE"/>
                </a:solidFill>
                <a:latin typeface="Calibri"/>
                <a:ea typeface="微软雅黑"/>
              </a:rPr>
              <a:t>优势</a:t>
            </a:r>
            <a:endParaRPr sz="2400" kern="0" dirty="0">
              <a:solidFill>
                <a:srgbClr val="FEFEFE"/>
              </a:solidFill>
              <a:latin typeface="Calibri"/>
              <a:ea typeface="微软雅黑"/>
            </a:endParaRPr>
          </a:p>
        </p:txBody>
      </p:sp>
      <p:sp>
        <p:nvSpPr>
          <p:cNvPr id="1048999" name="Shape 2038"/>
          <p:cNvSpPr/>
          <p:nvPr/>
        </p:nvSpPr>
        <p:spPr bwMode="auto">
          <a:xfrm>
            <a:off x="10602648" y="4679594"/>
            <a:ext cx="715962" cy="71596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0070C0"/>
          </a:solidFill>
          <a:ln w="12700" cap="flat">
            <a:solidFill>
              <a:srgbClr val="0070C0"/>
            </a:solidFill>
            <a:miter lim="400000"/>
          </a:ln>
          <a:effectLst/>
        </p:spPr>
        <p:txBody>
          <a:bodyPr lIns="25400" tIns="25400" rIns="25400" bIns="25400"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2400" kern="0" dirty="0">
                <a:solidFill>
                  <a:srgbClr val="FEFEFE"/>
                </a:solidFill>
                <a:latin typeface="Calibri"/>
                <a:ea typeface="微软雅黑"/>
              </a:rPr>
              <a:t>不足</a:t>
            </a:r>
            <a:endParaRPr sz="2400" kern="0" dirty="0">
              <a:solidFill>
                <a:srgbClr val="FEFEFE"/>
              </a:solidFill>
              <a:latin typeface="Calibri"/>
              <a:ea typeface="微软雅黑"/>
            </a:endParaRPr>
          </a:p>
        </p:txBody>
      </p:sp>
      <p:sp>
        <p:nvSpPr>
          <p:cNvPr id="1049000" name="Rectangle 61"/>
          <p:cNvSpPr/>
          <p:nvPr/>
        </p:nvSpPr>
        <p:spPr bwMode="auto">
          <a:xfrm>
            <a:off x="463563" y="1888708"/>
            <a:ext cx="11263803" cy="53144"/>
          </a:xfrm>
          <a:prstGeom prst="rect">
            <a:avLst/>
          </a:prstGeom>
          <a:solidFill>
            <a:srgbClr val="1F497D"/>
          </a:solidFill>
          <a:ln w="25400" cap="flat" cmpd="sng" algn="ctr">
            <a:solidFill>
              <a:srgbClr val="0068B7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6757" tIns="48378" rIns="96757" bIns="48378" numCol="1" rtlCol="0" anchor="t" anchorCtr="0" compatLnSpc="1">
            <a:prstTxWarp prst="textNoShape">
              <a:avLst/>
            </a:prstTxWarp>
          </a:bodyPr>
          <a:lstStyle/>
          <a:p>
            <a:pPr algn="ctr" defTabSz="1309063" fontAlgn="base">
              <a:spcBef>
                <a:spcPct val="0"/>
              </a:spcBef>
              <a:spcAft>
                <a:spcPct val="0"/>
              </a:spcAft>
            </a:pPr>
            <a:endParaRPr lang="en-US" sz="8042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1049001" name="Rectangle 11"/>
          <p:cNvSpPr/>
          <p:nvPr/>
        </p:nvSpPr>
        <p:spPr bwMode="auto">
          <a:xfrm>
            <a:off x="463563" y="1475387"/>
            <a:ext cx="4947886" cy="38718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lvl="0" algn="ctr" defTabSz="967527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zh-CN" altLang="en-US" sz="280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Lato Regular" charset="0"/>
                <a:sym typeface="Lato Regular" charset="0"/>
              </a:rPr>
              <a:t>年轻干部优势与不足</a:t>
            </a:r>
            <a:endParaRPr kumimoji="0" lang="en-US" sz="280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Lato Regular" charset="0"/>
              <a:sym typeface="Lato Regular" charset="0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145757" name="直接连接符 24"/>
          <p:cNvCxnSpPr>
            <a:cxnSpLocks/>
          </p:cNvCxnSpPr>
          <p:nvPr/>
        </p:nvCxnSpPr>
        <p:spPr>
          <a:xfrm>
            <a:off x="1882945" y="2400031"/>
            <a:ext cx="8893175" cy="0"/>
          </a:xfrm>
          <a:prstGeom prst="line">
            <a:avLst/>
          </a:prstGeom>
          <a:noFill/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</p:cxnSp>
      <p:sp>
        <p:nvSpPr>
          <p:cNvPr id="1049038" name="矩形 25"/>
          <p:cNvSpPr/>
          <p:nvPr/>
        </p:nvSpPr>
        <p:spPr>
          <a:xfrm>
            <a:off x="1740934" y="2472387"/>
            <a:ext cx="906174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kern="0" dirty="0" smtClean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建设一支符合好干部标准、忠诚干净担当、数量充足、充满活力的高素质专业化年轻干部队伍 </a:t>
            </a:r>
            <a:endParaRPr lang="zh-CN" altLang="en-US" sz="2400" kern="0" dirty="0"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049039" name="矩形 26"/>
          <p:cNvSpPr/>
          <p:nvPr/>
        </p:nvSpPr>
        <p:spPr>
          <a:xfrm>
            <a:off x="1804727" y="1743112"/>
            <a:ext cx="1800493" cy="624840"/>
          </a:xfrm>
          <a:prstGeom prst="rect">
            <a:avLst/>
          </a:prstGeom>
          <a:solidFill>
            <a:srgbClr val="0068B7"/>
          </a:solidFill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240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总体目标</a:t>
            </a:r>
            <a:endParaRPr kumimoji="0" lang="en-US" altLang="zh-CN" sz="240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cxnSp>
        <p:nvCxnSpPr>
          <p:cNvPr id="3145758" name="直接连接符 36"/>
          <p:cNvCxnSpPr>
            <a:cxnSpLocks/>
          </p:cNvCxnSpPr>
          <p:nvPr/>
        </p:nvCxnSpPr>
        <p:spPr>
          <a:xfrm>
            <a:off x="1882945" y="4181312"/>
            <a:ext cx="8893175" cy="0"/>
          </a:xfrm>
          <a:prstGeom prst="line">
            <a:avLst/>
          </a:prstGeom>
          <a:noFill/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</p:cxnSp>
      <p:sp>
        <p:nvSpPr>
          <p:cNvPr id="1049040" name="矩形 37"/>
          <p:cNvSpPr/>
          <p:nvPr/>
        </p:nvSpPr>
        <p:spPr>
          <a:xfrm>
            <a:off x="1804728" y="3587893"/>
            <a:ext cx="1800493" cy="624839"/>
          </a:xfrm>
          <a:prstGeom prst="rect">
            <a:avLst/>
          </a:prstGeom>
          <a:solidFill>
            <a:srgbClr val="0068B7"/>
          </a:solidFill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具体目标</a:t>
            </a:r>
            <a:endParaRPr lang="en-US" altLang="zh-CN" sz="240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049041" name="直角三角形 38"/>
          <p:cNvSpPr/>
          <p:nvPr/>
        </p:nvSpPr>
        <p:spPr>
          <a:xfrm rot="13567027" flipH="1">
            <a:off x="10645388" y="4125170"/>
            <a:ext cx="112278" cy="112278"/>
          </a:xfrm>
          <a:prstGeom prst="rtTriangle">
            <a:avLst/>
          </a:prstGeom>
          <a:solidFill>
            <a:schemeClr val="tx1">
              <a:lumMod val="50000"/>
              <a:lumOff val="50000"/>
            </a:schemeClr>
          </a:solidFill>
          <a:ln w="2222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Calibri"/>
              <a:ea typeface="微软雅黑 Light"/>
              <a:cs typeface="+mn-cs"/>
            </a:endParaRPr>
          </a:p>
        </p:txBody>
      </p:sp>
      <p:sp>
        <p:nvSpPr>
          <p:cNvPr id="1049042" name="矩形: 圆角 46"/>
          <p:cNvSpPr/>
          <p:nvPr/>
        </p:nvSpPr>
        <p:spPr>
          <a:xfrm>
            <a:off x="671360" y="1996344"/>
            <a:ext cx="972630" cy="831031"/>
          </a:xfrm>
          <a:prstGeom prst="roundRect">
            <a:avLst>
              <a:gd name="adj" fmla="val 7713"/>
            </a:avLst>
          </a:prstGeom>
          <a:noFill/>
          <a:ln w="254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altLang="zh-CN" sz="2800" b="1" kern="0" dirty="0">
                <a:latin typeface="微软雅黑"/>
                <a:cs typeface="Times New Roman" panose="02020603050405020304" pitchFamily="18" charset="0"/>
              </a:rPr>
              <a:t>01</a:t>
            </a:r>
            <a:endParaRPr lang="zh-CN" altLang="en-US" sz="2800" b="1" kern="0" dirty="0">
              <a:latin typeface="微软雅黑"/>
              <a:cs typeface="Times New Roman" panose="02020603050405020304" pitchFamily="18" charset="0"/>
            </a:endParaRPr>
          </a:p>
        </p:txBody>
      </p:sp>
      <p:sp>
        <p:nvSpPr>
          <p:cNvPr id="1049043" name="矩形: 圆角 49"/>
          <p:cNvSpPr/>
          <p:nvPr/>
        </p:nvSpPr>
        <p:spPr>
          <a:xfrm>
            <a:off x="671360" y="3791093"/>
            <a:ext cx="972630" cy="831031"/>
          </a:xfrm>
          <a:prstGeom prst="roundRect">
            <a:avLst>
              <a:gd name="adj" fmla="val 7713"/>
            </a:avLst>
          </a:prstGeom>
          <a:noFill/>
          <a:ln w="254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r>
              <a:rPr lang="en-US" altLang="zh-CN" sz="2800" b="1" kern="0" dirty="0">
                <a:latin typeface="微软雅黑"/>
                <a:cs typeface="Times New Roman" panose="02020603050405020304" pitchFamily="18" charset="0"/>
              </a:rPr>
              <a:t>02</a:t>
            </a:r>
            <a:endParaRPr lang="zh-CN" altLang="en-US" sz="2800" b="1" kern="0" dirty="0">
              <a:latin typeface="微软雅黑"/>
              <a:cs typeface="Times New Roman" panose="02020603050405020304" pitchFamily="18" charset="0"/>
            </a:endParaRPr>
          </a:p>
        </p:txBody>
      </p:sp>
      <p:sp>
        <p:nvSpPr>
          <p:cNvPr id="1049044" name="矩形 47"/>
          <p:cNvSpPr/>
          <p:nvPr/>
        </p:nvSpPr>
        <p:spPr>
          <a:xfrm>
            <a:off x="1804728" y="4236381"/>
            <a:ext cx="9497856" cy="18364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ts val="3400"/>
              </a:lnSpc>
            </a:pPr>
            <a:r>
              <a:rPr lang="en-US" altLang="zh-CN" sz="2400" kern="0" dirty="0" smtClean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1000</a:t>
            </a:r>
            <a:r>
              <a:rPr lang="zh-CN" altLang="en-US" sz="2400" kern="0" dirty="0" smtClean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名→公司和所属单位中层及以上干部</a:t>
            </a:r>
            <a:endParaRPr lang="en-US" altLang="zh-CN" sz="2400" kern="0" dirty="0" smtClean="0"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ts val="3400"/>
              </a:lnSpc>
            </a:pPr>
            <a:r>
              <a:rPr lang="en-US" altLang="zh-CN" sz="2400" kern="0" dirty="0" smtClean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      700</a:t>
            </a:r>
            <a:r>
              <a:rPr lang="zh-CN" altLang="zh-CN" sz="2400" kern="0" dirty="0" smtClean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名</a:t>
            </a:r>
            <a:r>
              <a:rPr lang="zh-CN" altLang="en-US" sz="2400" kern="0" dirty="0" smtClean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→</a:t>
            </a:r>
            <a:r>
              <a:rPr lang="zh-CN" altLang="zh-CN" sz="2400" kern="0" dirty="0" smtClean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所属单位</a:t>
            </a:r>
            <a:r>
              <a:rPr lang="zh-CN" altLang="en-US" sz="2400" kern="0" dirty="0" smtClean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中层干部（青干三班）</a:t>
            </a:r>
            <a:endParaRPr lang="en-US" altLang="zh-CN" sz="2400" kern="0" dirty="0" smtClean="0"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lvl="0">
              <a:lnSpc>
                <a:spcPts val="3400"/>
              </a:lnSpc>
            </a:pPr>
            <a:r>
              <a:rPr lang="en-US" altLang="zh-CN" sz="2400" kern="0" dirty="0" smtClean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          200</a:t>
            </a:r>
            <a:r>
              <a:rPr lang="zh-CN" altLang="zh-CN" sz="2400" kern="0" dirty="0" smtClean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名</a:t>
            </a:r>
            <a:r>
              <a:rPr lang="zh-CN" altLang="en-US" sz="2400" kern="0" dirty="0" smtClean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→</a:t>
            </a:r>
            <a:r>
              <a:rPr lang="zh-CN" altLang="zh-CN" sz="2400" kern="0" dirty="0" smtClean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所属</a:t>
            </a:r>
            <a:r>
              <a:rPr lang="zh-CN" altLang="zh-CN" sz="2400" kern="0" dirty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单位高管或大项目公司主要</a:t>
            </a:r>
            <a:r>
              <a:rPr lang="zh-CN" altLang="zh-CN" sz="2400" kern="0" dirty="0" smtClean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负责人</a:t>
            </a:r>
            <a:r>
              <a:rPr lang="zh-CN" altLang="en-US" sz="2400" kern="0" dirty="0" smtClean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（青干二班）</a:t>
            </a:r>
            <a:endParaRPr lang="en-US" altLang="zh-CN" sz="2400" kern="0" dirty="0"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ts val="3400"/>
              </a:lnSpc>
            </a:pPr>
            <a:r>
              <a:rPr lang="en-US" altLang="zh-CN" sz="2400" kern="0" dirty="0" smtClean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                 100</a:t>
            </a:r>
            <a:r>
              <a:rPr lang="zh-CN" altLang="en-US" sz="2400" kern="0" dirty="0" smtClean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名→公司</a:t>
            </a:r>
            <a:r>
              <a:rPr lang="zh-CN" altLang="en-US" sz="2400" kern="0" dirty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中层</a:t>
            </a:r>
            <a:r>
              <a:rPr lang="zh-CN" altLang="en-US" sz="2400" kern="0" dirty="0" smtClean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领导干部（青干一班）</a:t>
            </a:r>
            <a:endParaRPr lang="en-US" altLang="zh-CN" sz="2400" kern="0" dirty="0" smtClean="0"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049045" name="直角三角形 49"/>
          <p:cNvSpPr/>
          <p:nvPr/>
        </p:nvSpPr>
        <p:spPr>
          <a:xfrm rot="13567027" flipH="1">
            <a:off x="10645388" y="2330306"/>
            <a:ext cx="112278" cy="112278"/>
          </a:xfrm>
          <a:prstGeom prst="rtTriangle">
            <a:avLst/>
          </a:prstGeom>
          <a:solidFill>
            <a:schemeClr val="tx1">
              <a:lumMod val="50000"/>
              <a:lumOff val="50000"/>
            </a:schemeClr>
          </a:solidFill>
          <a:ln w="2222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Calibri"/>
              <a:ea typeface="微软雅黑 Light"/>
              <a:cs typeface="+mn-cs"/>
            </a:endParaRPr>
          </a:p>
        </p:txBody>
      </p:sp>
      <p:grpSp>
        <p:nvGrpSpPr>
          <p:cNvPr id="205" name="组合 21"/>
          <p:cNvGrpSpPr/>
          <p:nvPr/>
        </p:nvGrpSpPr>
        <p:grpSpPr>
          <a:xfrm>
            <a:off x="0" y="184819"/>
            <a:ext cx="12190931" cy="1325563"/>
            <a:chOff x="0" y="184819"/>
            <a:chExt cx="12190931" cy="1325563"/>
          </a:xfrm>
        </p:grpSpPr>
        <p:sp>
          <p:nvSpPr>
            <p:cNvPr id="1049046" name="剪去单角的矩形 22"/>
            <p:cNvSpPr/>
            <p:nvPr/>
          </p:nvSpPr>
          <p:spPr>
            <a:xfrm flipV="1">
              <a:off x="0" y="566671"/>
              <a:ext cx="8711737" cy="540000"/>
            </a:xfrm>
            <a:prstGeom prst="snip1Rect">
              <a:avLst/>
            </a:prstGeom>
            <a:solidFill>
              <a:sysClr val="window" lastClr="CCE8CF">
                <a:lumMod val="6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49047" name="标题 1"/>
            <p:cNvSpPr txBox="1"/>
            <p:nvPr/>
          </p:nvSpPr>
          <p:spPr>
            <a:xfrm>
              <a:off x="1" y="184819"/>
              <a:ext cx="12190930" cy="132556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lvl="0"/>
              <a:r>
                <a:rPr kumimoji="0" lang="zh-CN" altLang="en-US" sz="2800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" lastClr="CCE8C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    </a:t>
              </a:r>
              <a:r>
                <a:rPr lang="en-US" altLang="zh-CN" sz="3200" b="1" noProof="0" dirty="0" smtClean="0">
                  <a:solidFill>
                    <a:sysClr val="window" lastClr="CCE8C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r>
                <a:rPr lang="en-US" altLang="zh-CN" sz="3200" b="1" dirty="0" smtClean="0">
                  <a:solidFill>
                    <a:sysClr val="window" lastClr="CCE8C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.2</a:t>
              </a:r>
              <a:r>
                <a:rPr lang="en-US" altLang="zh-CN" sz="2800" dirty="0" smtClean="0">
                  <a:solidFill>
                    <a:sysClr val="window" lastClr="CCE8C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-</a:t>
              </a:r>
              <a:r>
                <a:rPr lang="zh-CN" altLang="en-US" sz="2800" dirty="0" smtClean="0">
                  <a:solidFill>
                    <a:sysClr val="window" lastClr="CCE8C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优秀年轻干部“千百工程”</a:t>
              </a:r>
              <a:r>
                <a:rPr lang="en-US" altLang="zh-CN" sz="2800" dirty="0">
                  <a:solidFill>
                    <a:sysClr val="window" lastClr="CCE8C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-</a:t>
              </a:r>
              <a:r>
                <a:rPr lang="zh-CN" altLang="en-US" sz="2800" dirty="0" smtClean="0">
                  <a:solidFill>
                    <a:sysClr val="window" lastClr="CCE8C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目标任务</a:t>
              </a:r>
              <a:endParaRPr lang="zh-CN" altLang="en-US" sz="2800" dirty="0">
                <a:solidFill>
                  <a:sysClr val="window" lastClr="CCE8C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060" name="剪去单角的矩形 49"/>
          <p:cNvSpPr/>
          <p:nvPr/>
        </p:nvSpPr>
        <p:spPr>
          <a:xfrm flipV="1">
            <a:off x="1" y="566671"/>
            <a:ext cx="7581899" cy="540000"/>
          </a:xfrm>
          <a:prstGeom prst="snip1Rect">
            <a:avLst/>
          </a:prstGeom>
          <a:solidFill>
            <a:sysClr val="window" lastClr="CCE8CF">
              <a:lumMod val="6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49068" name="标题 1"/>
          <p:cNvSpPr txBox="1"/>
          <p:nvPr/>
        </p:nvSpPr>
        <p:spPr>
          <a:xfrm>
            <a:off x="1" y="184819"/>
            <a:ext cx="1219093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kumimoji="0" lang="zh-CN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CCE8C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3200" b="1" noProof="0" dirty="0" smtClean="0">
                <a:solidFill>
                  <a:sysClr val="window" lastClr="CCE8C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en-US" altLang="zh-CN" sz="3200" b="1" dirty="0" smtClean="0">
                <a:solidFill>
                  <a:sysClr val="window" lastClr="CCE8C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.3</a:t>
            </a:r>
            <a:r>
              <a:rPr lang="en-US" altLang="zh-CN" sz="2800" dirty="0" smtClean="0">
                <a:solidFill>
                  <a:sysClr val="window" lastClr="CCE8C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2800" dirty="0">
                <a:solidFill>
                  <a:sysClr val="window" lastClr="CCE8C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优秀年轻干部“千百工程”</a:t>
            </a:r>
            <a:r>
              <a:rPr lang="en-US" altLang="zh-CN" sz="2800" dirty="0" smtClean="0">
                <a:solidFill>
                  <a:sysClr val="window" lastClr="CCE8C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2800" dirty="0" smtClean="0">
                <a:solidFill>
                  <a:sysClr val="window" lastClr="CCE8C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实施步骤</a:t>
            </a:r>
            <a:endParaRPr lang="zh-CN" altLang="en-US" sz="2800" dirty="0">
              <a:solidFill>
                <a:sysClr val="window" lastClr="CCE8C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Chevron 30"/>
          <p:cNvSpPr/>
          <p:nvPr/>
        </p:nvSpPr>
        <p:spPr>
          <a:xfrm>
            <a:off x="7964345" y="2135058"/>
            <a:ext cx="2916235" cy="949162"/>
          </a:xfrm>
          <a:prstGeom prst="chevron">
            <a:avLst>
              <a:gd name="adj" fmla="val 20758"/>
            </a:avLst>
          </a:prstGeom>
          <a:solidFill>
            <a:srgbClr val="E5001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/>
          <a:lstStyle/>
          <a:p>
            <a:pPr algn="ctr"/>
            <a:endParaRPr lang="en-US" sz="1200" dirty="0">
              <a:solidFill>
                <a:srgbClr val="FFFFFF"/>
              </a:solidFill>
              <a:latin typeface="+mj-lt"/>
            </a:endParaRPr>
          </a:p>
        </p:txBody>
      </p:sp>
      <p:cxnSp>
        <p:nvCxnSpPr>
          <p:cNvPr id="19" name="Straight Connector 31"/>
          <p:cNvCxnSpPr>
            <a:cxnSpLocks/>
          </p:cNvCxnSpPr>
          <p:nvPr/>
        </p:nvCxnSpPr>
        <p:spPr>
          <a:xfrm rot="5400000" flipH="1" flipV="1">
            <a:off x="9405807" y="3272713"/>
            <a:ext cx="421605" cy="194"/>
          </a:xfrm>
          <a:prstGeom prst="line">
            <a:avLst/>
          </a:prstGeom>
          <a:ln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0" name="Chevron 32"/>
          <p:cNvSpPr/>
          <p:nvPr/>
        </p:nvSpPr>
        <p:spPr>
          <a:xfrm>
            <a:off x="5640183" y="2135058"/>
            <a:ext cx="2916235" cy="949162"/>
          </a:xfrm>
          <a:prstGeom prst="chevron">
            <a:avLst>
              <a:gd name="adj" fmla="val 20758"/>
            </a:avLst>
          </a:prstGeom>
          <a:solidFill>
            <a:srgbClr val="0068B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/>
          <a:lstStyle/>
          <a:p>
            <a:pPr algn="ctr"/>
            <a:endParaRPr lang="en-US" sz="1200" dirty="0">
              <a:solidFill>
                <a:srgbClr val="FFFFFF"/>
              </a:solidFill>
              <a:latin typeface="+mj-lt"/>
            </a:endParaRPr>
          </a:p>
        </p:txBody>
      </p:sp>
      <p:cxnSp>
        <p:nvCxnSpPr>
          <p:cNvPr id="21" name="Straight Connector 33"/>
          <p:cNvCxnSpPr>
            <a:cxnSpLocks/>
          </p:cNvCxnSpPr>
          <p:nvPr/>
        </p:nvCxnSpPr>
        <p:spPr>
          <a:xfrm rot="5400000" flipH="1" flipV="1">
            <a:off x="7009073" y="3272713"/>
            <a:ext cx="421605" cy="194"/>
          </a:xfrm>
          <a:prstGeom prst="line">
            <a:avLst/>
          </a:prstGeom>
          <a:ln w="127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hevron 34"/>
          <p:cNvSpPr/>
          <p:nvPr/>
        </p:nvSpPr>
        <p:spPr>
          <a:xfrm>
            <a:off x="3342522" y="2135058"/>
            <a:ext cx="2916235" cy="949162"/>
          </a:xfrm>
          <a:prstGeom prst="chevron">
            <a:avLst>
              <a:gd name="adj" fmla="val 20758"/>
            </a:avLst>
          </a:prstGeom>
          <a:solidFill>
            <a:srgbClr val="E5001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/>
          <a:lstStyle/>
          <a:p>
            <a:pPr algn="ctr"/>
            <a:endParaRPr lang="en-US" sz="1200" dirty="0">
              <a:solidFill>
                <a:srgbClr val="FFFFFF"/>
              </a:solidFill>
              <a:latin typeface="+mj-lt"/>
            </a:endParaRPr>
          </a:p>
        </p:txBody>
      </p:sp>
      <p:cxnSp>
        <p:nvCxnSpPr>
          <p:cNvPr id="23" name="Straight Connector 35"/>
          <p:cNvCxnSpPr>
            <a:cxnSpLocks/>
          </p:cNvCxnSpPr>
          <p:nvPr/>
        </p:nvCxnSpPr>
        <p:spPr>
          <a:xfrm rot="5400000" flipH="1" flipV="1">
            <a:off x="4624328" y="3272713"/>
            <a:ext cx="421605" cy="194"/>
          </a:xfrm>
          <a:prstGeom prst="line">
            <a:avLst/>
          </a:prstGeom>
          <a:ln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4" name="Pentagon 36"/>
          <p:cNvSpPr/>
          <p:nvPr/>
        </p:nvSpPr>
        <p:spPr>
          <a:xfrm>
            <a:off x="1358551" y="2135058"/>
            <a:ext cx="2537130" cy="949162"/>
          </a:xfrm>
          <a:prstGeom prst="homePlate">
            <a:avLst>
              <a:gd name="adj" fmla="val 20699"/>
            </a:avLst>
          </a:prstGeom>
          <a:solidFill>
            <a:srgbClr val="0068B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/>
          <a:lstStyle/>
          <a:p>
            <a:pPr lvl="0" algn="ctr"/>
            <a:endParaRPr lang="en-US" sz="1200" dirty="0">
              <a:solidFill>
                <a:srgbClr val="FFFFFF"/>
              </a:solidFill>
              <a:latin typeface="+mj-lt"/>
            </a:endParaRPr>
          </a:p>
        </p:txBody>
      </p:sp>
      <p:cxnSp>
        <p:nvCxnSpPr>
          <p:cNvPr id="25" name="Straight Connector 37"/>
          <p:cNvCxnSpPr>
            <a:cxnSpLocks/>
          </p:cNvCxnSpPr>
          <p:nvPr/>
        </p:nvCxnSpPr>
        <p:spPr>
          <a:xfrm rot="5400000" flipH="1" flipV="1">
            <a:off x="2273877" y="3272713"/>
            <a:ext cx="421605" cy="194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l 41"/>
          <p:cNvSpPr/>
          <p:nvPr/>
        </p:nvSpPr>
        <p:spPr>
          <a:xfrm>
            <a:off x="2071136" y="3406567"/>
            <a:ext cx="821803" cy="821803"/>
          </a:xfrm>
          <a:prstGeom prst="ellipse">
            <a:avLst/>
          </a:prstGeom>
          <a:solidFill>
            <a:srgbClr val="0068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91440" rIns="0" bIns="0" rtlCol="0" anchor="ctr"/>
          <a:lstStyle/>
          <a:p>
            <a:pPr algn="ctr"/>
            <a:endParaRPr lang="id-ID" sz="32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27" name="Oval 42"/>
          <p:cNvSpPr/>
          <p:nvPr/>
        </p:nvSpPr>
        <p:spPr>
          <a:xfrm>
            <a:off x="4424131" y="3406567"/>
            <a:ext cx="821803" cy="821803"/>
          </a:xfrm>
          <a:prstGeom prst="ellipse">
            <a:avLst/>
          </a:prstGeom>
          <a:solidFill>
            <a:srgbClr val="E500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91440" rIns="0" bIns="0" rtlCol="0" anchor="ctr"/>
          <a:lstStyle/>
          <a:p>
            <a:pPr algn="ctr"/>
            <a:endParaRPr lang="id-ID" sz="3200" dirty="0">
              <a:solidFill>
                <a:srgbClr val="E50012"/>
              </a:solidFill>
              <a:latin typeface="+mj-lt"/>
            </a:endParaRPr>
          </a:p>
        </p:txBody>
      </p:sp>
      <p:sp>
        <p:nvSpPr>
          <p:cNvPr id="28" name="Oval 52"/>
          <p:cNvSpPr/>
          <p:nvPr/>
        </p:nvSpPr>
        <p:spPr>
          <a:xfrm>
            <a:off x="6808876" y="3406567"/>
            <a:ext cx="821803" cy="821803"/>
          </a:xfrm>
          <a:prstGeom prst="ellipse">
            <a:avLst/>
          </a:prstGeom>
          <a:solidFill>
            <a:srgbClr val="0068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164592" rIns="0" bIns="0" rtlCol="0" anchor="ctr"/>
          <a:lstStyle/>
          <a:p>
            <a:pPr algn="ctr"/>
            <a:endParaRPr lang="id-ID" sz="3200" dirty="0">
              <a:solidFill>
                <a:srgbClr val="0068B7"/>
              </a:solidFill>
              <a:latin typeface="+mj-lt"/>
            </a:endParaRPr>
          </a:p>
        </p:txBody>
      </p:sp>
      <p:sp>
        <p:nvSpPr>
          <p:cNvPr id="29" name="Oval 53"/>
          <p:cNvSpPr/>
          <p:nvPr/>
        </p:nvSpPr>
        <p:spPr>
          <a:xfrm>
            <a:off x="9205610" y="3406567"/>
            <a:ext cx="821803" cy="821803"/>
          </a:xfrm>
          <a:prstGeom prst="ellipse">
            <a:avLst/>
          </a:prstGeom>
          <a:solidFill>
            <a:srgbClr val="E500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91440" rIns="0" bIns="0" rtlCol="0" anchor="ctr"/>
          <a:lstStyle/>
          <a:p>
            <a:pPr algn="ctr"/>
            <a:endParaRPr lang="id-ID" sz="32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30" name="任意形状 98"/>
          <p:cNvSpPr/>
          <p:nvPr/>
        </p:nvSpPr>
        <p:spPr>
          <a:xfrm>
            <a:off x="4658131" y="3640138"/>
            <a:ext cx="353802" cy="354661"/>
          </a:xfrm>
          <a:custGeom>
            <a:avLst/>
            <a:gdLst>
              <a:gd name="connsiteX0" fmla="*/ 257509 w 431284"/>
              <a:gd name="connsiteY0" fmla="*/ 244141 h 432331"/>
              <a:gd name="connsiteX1" fmla="*/ 243139 w 431284"/>
              <a:gd name="connsiteY1" fmla="*/ 244143 h 432331"/>
              <a:gd name="connsiteX2" fmla="*/ 243126 w 431284"/>
              <a:gd name="connsiteY2" fmla="*/ 258528 h 432331"/>
              <a:gd name="connsiteX3" fmla="*/ 243122 w 431284"/>
              <a:gd name="connsiteY3" fmla="*/ 258528 h 432331"/>
              <a:gd name="connsiteX4" fmla="*/ 346969 w 431284"/>
              <a:gd name="connsiteY4" fmla="*/ 362372 h 432331"/>
              <a:gd name="connsiteX5" fmla="*/ 361349 w 431284"/>
              <a:gd name="connsiteY5" fmla="*/ 362372 h 432331"/>
              <a:gd name="connsiteX6" fmla="*/ 364332 w 431284"/>
              <a:gd name="connsiteY6" fmla="*/ 355180 h 432331"/>
              <a:gd name="connsiteX7" fmla="*/ 361353 w 431284"/>
              <a:gd name="connsiteY7" fmla="*/ 347992 h 432331"/>
              <a:gd name="connsiteX8" fmla="*/ 158093 w 431284"/>
              <a:gd name="connsiteY8" fmla="*/ 243516 h 432331"/>
              <a:gd name="connsiteX9" fmla="*/ 101471 w 431284"/>
              <a:gd name="connsiteY9" fmla="*/ 300141 h 432331"/>
              <a:gd name="connsiteX10" fmla="*/ 97414 w 431284"/>
              <a:gd name="connsiteY10" fmla="*/ 298635 h 432331"/>
              <a:gd name="connsiteX11" fmla="*/ 71910 w 431284"/>
              <a:gd name="connsiteY11" fmla="*/ 294873 h 432331"/>
              <a:gd name="connsiteX12" fmla="*/ 13939 w 431284"/>
              <a:gd name="connsiteY12" fmla="*/ 360651 h 432331"/>
              <a:gd name="connsiteX13" fmla="*/ 45714 w 431284"/>
              <a:gd name="connsiteY13" fmla="*/ 328872 h 432331"/>
              <a:gd name="connsiteX14" fmla="*/ 92015 w 431284"/>
              <a:gd name="connsiteY14" fmla="*/ 340595 h 432331"/>
              <a:gd name="connsiteX15" fmla="*/ 103735 w 431284"/>
              <a:gd name="connsiteY15" fmla="*/ 386896 h 432331"/>
              <a:gd name="connsiteX16" fmla="*/ 71959 w 431284"/>
              <a:gd name="connsiteY16" fmla="*/ 418672 h 432331"/>
              <a:gd name="connsiteX17" fmla="*/ 97456 w 431284"/>
              <a:gd name="connsiteY17" fmla="*/ 414911 h 432331"/>
              <a:gd name="connsiteX18" fmla="*/ 133975 w 431284"/>
              <a:gd name="connsiteY18" fmla="*/ 335196 h 432331"/>
              <a:gd name="connsiteX19" fmla="*/ 132469 w 431284"/>
              <a:gd name="connsiteY19" fmla="*/ 331139 h 432331"/>
              <a:gd name="connsiteX20" fmla="*/ 197511 w 431284"/>
              <a:gd name="connsiteY20" fmla="*/ 266101 h 432331"/>
              <a:gd name="connsiteX21" fmla="*/ 197652 w 431284"/>
              <a:gd name="connsiteY21" fmla="*/ 249101 h 432331"/>
              <a:gd name="connsiteX22" fmla="*/ 163948 w 431284"/>
              <a:gd name="connsiteY22" fmla="*/ 249371 h 432331"/>
              <a:gd name="connsiteX23" fmla="*/ 250316 w 431284"/>
              <a:gd name="connsiteY23" fmla="*/ 227679 h 432331"/>
              <a:gd name="connsiteX24" fmla="*/ 267054 w 431284"/>
              <a:gd name="connsiteY24" fmla="*/ 234596 h 432331"/>
              <a:gd name="connsiteX25" fmla="*/ 370897 w 431284"/>
              <a:gd name="connsiteY25" fmla="*/ 338444 h 432331"/>
              <a:gd name="connsiteX26" fmla="*/ 377832 w 431284"/>
              <a:gd name="connsiteY26" fmla="*/ 355181 h 432331"/>
              <a:gd name="connsiteX27" fmla="*/ 354164 w 431284"/>
              <a:gd name="connsiteY27" fmla="*/ 378851 h 432331"/>
              <a:gd name="connsiteX28" fmla="*/ 354161 w 431284"/>
              <a:gd name="connsiteY28" fmla="*/ 378851 h 432331"/>
              <a:gd name="connsiteX29" fmla="*/ 337424 w 431284"/>
              <a:gd name="connsiteY29" fmla="*/ 371917 h 432331"/>
              <a:gd name="connsiteX30" fmla="*/ 233574 w 431284"/>
              <a:gd name="connsiteY30" fmla="*/ 268073 h 432331"/>
              <a:gd name="connsiteX31" fmla="*/ 233581 w 431284"/>
              <a:gd name="connsiteY31" fmla="*/ 234603 h 432331"/>
              <a:gd name="connsiteX32" fmla="*/ 250316 w 431284"/>
              <a:gd name="connsiteY32" fmla="*/ 227679 h 432331"/>
              <a:gd name="connsiteX33" fmla="*/ 232984 w 431284"/>
              <a:gd name="connsiteY33" fmla="*/ 168688 h 432331"/>
              <a:gd name="connsiteX34" fmla="*/ 215160 w 431284"/>
              <a:gd name="connsiteY34" fmla="*/ 186512 h 432331"/>
              <a:gd name="connsiteX35" fmla="*/ 185467 w 431284"/>
              <a:gd name="connsiteY35" fmla="*/ 216208 h 432331"/>
              <a:gd name="connsiteX36" fmla="*/ 185465 w 431284"/>
              <a:gd name="connsiteY36" fmla="*/ 216206 h 432331"/>
              <a:gd name="connsiteX37" fmla="*/ 167669 w 431284"/>
              <a:gd name="connsiteY37" fmla="*/ 234003 h 432331"/>
              <a:gd name="connsiteX38" fmla="*/ 169492 w 431284"/>
              <a:gd name="connsiteY38" fmla="*/ 235825 h 432331"/>
              <a:gd name="connsiteX39" fmla="*/ 211264 w 431284"/>
              <a:gd name="connsiteY39" fmla="*/ 235489 h 432331"/>
              <a:gd name="connsiteX40" fmla="*/ 210918 w 431284"/>
              <a:gd name="connsiteY40" fmla="*/ 277248 h 432331"/>
              <a:gd name="connsiteX41" fmla="*/ 338944 w 431284"/>
              <a:gd name="connsiteY41" fmla="*/ 405277 h 432331"/>
              <a:gd name="connsiteX42" fmla="*/ 404268 w 431284"/>
              <a:gd name="connsiteY42" fmla="*/ 405267 h 432331"/>
              <a:gd name="connsiteX43" fmla="*/ 404259 w 431284"/>
              <a:gd name="connsiteY43" fmla="*/ 339962 h 432331"/>
              <a:gd name="connsiteX44" fmla="*/ 276229 w 431284"/>
              <a:gd name="connsiteY44" fmla="*/ 211933 h 432331"/>
              <a:gd name="connsiteX45" fmla="*/ 234470 w 431284"/>
              <a:gd name="connsiteY45" fmla="*/ 212279 h 432331"/>
              <a:gd name="connsiteX46" fmla="*/ 234806 w 431284"/>
              <a:gd name="connsiteY46" fmla="*/ 170510 h 432331"/>
              <a:gd name="connsiteX47" fmla="*/ 16265 w 431284"/>
              <a:gd name="connsiteY47" fmla="*/ 16137 h 432331"/>
              <a:gd name="connsiteX48" fmla="*/ 16130 w 431284"/>
              <a:gd name="connsiteY48" fmla="*/ 16269 h 432331"/>
              <a:gd name="connsiteX49" fmla="*/ 24683 w 431284"/>
              <a:gd name="connsiteY49" fmla="*/ 35309 h 432331"/>
              <a:gd name="connsiteX50" fmla="*/ 185493 w 431284"/>
              <a:gd name="connsiteY50" fmla="*/ 197085 h 432331"/>
              <a:gd name="connsiteX51" fmla="*/ 196096 w 431284"/>
              <a:gd name="connsiteY51" fmla="*/ 186486 h 432331"/>
              <a:gd name="connsiteX52" fmla="*/ 35269 w 431284"/>
              <a:gd name="connsiteY52" fmla="*/ 24690 h 432331"/>
              <a:gd name="connsiteX53" fmla="*/ 359638 w 431284"/>
              <a:gd name="connsiteY53" fmla="*/ 14947 h 432331"/>
              <a:gd name="connsiteX54" fmla="*/ 334148 w 431284"/>
              <a:gd name="connsiteY54" fmla="*/ 18708 h 432331"/>
              <a:gd name="connsiteX55" fmla="*/ 297623 w 431284"/>
              <a:gd name="connsiteY55" fmla="*/ 98426 h 432331"/>
              <a:gd name="connsiteX56" fmla="*/ 299126 w 431284"/>
              <a:gd name="connsiteY56" fmla="*/ 102483 h 432331"/>
              <a:gd name="connsiteX57" fmla="*/ 242497 w 431284"/>
              <a:gd name="connsiteY57" fmla="*/ 159112 h 432331"/>
              <a:gd name="connsiteX58" fmla="*/ 248352 w 431284"/>
              <a:gd name="connsiteY58" fmla="*/ 164967 h 432331"/>
              <a:gd name="connsiteX59" fmla="*/ 248082 w 431284"/>
              <a:gd name="connsiteY59" fmla="*/ 198667 h 432331"/>
              <a:gd name="connsiteX60" fmla="*/ 265082 w 431284"/>
              <a:gd name="connsiteY60" fmla="*/ 198526 h 432331"/>
              <a:gd name="connsiteX61" fmla="*/ 330127 w 431284"/>
              <a:gd name="connsiteY61" fmla="*/ 133478 h 432331"/>
              <a:gd name="connsiteX62" fmla="*/ 334184 w 431284"/>
              <a:gd name="connsiteY62" fmla="*/ 134984 h 432331"/>
              <a:gd name="connsiteX63" fmla="*/ 359685 w 431284"/>
              <a:gd name="connsiteY63" fmla="*/ 138746 h 432331"/>
              <a:gd name="connsiteX64" fmla="*/ 417659 w 431284"/>
              <a:gd name="connsiteY64" fmla="*/ 72972 h 432331"/>
              <a:gd name="connsiteX65" fmla="*/ 385884 w 431284"/>
              <a:gd name="connsiteY65" fmla="*/ 104747 h 432331"/>
              <a:gd name="connsiteX66" fmla="*/ 339583 w 431284"/>
              <a:gd name="connsiteY66" fmla="*/ 93024 h 432331"/>
              <a:gd name="connsiteX67" fmla="*/ 327863 w 431284"/>
              <a:gd name="connsiteY67" fmla="*/ 46726 h 432331"/>
              <a:gd name="connsiteX68" fmla="*/ 13306 w 431284"/>
              <a:gd name="connsiteY68" fmla="*/ 0 h 432331"/>
              <a:gd name="connsiteX69" fmla="*/ 43087 w 431284"/>
              <a:gd name="connsiteY69" fmla="*/ 13405 h 432331"/>
              <a:gd name="connsiteX70" fmla="*/ 205643 w 431284"/>
              <a:gd name="connsiteY70" fmla="*/ 176939 h 432331"/>
              <a:gd name="connsiteX71" fmla="*/ 228210 w 431284"/>
              <a:gd name="connsiteY71" fmla="*/ 154372 h 432331"/>
              <a:gd name="connsiteX72" fmla="*/ 228179 w 431284"/>
              <a:gd name="connsiteY72" fmla="*/ 154341 h 432331"/>
              <a:gd name="connsiteX73" fmla="*/ 283563 w 431284"/>
              <a:gd name="connsiteY73" fmla="*/ 98956 h 432331"/>
              <a:gd name="connsiteX74" fmla="*/ 282858 w 431284"/>
              <a:gd name="connsiteY74" fmla="*/ 57149 h 432331"/>
              <a:gd name="connsiteX75" fmla="*/ 375449 w 431284"/>
              <a:gd name="connsiteY75" fmla="*/ 3919 h 432331"/>
              <a:gd name="connsiteX76" fmla="*/ 386728 w 431284"/>
              <a:gd name="connsiteY76" fmla="*/ 6955 h 432331"/>
              <a:gd name="connsiteX77" fmla="*/ 342833 w 431284"/>
              <a:gd name="connsiteY77" fmla="*/ 50846 h 432331"/>
              <a:gd name="connsiteX78" fmla="*/ 350697 w 431284"/>
              <a:gd name="connsiteY78" fmla="*/ 81910 h 432331"/>
              <a:gd name="connsiteX79" fmla="*/ 381764 w 431284"/>
              <a:gd name="connsiteY79" fmla="*/ 89777 h 432331"/>
              <a:gd name="connsiteX80" fmla="*/ 425659 w 431284"/>
              <a:gd name="connsiteY80" fmla="*/ 45882 h 432331"/>
              <a:gd name="connsiteX81" fmla="*/ 428691 w 431284"/>
              <a:gd name="connsiteY81" fmla="*/ 57161 h 432331"/>
              <a:gd name="connsiteX82" fmla="*/ 409183 w 431284"/>
              <a:gd name="connsiteY82" fmla="*/ 130241 h 432331"/>
              <a:gd name="connsiteX83" fmla="*/ 333653 w 431284"/>
              <a:gd name="connsiteY83" fmla="*/ 149044 h 432331"/>
              <a:gd name="connsiteX84" fmla="*/ 283042 w 431284"/>
              <a:gd name="connsiteY84" fmla="*/ 199656 h 432331"/>
              <a:gd name="connsiteX85" fmla="*/ 413804 w 431284"/>
              <a:gd name="connsiteY85" fmla="*/ 330417 h 432331"/>
              <a:gd name="connsiteX86" fmla="*/ 413804 w 431284"/>
              <a:gd name="connsiteY86" fmla="*/ 414822 h 432331"/>
              <a:gd name="connsiteX87" fmla="*/ 329399 w 431284"/>
              <a:gd name="connsiteY87" fmla="*/ 414822 h 432331"/>
              <a:gd name="connsiteX88" fmla="*/ 198641 w 431284"/>
              <a:gd name="connsiteY88" fmla="*/ 284061 h 432331"/>
              <a:gd name="connsiteX89" fmla="*/ 148035 w 431284"/>
              <a:gd name="connsiteY89" fmla="*/ 334666 h 432331"/>
              <a:gd name="connsiteX90" fmla="*/ 148740 w 431284"/>
              <a:gd name="connsiteY90" fmla="*/ 376474 h 432331"/>
              <a:gd name="connsiteX91" fmla="*/ 56149 w 431284"/>
              <a:gd name="connsiteY91" fmla="*/ 429703 h 432331"/>
              <a:gd name="connsiteX92" fmla="*/ 44870 w 431284"/>
              <a:gd name="connsiteY92" fmla="*/ 426671 h 432331"/>
              <a:gd name="connsiteX93" fmla="*/ 88765 w 431284"/>
              <a:gd name="connsiteY93" fmla="*/ 382776 h 432331"/>
              <a:gd name="connsiteX94" fmla="*/ 80901 w 431284"/>
              <a:gd name="connsiteY94" fmla="*/ 351709 h 432331"/>
              <a:gd name="connsiteX95" fmla="*/ 49834 w 431284"/>
              <a:gd name="connsiteY95" fmla="*/ 343842 h 432331"/>
              <a:gd name="connsiteX96" fmla="*/ 5939 w 431284"/>
              <a:gd name="connsiteY96" fmla="*/ 387740 h 432331"/>
              <a:gd name="connsiteX97" fmla="*/ 2907 w 431284"/>
              <a:gd name="connsiteY97" fmla="*/ 376461 h 432331"/>
              <a:gd name="connsiteX98" fmla="*/ 3612 w 431284"/>
              <a:gd name="connsiteY98" fmla="*/ 334648 h 432331"/>
              <a:gd name="connsiteX99" fmla="*/ 97944 w 431284"/>
              <a:gd name="connsiteY99" fmla="*/ 284575 h 432331"/>
              <a:gd name="connsiteX100" fmla="*/ 153352 w 431284"/>
              <a:gd name="connsiteY100" fmla="*/ 229167 h 432331"/>
              <a:gd name="connsiteX101" fmla="*/ 153383 w 431284"/>
              <a:gd name="connsiteY101" fmla="*/ 229199 h 432331"/>
              <a:gd name="connsiteX102" fmla="*/ 175949 w 431284"/>
              <a:gd name="connsiteY102" fmla="*/ 206633 h 432331"/>
              <a:gd name="connsiteX103" fmla="*/ 13378 w 431284"/>
              <a:gd name="connsiteY103" fmla="*/ 43081 h 432331"/>
              <a:gd name="connsiteX104" fmla="*/ 0 w 431284"/>
              <a:gd name="connsiteY104" fmla="*/ 13309 h 432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</a:cxnLst>
            <a:rect l="l" t="t" r="r" b="b"/>
            <a:pathLst>
              <a:path w="431284" h="432331">
                <a:moveTo>
                  <a:pt x="257509" y="244141"/>
                </a:moveTo>
                <a:cubicBezTo>
                  <a:pt x="253538" y="240180"/>
                  <a:pt x="247109" y="240180"/>
                  <a:pt x="243139" y="244143"/>
                </a:cubicBezTo>
                <a:cubicBezTo>
                  <a:pt x="239163" y="248112"/>
                  <a:pt x="239157" y="254552"/>
                  <a:pt x="243126" y="258528"/>
                </a:cubicBezTo>
                <a:lnTo>
                  <a:pt x="243122" y="258528"/>
                </a:lnTo>
                <a:lnTo>
                  <a:pt x="346969" y="362372"/>
                </a:lnTo>
                <a:cubicBezTo>
                  <a:pt x="350992" y="366215"/>
                  <a:pt x="357326" y="366215"/>
                  <a:pt x="361349" y="362372"/>
                </a:cubicBezTo>
                <a:cubicBezTo>
                  <a:pt x="363265" y="360470"/>
                  <a:pt x="364340" y="357880"/>
                  <a:pt x="364332" y="355180"/>
                </a:cubicBezTo>
                <a:cubicBezTo>
                  <a:pt x="364340" y="352482"/>
                  <a:pt x="363267" y="349893"/>
                  <a:pt x="361353" y="347992"/>
                </a:cubicBezTo>
                <a:close/>
                <a:moveTo>
                  <a:pt x="158093" y="243516"/>
                </a:moveTo>
                <a:lnTo>
                  <a:pt x="101471" y="300141"/>
                </a:lnTo>
                <a:lnTo>
                  <a:pt x="97414" y="298635"/>
                </a:lnTo>
                <a:cubicBezTo>
                  <a:pt x="89270" y="295608"/>
                  <a:pt x="80581" y="294326"/>
                  <a:pt x="71910" y="294873"/>
                </a:cubicBezTo>
                <a:cubicBezTo>
                  <a:pt x="37738" y="297029"/>
                  <a:pt x="11783" y="326478"/>
                  <a:pt x="13939" y="360651"/>
                </a:cubicBezTo>
                <a:lnTo>
                  <a:pt x="45714" y="328872"/>
                </a:lnTo>
                <a:lnTo>
                  <a:pt x="92015" y="340595"/>
                </a:lnTo>
                <a:lnTo>
                  <a:pt x="103735" y="386896"/>
                </a:lnTo>
                <a:lnTo>
                  <a:pt x="71959" y="418672"/>
                </a:lnTo>
                <a:cubicBezTo>
                  <a:pt x="80628" y="419218"/>
                  <a:pt x="89314" y="417937"/>
                  <a:pt x="97456" y="414911"/>
                </a:cubicBezTo>
                <a:cubicBezTo>
                  <a:pt x="129553" y="402983"/>
                  <a:pt x="145903" y="367294"/>
                  <a:pt x="133975" y="335196"/>
                </a:cubicBezTo>
                <a:lnTo>
                  <a:pt x="132469" y="331139"/>
                </a:lnTo>
                <a:lnTo>
                  <a:pt x="197511" y="266101"/>
                </a:lnTo>
                <a:lnTo>
                  <a:pt x="197652" y="249101"/>
                </a:lnTo>
                <a:lnTo>
                  <a:pt x="163948" y="249371"/>
                </a:lnTo>
                <a:close/>
                <a:moveTo>
                  <a:pt x="250316" y="227679"/>
                </a:moveTo>
                <a:cubicBezTo>
                  <a:pt x="256372" y="227677"/>
                  <a:pt x="262428" y="229983"/>
                  <a:pt x="267054" y="234596"/>
                </a:cubicBezTo>
                <a:lnTo>
                  <a:pt x="370897" y="338444"/>
                </a:lnTo>
                <a:cubicBezTo>
                  <a:pt x="375337" y="342882"/>
                  <a:pt x="377832" y="348903"/>
                  <a:pt x="377832" y="355181"/>
                </a:cubicBezTo>
                <a:cubicBezTo>
                  <a:pt x="377833" y="368253"/>
                  <a:pt x="367236" y="378851"/>
                  <a:pt x="354164" y="378851"/>
                </a:cubicBezTo>
                <a:lnTo>
                  <a:pt x="354161" y="378851"/>
                </a:lnTo>
                <a:cubicBezTo>
                  <a:pt x="347880" y="378869"/>
                  <a:pt x="341853" y="376371"/>
                  <a:pt x="337424" y="371917"/>
                </a:cubicBezTo>
                <a:lnTo>
                  <a:pt x="233574" y="268073"/>
                </a:lnTo>
                <a:cubicBezTo>
                  <a:pt x="224350" y="258821"/>
                  <a:pt x="224353" y="243851"/>
                  <a:pt x="233581" y="234603"/>
                </a:cubicBezTo>
                <a:cubicBezTo>
                  <a:pt x="238205" y="229988"/>
                  <a:pt x="244260" y="227680"/>
                  <a:pt x="250316" y="227679"/>
                </a:cubicBezTo>
                <a:close/>
                <a:moveTo>
                  <a:pt x="232984" y="168688"/>
                </a:moveTo>
                <a:lnTo>
                  <a:pt x="215160" y="186512"/>
                </a:lnTo>
                <a:lnTo>
                  <a:pt x="185467" y="216208"/>
                </a:lnTo>
                <a:lnTo>
                  <a:pt x="185465" y="216206"/>
                </a:lnTo>
                <a:lnTo>
                  <a:pt x="167669" y="234003"/>
                </a:lnTo>
                <a:lnTo>
                  <a:pt x="169492" y="235825"/>
                </a:lnTo>
                <a:lnTo>
                  <a:pt x="211264" y="235489"/>
                </a:lnTo>
                <a:lnTo>
                  <a:pt x="210918" y="277248"/>
                </a:lnTo>
                <a:lnTo>
                  <a:pt x="338944" y="405277"/>
                </a:lnTo>
                <a:cubicBezTo>
                  <a:pt x="356998" y="423283"/>
                  <a:pt x="386220" y="423279"/>
                  <a:pt x="404268" y="405267"/>
                </a:cubicBezTo>
                <a:cubicBezTo>
                  <a:pt x="422270" y="387219"/>
                  <a:pt x="422265" y="358005"/>
                  <a:pt x="404259" y="339962"/>
                </a:cubicBezTo>
                <a:lnTo>
                  <a:pt x="276229" y="211933"/>
                </a:lnTo>
                <a:lnTo>
                  <a:pt x="234470" y="212279"/>
                </a:lnTo>
                <a:lnTo>
                  <a:pt x="234806" y="170510"/>
                </a:lnTo>
                <a:close/>
                <a:moveTo>
                  <a:pt x="16265" y="16137"/>
                </a:moveTo>
                <a:lnTo>
                  <a:pt x="16130" y="16269"/>
                </a:lnTo>
                <a:lnTo>
                  <a:pt x="24683" y="35309"/>
                </a:lnTo>
                <a:lnTo>
                  <a:pt x="185493" y="197085"/>
                </a:lnTo>
                <a:lnTo>
                  <a:pt x="196096" y="186486"/>
                </a:lnTo>
                <a:lnTo>
                  <a:pt x="35269" y="24690"/>
                </a:lnTo>
                <a:close/>
                <a:moveTo>
                  <a:pt x="359638" y="14947"/>
                </a:moveTo>
                <a:cubicBezTo>
                  <a:pt x="350972" y="14402"/>
                  <a:pt x="342288" y="15683"/>
                  <a:pt x="334148" y="18708"/>
                </a:cubicBezTo>
                <a:cubicBezTo>
                  <a:pt x="302048" y="30635"/>
                  <a:pt x="285695" y="66326"/>
                  <a:pt x="297623" y="98426"/>
                </a:cubicBezTo>
                <a:lnTo>
                  <a:pt x="299126" y="102483"/>
                </a:lnTo>
                <a:lnTo>
                  <a:pt x="242497" y="159112"/>
                </a:lnTo>
                <a:lnTo>
                  <a:pt x="248352" y="164967"/>
                </a:lnTo>
                <a:lnTo>
                  <a:pt x="248082" y="198667"/>
                </a:lnTo>
                <a:lnTo>
                  <a:pt x="265082" y="198526"/>
                </a:lnTo>
                <a:lnTo>
                  <a:pt x="330127" y="133478"/>
                </a:lnTo>
                <a:lnTo>
                  <a:pt x="334184" y="134984"/>
                </a:lnTo>
                <a:cubicBezTo>
                  <a:pt x="342327" y="138010"/>
                  <a:pt x="351015" y="139292"/>
                  <a:pt x="359685" y="138746"/>
                </a:cubicBezTo>
                <a:cubicBezTo>
                  <a:pt x="393857" y="136592"/>
                  <a:pt x="419813" y="107144"/>
                  <a:pt x="417659" y="72972"/>
                </a:cubicBezTo>
                <a:lnTo>
                  <a:pt x="385884" y="104747"/>
                </a:lnTo>
                <a:lnTo>
                  <a:pt x="339583" y="93024"/>
                </a:lnTo>
                <a:lnTo>
                  <a:pt x="327863" y="46726"/>
                </a:lnTo>
                <a:close/>
                <a:moveTo>
                  <a:pt x="13306" y="0"/>
                </a:moveTo>
                <a:lnTo>
                  <a:pt x="43087" y="13405"/>
                </a:lnTo>
                <a:lnTo>
                  <a:pt x="205643" y="176939"/>
                </a:lnTo>
                <a:lnTo>
                  <a:pt x="228210" y="154372"/>
                </a:lnTo>
                <a:lnTo>
                  <a:pt x="228179" y="154341"/>
                </a:lnTo>
                <a:lnTo>
                  <a:pt x="283563" y="98956"/>
                </a:lnTo>
                <a:cubicBezTo>
                  <a:pt x="279398" y="85364"/>
                  <a:pt x="279153" y="70873"/>
                  <a:pt x="282858" y="57149"/>
                </a:cubicBezTo>
                <a:cubicBezTo>
                  <a:pt x="293728" y="16881"/>
                  <a:pt x="335182" y="-6950"/>
                  <a:pt x="375449" y="3919"/>
                </a:cubicBezTo>
                <a:lnTo>
                  <a:pt x="386728" y="6955"/>
                </a:lnTo>
                <a:lnTo>
                  <a:pt x="342833" y="50846"/>
                </a:lnTo>
                <a:lnTo>
                  <a:pt x="350697" y="81910"/>
                </a:lnTo>
                <a:lnTo>
                  <a:pt x="381764" y="89777"/>
                </a:lnTo>
                <a:lnTo>
                  <a:pt x="425659" y="45882"/>
                </a:lnTo>
                <a:lnTo>
                  <a:pt x="428691" y="57161"/>
                </a:lnTo>
                <a:cubicBezTo>
                  <a:pt x="435678" y="83257"/>
                  <a:pt x="428245" y="111099"/>
                  <a:pt x="409183" y="130241"/>
                </a:cubicBezTo>
                <a:cubicBezTo>
                  <a:pt x="389397" y="149951"/>
                  <a:pt x="360371" y="157177"/>
                  <a:pt x="333653" y="149044"/>
                </a:cubicBezTo>
                <a:lnTo>
                  <a:pt x="283042" y="199656"/>
                </a:lnTo>
                <a:lnTo>
                  <a:pt x="413804" y="330417"/>
                </a:lnTo>
                <a:cubicBezTo>
                  <a:pt x="437111" y="353725"/>
                  <a:pt x="437111" y="391514"/>
                  <a:pt x="413804" y="414822"/>
                </a:cubicBezTo>
                <a:cubicBezTo>
                  <a:pt x="390496" y="438130"/>
                  <a:pt x="352707" y="438130"/>
                  <a:pt x="329399" y="414822"/>
                </a:cubicBezTo>
                <a:lnTo>
                  <a:pt x="198641" y="284061"/>
                </a:lnTo>
                <a:lnTo>
                  <a:pt x="148035" y="334666"/>
                </a:lnTo>
                <a:cubicBezTo>
                  <a:pt x="152200" y="348258"/>
                  <a:pt x="152445" y="362749"/>
                  <a:pt x="148740" y="376474"/>
                </a:cubicBezTo>
                <a:cubicBezTo>
                  <a:pt x="137871" y="416741"/>
                  <a:pt x="96416" y="440573"/>
                  <a:pt x="56149" y="429703"/>
                </a:cubicBezTo>
                <a:lnTo>
                  <a:pt x="44870" y="426671"/>
                </a:lnTo>
                <a:lnTo>
                  <a:pt x="88765" y="382776"/>
                </a:lnTo>
                <a:lnTo>
                  <a:pt x="80901" y="351709"/>
                </a:lnTo>
                <a:lnTo>
                  <a:pt x="49834" y="343842"/>
                </a:lnTo>
                <a:lnTo>
                  <a:pt x="5939" y="387740"/>
                </a:lnTo>
                <a:lnTo>
                  <a:pt x="2907" y="376461"/>
                </a:lnTo>
                <a:cubicBezTo>
                  <a:pt x="-799" y="362735"/>
                  <a:pt x="-554" y="348241"/>
                  <a:pt x="3612" y="334648"/>
                </a:cubicBezTo>
                <a:cubicBezTo>
                  <a:pt x="15834" y="294771"/>
                  <a:pt x="58068" y="272353"/>
                  <a:pt x="97944" y="284575"/>
                </a:cubicBezTo>
                <a:lnTo>
                  <a:pt x="153352" y="229167"/>
                </a:lnTo>
                <a:lnTo>
                  <a:pt x="153383" y="229199"/>
                </a:lnTo>
                <a:lnTo>
                  <a:pt x="175949" y="206633"/>
                </a:lnTo>
                <a:lnTo>
                  <a:pt x="13378" y="43081"/>
                </a:lnTo>
                <a:lnTo>
                  <a:pt x="0" y="13309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zh-CN" altLang="en-US"/>
          </a:p>
        </p:txBody>
      </p:sp>
      <p:sp>
        <p:nvSpPr>
          <p:cNvPr id="31" name="图形 99"/>
          <p:cNvSpPr/>
          <p:nvPr/>
        </p:nvSpPr>
        <p:spPr>
          <a:xfrm>
            <a:off x="9436548" y="3637505"/>
            <a:ext cx="359926" cy="359926"/>
          </a:xfrm>
          <a:custGeom>
            <a:avLst/>
            <a:gdLst>
              <a:gd name="connsiteX0" fmla="*/ 279060 w 438750"/>
              <a:gd name="connsiteY0" fmla="*/ 74125 h 438750"/>
              <a:gd name="connsiteX1" fmla="*/ 279060 w 438750"/>
              <a:gd name="connsiteY1" fmla="*/ 29076 h 438750"/>
              <a:gd name="connsiteX2" fmla="*/ 255047 w 438750"/>
              <a:gd name="connsiteY2" fmla="*/ 5063 h 438750"/>
              <a:gd name="connsiteX3" fmla="*/ 5063 w 438750"/>
              <a:gd name="connsiteY3" fmla="*/ 5089 h 438750"/>
              <a:gd name="connsiteX4" fmla="*/ 5063 w 438750"/>
              <a:gd name="connsiteY4" fmla="*/ 437089 h 438750"/>
              <a:gd name="connsiteX5" fmla="*/ 18563 w 438750"/>
              <a:gd name="connsiteY5" fmla="*/ 437089 h 438750"/>
              <a:gd name="connsiteX6" fmla="*/ 18563 w 438750"/>
              <a:gd name="connsiteY6" fmla="*/ 234614 h 438750"/>
              <a:gd name="connsiteX7" fmla="*/ 32079 w 438750"/>
              <a:gd name="connsiteY7" fmla="*/ 234612 h 438750"/>
              <a:gd name="connsiteX8" fmla="*/ 32079 w 438750"/>
              <a:gd name="connsiteY8" fmla="*/ 403352 h 438750"/>
              <a:gd name="connsiteX9" fmla="*/ 65829 w 438750"/>
              <a:gd name="connsiteY9" fmla="*/ 437102 h 438750"/>
              <a:gd name="connsiteX10" fmla="*/ 111424 w 438750"/>
              <a:gd name="connsiteY10" fmla="*/ 437102 h 438750"/>
              <a:gd name="connsiteX11" fmla="*/ 130518 w 438750"/>
              <a:gd name="connsiteY11" fmla="*/ 429192 h 438750"/>
              <a:gd name="connsiteX12" fmla="*/ 173862 w 438750"/>
              <a:gd name="connsiteY12" fmla="*/ 385851 h 438750"/>
              <a:gd name="connsiteX13" fmla="*/ 191455 w 438750"/>
              <a:gd name="connsiteY13" fmla="*/ 403151 h 438750"/>
              <a:gd name="connsiteX14" fmla="*/ 191268 w 438750"/>
              <a:gd name="connsiteY14" fmla="*/ 403339 h 438750"/>
              <a:gd name="connsiteX15" fmla="*/ 200813 w 438750"/>
              <a:gd name="connsiteY15" fmla="*/ 412883 h 438750"/>
              <a:gd name="connsiteX16" fmla="*/ 201080 w 438750"/>
              <a:gd name="connsiteY16" fmla="*/ 412616 h 438750"/>
              <a:gd name="connsiteX17" fmla="*/ 224942 w 438750"/>
              <a:gd name="connsiteY17" fmla="*/ 436080 h 438750"/>
              <a:gd name="connsiteX18" fmla="*/ 234407 w 438750"/>
              <a:gd name="connsiteY18" fmla="*/ 426456 h 438750"/>
              <a:gd name="connsiteX19" fmla="*/ 210626 w 438750"/>
              <a:gd name="connsiteY19" fmla="*/ 403070 h 438750"/>
              <a:gd name="connsiteX20" fmla="*/ 281836 w 438750"/>
              <a:gd name="connsiteY20" fmla="*/ 331864 h 438750"/>
              <a:gd name="connsiteX21" fmla="*/ 340026 w 438750"/>
              <a:gd name="connsiteY21" fmla="*/ 389583 h 438750"/>
              <a:gd name="connsiteX22" fmla="*/ 339771 w 438750"/>
              <a:gd name="connsiteY22" fmla="*/ 389839 h 438750"/>
              <a:gd name="connsiteX23" fmla="*/ 349316 w 438750"/>
              <a:gd name="connsiteY23" fmla="*/ 399383 h 438750"/>
              <a:gd name="connsiteX24" fmla="*/ 349610 w 438750"/>
              <a:gd name="connsiteY24" fmla="*/ 399089 h 438750"/>
              <a:gd name="connsiteX25" fmla="*/ 386902 w 438750"/>
              <a:gd name="connsiteY25" fmla="*/ 436080 h 438750"/>
              <a:gd name="connsiteX26" fmla="*/ 396408 w 438750"/>
              <a:gd name="connsiteY26" fmla="*/ 426496 h 438750"/>
              <a:gd name="connsiteX27" fmla="*/ 359154 w 438750"/>
              <a:gd name="connsiteY27" fmla="*/ 389545 h 438750"/>
              <a:gd name="connsiteX28" fmla="*/ 376316 w 438750"/>
              <a:gd name="connsiteY28" fmla="*/ 372383 h 438750"/>
              <a:gd name="connsiteX29" fmla="*/ 412525 w 438750"/>
              <a:gd name="connsiteY29" fmla="*/ 408592 h 438750"/>
              <a:gd name="connsiteX30" fmla="*/ 422069 w 438750"/>
              <a:gd name="connsiteY30" fmla="*/ 399047 h 438750"/>
              <a:gd name="connsiteX31" fmla="*/ 376316 w 438750"/>
              <a:gd name="connsiteY31" fmla="*/ 353294 h 438750"/>
              <a:gd name="connsiteX32" fmla="*/ 349571 w 438750"/>
              <a:gd name="connsiteY32" fmla="*/ 380038 h 438750"/>
              <a:gd name="connsiteX33" fmla="*/ 281796 w 438750"/>
              <a:gd name="connsiteY33" fmla="*/ 312814 h 438750"/>
              <a:gd name="connsiteX34" fmla="*/ 201001 w 438750"/>
              <a:gd name="connsiteY34" fmla="*/ 393606 h 438750"/>
              <a:gd name="connsiteX35" fmla="*/ 173783 w 438750"/>
              <a:gd name="connsiteY35" fmla="*/ 366840 h 438750"/>
              <a:gd name="connsiteX36" fmla="*/ 120973 w 438750"/>
              <a:gd name="connsiteY36" fmla="*/ 419647 h 438750"/>
              <a:gd name="connsiteX37" fmla="*/ 111424 w 438750"/>
              <a:gd name="connsiteY37" fmla="*/ 423602 h 438750"/>
              <a:gd name="connsiteX38" fmla="*/ 65829 w 438750"/>
              <a:gd name="connsiteY38" fmla="*/ 423602 h 438750"/>
              <a:gd name="connsiteX39" fmla="*/ 45579 w 438750"/>
              <a:gd name="connsiteY39" fmla="*/ 403352 h 438750"/>
              <a:gd name="connsiteX40" fmla="*/ 45579 w 438750"/>
              <a:gd name="connsiteY40" fmla="*/ 234611 h 438750"/>
              <a:gd name="connsiteX41" fmla="*/ 255047 w 438750"/>
              <a:gd name="connsiteY41" fmla="*/ 234589 h 438750"/>
              <a:gd name="connsiteX42" fmla="*/ 265587 w 438750"/>
              <a:gd name="connsiteY42" fmla="*/ 245077 h 438750"/>
              <a:gd name="connsiteX43" fmla="*/ 255099 w 438750"/>
              <a:gd name="connsiteY43" fmla="*/ 255617 h 438750"/>
              <a:gd name="connsiteX44" fmla="*/ 255047 w 438750"/>
              <a:gd name="connsiteY44" fmla="*/ 255617 h 438750"/>
              <a:gd name="connsiteX45" fmla="*/ 151456 w 438750"/>
              <a:gd name="connsiteY45" fmla="*/ 255617 h 438750"/>
              <a:gd name="connsiteX46" fmla="*/ 127477 w 438750"/>
              <a:gd name="connsiteY46" fmla="*/ 279672 h 438750"/>
              <a:gd name="connsiteX47" fmla="*/ 151456 w 438750"/>
              <a:gd name="connsiteY47" fmla="*/ 303651 h 438750"/>
              <a:gd name="connsiteX48" fmla="*/ 437672 w 438750"/>
              <a:gd name="connsiteY48" fmla="*/ 303651 h 438750"/>
              <a:gd name="connsiteX49" fmla="*/ 391787 w 438750"/>
              <a:gd name="connsiteY49" fmla="*/ 188888 h 438750"/>
              <a:gd name="connsiteX50" fmla="*/ 437672 w 438750"/>
              <a:gd name="connsiteY50" fmla="*/ 74124 h 438750"/>
              <a:gd name="connsiteX51" fmla="*/ 279060 w 438750"/>
              <a:gd name="connsiteY51" fmla="*/ 74125 h 438750"/>
              <a:gd name="connsiteX52" fmla="*/ 255047 w 438750"/>
              <a:gd name="connsiteY52" fmla="*/ 221089 h 438750"/>
              <a:gd name="connsiteX53" fmla="*/ 18563 w 438750"/>
              <a:gd name="connsiteY53" fmla="*/ 221115 h 438750"/>
              <a:gd name="connsiteX54" fmla="*/ 18563 w 438750"/>
              <a:gd name="connsiteY54" fmla="*/ 18589 h 438750"/>
              <a:gd name="connsiteX55" fmla="*/ 255047 w 438750"/>
              <a:gd name="connsiteY55" fmla="*/ 18563 h 438750"/>
              <a:gd name="connsiteX56" fmla="*/ 265560 w 438750"/>
              <a:gd name="connsiteY56" fmla="*/ 29077 h 438750"/>
              <a:gd name="connsiteX57" fmla="*/ 265567 w 438750"/>
              <a:gd name="connsiteY57" fmla="*/ 223515 h 438750"/>
              <a:gd name="connsiteX58" fmla="*/ 255047 w 438750"/>
              <a:gd name="connsiteY58" fmla="*/ 221089 h 438750"/>
              <a:gd name="connsiteX59" fmla="*/ 417739 w 438750"/>
              <a:gd name="connsiteY59" fmla="*/ 290151 h 438750"/>
              <a:gd name="connsiteX60" fmla="*/ 151456 w 438750"/>
              <a:gd name="connsiteY60" fmla="*/ 290151 h 438750"/>
              <a:gd name="connsiteX61" fmla="*/ 140964 w 438750"/>
              <a:gd name="connsiteY61" fmla="*/ 279609 h 438750"/>
              <a:gd name="connsiteX62" fmla="*/ 151456 w 438750"/>
              <a:gd name="connsiteY62" fmla="*/ 269117 h 438750"/>
              <a:gd name="connsiteX63" fmla="*/ 255047 w 438750"/>
              <a:gd name="connsiteY63" fmla="*/ 269117 h 438750"/>
              <a:gd name="connsiteX64" fmla="*/ 278098 w 438750"/>
              <a:gd name="connsiteY64" fmla="*/ 251853 h 438750"/>
              <a:gd name="connsiteX65" fmla="*/ 279067 w 438750"/>
              <a:gd name="connsiteY65" fmla="*/ 251853 h 438750"/>
              <a:gd name="connsiteX66" fmla="*/ 279060 w 438750"/>
              <a:gd name="connsiteY66" fmla="*/ 87625 h 438750"/>
              <a:gd name="connsiteX67" fmla="*/ 417739 w 438750"/>
              <a:gd name="connsiteY67" fmla="*/ 87625 h 438750"/>
              <a:gd name="connsiteX68" fmla="*/ 377245 w 438750"/>
              <a:gd name="connsiteY68" fmla="*/ 188888 h 438750"/>
              <a:gd name="connsiteX69" fmla="*/ 417739 w 438750"/>
              <a:gd name="connsiteY69" fmla="*/ 290151 h 438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</a:cxnLst>
            <a:rect l="l" t="t" r="r" b="b"/>
            <a:pathLst>
              <a:path w="438750" h="438750">
                <a:moveTo>
                  <a:pt x="279060" y="74125"/>
                </a:moveTo>
                <a:lnTo>
                  <a:pt x="279060" y="29076"/>
                </a:lnTo>
                <a:cubicBezTo>
                  <a:pt x="279047" y="15820"/>
                  <a:pt x="268303" y="5076"/>
                  <a:pt x="255047" y="5063"/>
                </a:cubicBezTo>
                <a:lnTo>
                  <a:pt x="5063" y="5089"/>
                </a:lnTo>
                <a:lnTo>
                  <a:pt x="5063" y="437089"/>
                </a:lnTo>
                <a:lnTo>
                  <a:pt x="18563" y="437089"/>
                </a:lnTo>
                <a:lnTo>
                  <a:pt x="18563" y="234614"/>
                </a:lnTo>
                <a:lnTo>
                  <a:pt x="32079" y="234612"/>
                </a:lnTo>
                <a:lnTo>
                  <a:pt x="32079" y="403352"/>
                </a:lnTo>
                <a:cubicBezTo>
                  <a:pt x="32101" y="421983"/>
                  <a:pt x="47198" y="437080"/>
                  <a:pt x="65829" y="437102"/>
                </a:cubicBezTo>
                <a:lnTo>
                  <a:pt x="111424" y="437102"/>
                </a:lnTo>
                <a:cubicBezTo>
                  <a:pt x="118590" y="437120"/>
                  <a:pt x="125464" y="434272"/>
                  <a:pt x="130518" y="429192"/>
                </a:cubicBezTo>
                <a:lnTo>
                  <a:pt x="173862" y="385851"/>
                </a:lnTo>
                <a:lnTo>
                  <a:pt x="191455" y="403151"/>
                </a:lnTo>
                <a:lnTo>
                  <a:pt x="191268" y="403339"/>
                </a:lnTo>
                <a:lnTo>
                  <a:pt x="200813" y="412883"/>
                </a:lnTo>
                <a:lnTo>
                  <a:pt x="201080" y="412616"/>
                </a:lnTo>
                <a:lnTo>
                  <a:pt x="224942" y="436080"/>
                </a:lnTo>
                <a:lnTo>
                  <a:pt x="234407" y="426456"/>
                </a:lnTo>
                <a:lnTo>
                  <a:pt x="210626" y="403070"/>
                </a:lnTo>
                <a:lnTo>
                  <a:pt x="281836" y="331864"/>
                </a:lnTo>
                <a:lnTo>
                  <a:pt x="340026" y="389583"/>
                </a:lnTo>
                <a:lnTo>
                  <a:pt x="339771" y="389839"/>
                </a:lnTo>
                <a:lnTo>
                  <a:pt x="349316" y="399383"/>
                </a:lnTo>
                <a:lnTo>
                  <a:pt x="349610" y="399089"/>
                </a:lnTo>
                <a:lnTo>
                  <a:pt x="386902" y="436080"/>
                </a:lnTo>
                <a:lnTo>
                  <a:pt x="396408" y="426496"/>
                </a:lnTo>
                <a:lnTo>
                  <a:pt x="359154" y="389545"/>
                </a:lnTo>
                <a:lnTo>
                  <a:pt x="376316" y="372383"/>
                </a:lnTo>
                <a:lnTo>
                  <a:pt x="412525" y="408592"/>
                </a:lnTo>
                <a:lnTo>
                  <a:pt x="422069" y="399047"/>
                </a:lnTo>
                <a:lnTo>
                  <a:pt x="376316" y="353294"/>
                </a:lnTo>
                <a:lnTo>
                  <a:pt x="349571" y="380038"/>
                </a:lnTo>
                <a:lnTo>
                  <a:pt x="281796" y="312814"/>
                </a:lnTo>
                <a:lnTo>
                  <a:pt x="201001" y="393606"/>
                </a:lnTo>
                <a:lnTo>
                  <a:pt x="173783" y="366840"/>
                </a:lnTo>
                <a:lnTo>
                  <a:pt x="120973" y="419647"/>
                </a:lnTo>
                <a:cubicBezTo>
                  <a:pt x="118445" y="422187"/>
                  <a:pt x="115007" y="423611"/>
                  <a:pt x="111424" y="423602"/>
                </a:cubicBezTo>
                <a:lnTo>
                  <a:pt x="65829" y="423602"/>
                </a:lnTo>
                <a:cubicBezTo>
                  <a:pt x="54651" y="423590"/>
                  <a:pt x="45592" y="414531"/>
                  <a:pt x="45579" y="403352"/>
                </a:cubicBezTo>
                <a:lnTo>
                  <a:pt x="45579" y="234611"/>
                </a:lnTo>
                <a:lnTo>
                  <a:pt x="255047" y="234589"/>
                </a:lnTo>
                <a:cubicBezTo>
                  <a:pt x="260854" y="234575"/>
                  <a:pt x="265572" y="239270"/>
                  <a:pt x="265587" y="245077"/>
                </a:cubicBezTo>
                <a:cubicBezTo>
                  <a:pt x="265601" y="250883"/>
                  <a:pt x="260905" y="255602"/>
                  <a:pt x="255099" y="255617"/>
                </a:cubicBezTo>
                <a:cubicBezTo>
                  <a:pt x="255081" y="255617"/>
                  <a:pt x="255064" y="255617"/>
                  <a:pt x="255047" y="255617"/>
                </a:cubicBezTo>
                <a:lnTo>
                  <a:pt x="151456" y="255617"/>
                </a:lnTo>
                <a:cubicBezTo>
                  <a:pt x="138192" y="255638"/>
                  <a:pt x="127456" y="266408"/>
                  <a:pt x="127477" y="279672"/>
                </a:cubicBezTo>
                <a:cubicBezTo>
                  <a:pt x="127499" y="292907"/>
                  <a:pt x="138222" y="303630"/>
                  <a:pt x="151456" y="303651"/>
                </a:cubicBezTo>
                <a:lnTo>
                  <a:pt x="437672" y="303651"/>
                </a:lnTo>
                <a:lnTo>
                  <a:pt x="391787" y="188888"/>
                </a:lnTo>
                <a:lnTo>
                  <a:pt x="437672" y="74124"/>
                </a:lnTo>
                <a:lnTo>
                  <a:pt x="279060" y="74125"/>
                </a:lnTo>
                <a:close/>
                <a:moveTo>
                  <a:pt x="255047" y="221089"/>
                </a:moveTo>
                <a:lnTo>
                  <a:pt x="18563" y="221115"/>
                </a:lnTo>
                <a:lnTo>
                  <a:pt x="18563" y="18589"/>
                </a:lnTo>
                <a:lnTo>
                  <a:pt x="255047" y="18563"/>
                </a:lnTo>
                <a:cubicBezTo>
                  <a:pt x="260850" y="18571"/>
                  <a:pt x="265552" y="23274"/>
                  <a:pt x="265560" y="29077"/>
                </a:cubicBezTo>
                <a:lnTo>
                  <a:pt x="265567" y="223515"/>
                </a:lnTo>
                <a:cubicBezTo>
                  <a:pt x="262292" y="221913"/>
                  <a:pt x="258693" y="221083"/>
                  <a:pt x="255047" y="221089"/>
                </a:cubicBezTo>
                <a:close/>
                <a:moveTo>
                  <a:pt x="417739" y="290151"/>
                </a:moveTo>
                <a:lnTo>
                  <a:pt x="151456" y="290151"/>
                </a:lnTo>
                <a:cubicBezTo>
                  <a:pt x="145648" y="290137"/>
                  <a:pt x="140950" y="285417"/>
                  <a:pt x="140964" y="279609"/>
                </a:cubicBezTo>
                <a:cubicBezTo>
                  <a:pt x="140978" y="273820"/>
                  <a:pt x="145668" y="269131"/>
                  <a:pt x="151456" y="269117"/>
                </a:cubicBezTo>
                <a:lnTo>
                  <a:pt x="255047" y="269117"/>
                </a:lnTo>
                <a:cubicBezTo>
                  <a:pt x="265707" y="269106"/>
                  <a:pt x="275089" y="262080"/>
                  <a:pt x="278098" y="251853"/>
                </a:cubicBezTo>
                <a:lnTo>
                  <a:pt x="279067" y="251853"/>
                </a:lnTo>
                <a:lnTo>
                  <a:pt x="279060" y="87625"/>
                </a:lnTo>
                <a:lnTo>
                  <a:pt x="417739" y="87625"/>
                </a:lnTo>
                <a:lnTo>
                  <a:pt x="377245" y="188888"/>
                </a:lnTo>
                <a:lnTo>
                  <a:pt x="417739" y="290151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32" name="任意形状 100"/>
          <p:cNvSpPr/>
          <p:nvPr/>
        </p:nvSpPr>
        <p:spPr>
          <a:xfrm>
            <a:off x="7064732" y="3645995"/>
            <a:ext cx="310090" cy="342946"/>
          </a:xfrm>
          <a:custGeom>
            <a:avLst/>
            <a:gdLst>
              <a:gd name="connsiteX0" fmla="*/ 135046 w 378000"/>
              <a:gd name="connsiteY0" fmla="*/ 107821 h 418051"/>
              <a:gd name="connsiteX1" fmla="*/ 135046 w 378000"/>
              <a:gd name="connsiteY1" fmla="*/ 184365 h 418051"/>
              <a:gd name="connsiteX2" fmla="*/ 203580 w 378000"/>
              <a:gd name="connsiteY2" fmla="*/ 149982 h 418051"/>
              <a:gd name="connsiteX3" fmla="*/ 135046 w 378000"/>
              <a:gd name="connsiteY3" fmla="*/ 107821 h 418051"/>
              <a:gd name="connsiteX4" fmla="*/ 104637 w 378000"/>
              <a:gd name="connsiteY4" fmla="*/ 96602 h 418051"/>
              <a:gd name="connsiteX5" fmla="*/ 108645 w 378000"/>
              <a:gd name="connsiteY5" fmla="*/ 109495 h 418051"/>
              <a:gd name="connsiteX6" fmla="*/ 102198 w 378000"/>
              <a:gd name="connsiteY6" fmla="*/ 111499 h 418051"/>
              <a:gd name="connsiteX7" fmla="*/ 40545 w 378000"/>
              <a:gd name="connsiteY7" fmla="*/ 195300 h 418051"/>
              <a:gd name="connsiteX8" fmla="*/ 42371 w 378000"/>
              <a:gd name="connsiteY8" fmla="*/ 213100 h 418051"/>
              <a:gd name="connsiteX9" fmla="*/ 146113 w 378000"/>
              <a:gd name="connsiteY9" fmla="*/ 281225 h 418051"/>
              <a:gd name="connsiteX10" fmla="*/ 214239 w 378000"/>
              <a:gd name="connsiteY10" fmla="*/ 177483 h 418051"/>
              <a:gd name="connsiteX11" fmla="*/ 212881 w 378000"/>
              <a:gd name="connsiteY11" fmla="*/ 170871 h 418051"/>
              <a:gd name="connsiteX12" fmla="*/ 226104 w 378000"/>
              <a:gd name="connsiteY12" fmla="*/ 168155 h 418051"/>
              <a:gd name="connsiteX13" fmla="*/ 227462 w 378000"/>
              <a:gd name="connsiteY13" fmla="*/ 174767 h 418051"/>
              <a:gd name="connsiteX14" fmla="*/ 229545 w 378000"/>
              <a:gd name="connsiteY14" fmla="*/ 195300 h 418051"/>
              <a:gd name="connsiteX15" fmla="*/ 158379 w 378000"/>
              <a:gd name="connsiteY15" fmla="*/ 291975 h 418051"/>
              <a:gd name="connsiteX16" fmla="*/ 31600 w 378000"/>
              <a:gd name="connsiteY16" fmla="*/ 225385 h 418051"/>
              <a:gd name="connsiteX17" fmla="*/ 98191 w 378000"/>
              <a:gd name="connsiteY17" fmla="*/ 98605 h 418051"/>
              <a:gd name="connsiteX18" fmla="*/ 121546 w 378000"/>
              <a:gd name="connsiteY18" fmla="*/ 94051 h 418051"/>
              <a:gd name="connsiteX19" fmla="*/ 128296 w 378000"/>
              <a:gd name="connsiteY19" fmla="*/ 94051 h 418051"/>
              <a:gd name="connsiteX20" fmla="*/ 218946 w 378000"/>
              <a:gd name="connsiteY20" fmla="*/ 149725 h 418051"/>
              <a:gd name="connsiteX21" fmla="*/ 222090 w 378000"/>
              <a:gd name="connsiteY21" fmla="*/ 155796 h 418051"/>
              <a:gd name="connsiteX22" fmla="*/ 121546 w 378000"/>
              <a:gd name="connsiteY22" fmla="*/ 206236 h 418051"/>
              <a:gd name="connsiteX23" fmla="*/ 323802 w 378000"/>
              <a:gd name="connsiteY23" fmla="*/ 0 h 418051"/>
              <a:gd name="connsiteX24" fmla="*/ 360775 w 378000"/>
              <a:gd name="connsiteY24" fmla="*/ 58621 h 418051"/>
              <a:gd name="connsiteX25" fmla="*/ 349358 w 378000"/>
              <a:gd name="connsiteY25" fmla="*/ 65819 h 418051"/>
              <a:gd name="connsiteX26" fmla="*/ 324276 w 378000"/>
              <a:gd name="connsiteY26" fmla="*/ 26050 h 418051"/>
              <a:gd name="connsiteX27" fmla="*/ 308779 w 378000"/>
              <a:gd name="connsiteY27" fmla="*/ 52714 h 418051"/>
              <a:gd name="connsiteX28" fmla="*/ 330789 w 378000"/>
              <a:gd name="connsiteY28" fmla="*/ 52714 h 418051"/>
              <a:gd name="connsiteX29" fmla="*/ 330802 w 378000"/>
              <a:gd name="connsiteY29" fmla="*/ 94440 h 418051"/>
              <a:gd name="connsiteX30" fmla="*/ 246150 w 378000"/>
              <a:gd name="connsiteY30" fmla="*/ 303249 h 418051"/>
              <a:gd name="connsiteX31" fmla="*/ 40948 w 378000"/>
              <a:gd name="connsiteY31" fmla="*/ 391836 h 418051"/>
              <a:gd name="connsiteX32" fmla="*/ 19999 w 378000"/>
              <a:gd name="connsiteY32" fmla="*/ 391045 h 418051"/>
              <a:gd name="connsiteX33" fmla="*/ 13496 w 378000"/>
              <a:gd name="connsiteY33" fmla="*/ 397793 h 418051"/>
              <a:gd name="connsiteX34" fmla="*/ 20250 w 378000"/>
              <a:gd name="connsiteY34" fmla="*/ 404551 h 418051"/>
              <a:gd name="connsiteX35" fmla="*/ 168750 w 378000"/>
              <a:gd name="connsiteY35" fmla="*/ 404551 h 418051"/>
              <a:gd name="connsiteX36" fmla="*/ 175500 w 378000"/>
              <a:gd name="connsiteY36" fmla="*/ 397801 h 418051"/>
              <a:gd name="connsiteX37" fmla="*/ 175500 w 378000"/>
              <a:gd name="connsiteY37" fmla="*/ 384301 h 418051"/>
              <a:gd name="connsiteX38" fmla="*/ 195750 w 378000"/>
              <a:gd name="connsiteY38" fmla="*/ 364051 h 418051"/>
              <a:gd name="connsiteX39" fmla="*/ 216000 w 378000"/>
              <a:gd name="connsiteY39" fmla="*/ 384301 h 418051"/>
              <a:gd name="connsiteX40" fmla="*/ 216000 w 378000"/>
              <a:gd name="connsiteY40" fmla="*/ 397801 h 418051"/>
              <a:gd name="connsiteX41" fmla="*/ 222750 w 378000"/>
              <a:gd name="connsiteY41" fmla="*/ 404551 h 418051"/>
              <a:gd name="connsiteX42" fmla="*/ 229500 w 378000"/>
              <a:gd name="connsiteY42" fmla="*/ 397801 h 418051"/>
              <a:gd name="connsiteX43" fmla="*/ 229500 w 378000"/>
              <a:gd name="connsiteY43" fmla="*/ 357301 h 418051"/>
              <a:gd name="connsiteX44" fmla="*/ 249750 w 378000"/>
              <a:gd name="connsiteY44" fmla="*/ 337051 h 418051"/>
              <a:gd name="connsiteX45" fmla="*/ 270000 w 378000"/>
              <a:gd name="connsiteY45" fmla="*/ 357301 h 418051"/>
              <a:gd name="connsiteX46" fmla="*/ 270000 w 378000"/>
              <a:gd name="connsiteY46" fmla="*/ 397801 h 418051"/>
              <a:gd name="connsiteX47" fmla="*/ 276750 w 378000"/>
              <a:gd name="connsiteY47" fmla="*/ 404551 h 418051"/>
              <a:gd name="connsiteX48" fmla="*/ 283500 w 378000"/>
              <a:gd name="connsiteY48" fmla="*/ 397801 h 418051"/>
              <a:gd name="connsiteX49" fmla="*/ 283500 w 378000"/>
              <a:gd name="connsiteY49" fmla="*/ 289801 h 418051"/>
              <a:gd name="connsiteX50" fmla="*/ 303750 w 378000"/>
              <a:gd name="connsiteY50" fmla="*/ 269551 h 418051"/>
              <a:gd name="connsiteX51" fmla="*/ 324000 w 378000"/>
              <a:gd name="connsiteY51" fmla="*/ 289801 h 418051"/>
              <a:gd name="connsiteX52" fmla="*/ 324000 w 378000"/>
              <a:gd name="connsiteY52" fmla="*/ 397801 h 418051"/>
              <a:gd name="connsiteX53" fmla="*/ 330750 w 378000"/>
              <a:gd name="connsiteY53" fmla="*/ 404551 h 418051"/>
              <a:gd name="connsiteX54" fmla="*/ 337500 w 378000"/>
              <a:gd name="connsiteY54" fmla="*/ 397801 h 418051"/>
              <a:gd name="connsiteX55" fmla="*/ 337500 w 378000"/>
              <a:gd name="connsiteY55" fmla="*/ 148058 h 418051"/>
              <a:gd name="connsiteX56" fmla="*/ 357750 w 378000"/>
              <a:gd name="connsiteY56" fmla="*/ 127808 h 418051"/>
              <a:gd name="connsiteX57" fmla="*/ 378000 w 378000"/>
              <a:gd name="connsiteY57" fmla="*/ 148058 h 418051"/>
              <a:gd name="connsiteX58" fmla="*/ 378000 w 378000"/>
              <a:gd name="connsiteY58" fmla="*/ 411288 h 418051"/>
              <a:gd name="connsiteX59" fmla="*/ 364500 w 378000"/>
              <a:gd name="connsiteY59" fmla="*/ 411288 h 418051"/>
              <a:gd name="connsiteX60" fmla="*/ 364500 w 378000"/>
              <a:gd name="connsiteY60" fmla="*/ 148058 h 418051"/>
              <a:gd name="connsiteX61" fmla="*/ 357750 w 378000"/>
              <a:gd name="connsiteY61" fmla="*/ 141308 h 418051"/>
              <a:gd name="connsiteX62" fmla="*/ 351000 w 378000"/>
              <a:gd name="connsiteY62" fmla="*/ 148058 h 418051"/>
              <a:gd name="connsiteX63" fmla="*/ 351000 w 378000"/>
              <a:gd name="connsiteY63" fmla="*/ 397801 h 418051"/>
              <a:gd name="connsiteX64" fmla="*/ 330750 w 378000"/>
              <a:gd name="connsiteY64" fmla="*/ 418051 h 418051"/>
              <a:gd name="connsiteX65" fmla="*/ 310500 w 378000"/>
              <a:gd name="connsiteY65" fmla="*/ 397801 h 418051"/>
              <a:gd name="connsiteX66" fmla="*/ 310500 w 378000"/>
              <a:gd name="connsiteY66" fmla="*/ 289801 h 418051"/>
              <a:gd name="connsiteX67" fmla="*/ 303750 w 378000"/>
              <a:gd name="connsiteY67" fmla="*/ 283051 h 418051"/>
              <a:gd name="connsiteX68" fmla="*/ 297000 w 378000"/>
              <a:gd name="connsiteY68" fmla="*/ 289801 h 418051"/>
              <a:gd name="connsiteX69" fmla="*/ 297000 w 378000"/>
              <a:gd name="connsiteY69" fmla="*/ 397801 h 418051"/>
              <a:gd name="connsiteX70" fmla="*/ 276750 w 378000"/>
              <a:gd name="connsiteY70" fmla="*/ 418051 h 418051"/>
              <a:gd name="connsiteX71" fmla="*/ 256500 w 378000"/>
              <a:gd name="connsiteY71" fmla="*/ 397801 h 418051"/>
              <a:gd name="connsiteX72" fmla="*/ 256500 w 378000"/>
              <a:gd name="connsiteY72" fmla="*/ 357301 h 418051"/>
              <a:gd name="connsiteX73" fmla="*/ 249750 w 378000"/>
              <a:gd name="connsiteY73" fmla="*/ 350551 h 418051"/>
              <a:gd name="connsiteX74" fmla="*/ 243000 w 378000"/>
              <a:gd name="connsiteY74" fmla="*/ 357301 h 418051"/>
              <a:gd name="connsiteX75" fmla="*/ 243000 w 378000"/>
              <a:gd name="connsiteY75" fmla="*/ 397801 h 418051"/>
              <a:gd name="connsiteX76" fmla="*/ 222750 w 378000"/>
              <a:gd name="connsiteY76" fmla="*/ 418051 h 418051"/>
              <a:gd name="connsiteX77" fmla="*/ 202500 w 378000"/>
              <a:gd name="connsiteY77" fmla="*/ 397801 h 418051"/>
              <a:gd name="connsiteX78" fmla="*/ 202500 w 378000"/>
              <a:gd name="connsiteY78" fmla="*/ 384301 h 418051"/>
              <a:gd name="connsiteX79" fmla="*/ 195750 w 378000"/>
              <a:gd name="connsiteY79" fmla="*/ 377551 h 418051"/>
              <a:gd name="connsiteX80" fmla="*/ 189000 w 378000"/>
              <a:gd name="connsiteY80" fmla="*/ 384301 h 418051"/>
              <a:gd name="connsiteX81" fmla="*/ 189000 w 378000"/>
              <a:gd name="connsiteY81" fmla="*/ 397801 h 418051"/>
              <a:gd name="connsiteX82" fmla="*/ 168750 w 378000"/>
              <a:gd name="connsiteY82" fmla="*/ 418051 h 418051"/>
              <a:gd name="connsiteX83" fmla="*/ 20250 w 378000"/>
              <a:gd name="connsiteY83" fmla="*/ 418051 h 418051"/>
              <a:gd name="connsiteX84" fmla="*/ 0 w 378000"/>
              <a:gd name="connsiteY84" fmla="*/ 397801 h 418051"/>
              <a:gd name="connsiteX85" fmla="*/ 20250 w 378000"/>
              <a:gd name="connsiteY85" fmla="*/ 377551 h 418051"/>
              <a:gd name="connsiteX86" fmla="*/ 41205 w 378000"/>
              <a:gd name="connsiteY86" fmla="*/ 378342 h 418051"/>
              <a:gd name="connsiteX87" fmla="*/ 317303 w 378000"/>
              <a:gd name="connsiteY87" fmla="*/ 94440 h 418051"/>
              <a:gd name="connsiteX88" fmla="*/ 317289 w 378000"/>
              <a:gd name="connsiteY88" fmla="*/ 66214 h 418051"/>
              <a:gd name="connsiteX89" fmla="*/ 285325 w 378000"/>
              <a:gd name="connsiteY89" fmla="*/ 66214 h 418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378000" h="418051">
                <a:moveTo>
                  <a:pt x="135046" y="107821"/>
                </a:moveTo>
                <a:lnTo>
                  <a:pt x="135046" y="184365"/>
                </a:lnTo>
                <a:lnTo>
                  <a:pt x="203580" y="149982"/>
                </a:lnTo>
                <a:cubicBezTo>
                  <a:pt x="188640" y="125929"/>
                  <a:pt x="163251" y="110311"/>
                  <a:pt x="135046" y="107821"/>
                </a:cubicBezTo>
                <a:close/>
                <a:moveTo>
                  <a:pt x="104637" y="96602"/>
                </a:moveTo>
                <a:lnTo>
                  <a:pt x="108645" y="109495"/>
                </a:lnTo>
                <a:lnTo>
                  <a:pt x="102198" y="111499"/>
                </a:lnTo>
                <a:cubicBezTo>
                  <a:pt x="65438" y="122812"/>
                  <a:pt x="40404" y="156839"/>
                  <a:pt x="40545" y="195300"/>
                </a:cubicBezTo>
                <a:cubicBezTo>
                  <a:pt x="40546" y="201280"/>
                  <a:pt x="41157" y="207244"/>
                  <a:pt x="42371" y="213100"/>
                </a:cubicBezTo>
                <a:cubicBezTo>
                  <a:pt x="52206" y="260560"/>
                  <a:pt x="98653" y="291060"/>
                  <a:pt x="146113" y="281225"/>
                </a:cubicBezTo>
                <a:cubicBezTo>
                  <a:pt x="193573" y="271390"/>
                  <a:pt x="224074" y="224943"/>
                  <a:pt x="214239" y="177483"/>
                </a:cubicBezTo>
                <a:lnTo>
                  <a:pt x="212881" y="170871"/>
                </a:lnTo>
                <a:lnTo>
                  <a:pt x="226104" y="168155"/>
                </a:lnTo>
                <a:lnTo>
                  <a:pt x="227462" y="174767"/>
                </a:lnTo>
                <a:cubicBezTo>
                  <a:pt x="228849" y="181523"/>
                  <a:pt x="229547" y="188403"/>
                  <a:pt x="229545" y="195300"/>
                </a:cubicBezTo>
                <a:cubicBezTo>
                  <a:pt x="229541" y="239629"/>
                  <a:pt x="200704" y="278801"/>
                  <a:pt x="158379" y="291975"/>
                </a:cubicBezTo>
                <a:cubicBezTo>
                  <a:pt x="104981" y="308596"/>
                  <a:pt x="48220" y="278782"/>
                  <a:pt x="31600" y="225385"/>
                </a:cubicBezTo>
                <a:cubicBezTo>
                  <a:pt x="14979" y="171987"/>
                  <a:pt x="44793" y="115226"/>
                  <a:pt x="98191" y="98605"/>
                </a:cubicBezTo>
                <a:close/>
                <a:moveTo>
                  <a:pt x="121546" y="94051"/>
                </a:moveTo>
                <a:lnTo>
                  <a:pt x="128296" y="94051"/>
                </a:lnTo>
                <a:cubicBezTo>
                  <a:pt x="166478" y="94435"/>
                  <a:pt x="201336" y="115844"/>
                  <a:pt x="218946" y="149725"/>
                </a:cubicBezTo>
                <a:lnTo>
                  <a:pt x="222090" y="155796"/>
                </a:lnTo>
                <a:lnTo>
                  <a:pt x="121546" y="206236"/>
                </a:lnTo>
                <a:close/>
                <a:moveTo>
                  <a:pt x="323802" y="0"/>
                </a:moveTo>
                <a:lnTo>
                  <a:pt x="360775" y="58621"/>
                </a:lnTo>
                <a:lnTo>
                  <a:pt x="349358" y="65819"/>
                </a:lnTo>
                <a:lnTo>
                  <a:pt x="324276" y="26050"/>
                </a:lnTo>
                <a:lnTo>
                  <a:pt x="308779" y="52714"/>
                </a:lnTo>
                <a:lnTo>
                  <a:pt x="330789" y="52714"/>
                </a:lnTo>
                <a:lnTo>
                  <a:pt x="330802" y="94440"/>
                </a:lnTo>
                <a:cubicBezTo>
                  <a:pt x="330837" y="172408"/>
                  <a:pt x="300468" y="247316"/>
                  <a:pt x="246150" y="303249"/>
                </a:cubicBezTo>
                <a:cubicBezTo>
                  <a:pt x="192769" y="359636"/>
                  <a:pt x="118595" y="391657"/>
                  <a:pt x="40948" y="391836"/>
                </a:cubicBezTo>
                <a:lnTo>
                  <a:pt x="19999" y="391045"/>
                </a:lnTo>
                <a:cubicBezTo>
                  <a:pt x="16370" y="391180"/>
                  <a:pt x="13497" y="394161"/>
                  <a:pt x="13496" y="397793"/>
                </a:cubicBezTo>
                <a:cubicBezTo>
                  <a:pt x="13495" y="401524"/>
                  <a:pt x="16518" y="404550"/>
                  <a:pt x="20250" y="404551"/>
                </a:cubicBezTo>
                <a:lnTo>
                  <a:pt x="168750" y="404551"/>
                </a:lnTo>
                <a:cubicBezTo>
                  <a:pt x="172476" y="404549"/>
                  <a:pt x="175497" y="401528"/>
                  <a:pt x="175500" y="397801"/>
                </a:cubicBezTo>
                <a:lnTo>
                  <a:pt x="175500" y="384301"/>
                </a:lnTo>
                <a:cubicBezTo>
                  <a:pt x="175500" y="373118"/>
                  <a:pt x="184566" y="364051"/>
                  <a:pt x="195750" y="364051"/>
                </a:cubicBezTo>
                <a:cubicBezTo>
                  <a:pt x="206933" y="364051"/>
                  <a:pt x="216000" y="373118"/>
                  <a:pt x="216000" y="384301"/>
                </a:cubicBezTo>
                <a:lnTo>
                  <a:pt x="216000" y="397801"/>
                </a:lnTo>
                <a:cubicBezTo>
                  <a:pt x="216000" y="401529"/>
                  <a:pt x="219022" y="404551"/>
                  <a:pt x="222750" y="404551"/>
                </a:cubicBezTo>
                <a:cubicBezTo>
                  <a:pt x="226477" y="404551"/>
                  <a:pt x="229500" y="401529"/>
                  <a:pt x="229500" y="397801"/>
                </a:cubicBezTo>
                <a:lnTo>
                  <a:pt x="229500" y="357301"/>
                </a:lnTo>
                <a:cubicBezTo>
                  <a:pt x="229500" y="346118"/>
                  <a:pt x="238566" y="337051"/>
                  <a:pt x="249750" y="337051"/>
                </a:cubicBezTo>
                <a:cubicBezTo>
                  <a:pt x="260933" y="337051"/>
                  <a:pt x="270000" y="346118"/>
                  <a:pt x="270000" y="357301"/>
                </a:cubicBezTo>
                <a:lnTo>
                  <a:pt x="270000" y="397801"/>
                </a:lnTo>
                <a:cubicBezTo>
                  <a:pt x="270000" y="401529"/>
                  <a:pt x="273022" y="404551"/>
                  <a:pt x="276750" y="404551"/>
                </a:cubicBezTo>
                <a:cubicBezTo>
                  <a:pt x="280477" y="404551"/>
                  <a:pt x="283500" y="401529"/>
                  <a:pt x="283500" y="397801"/>
                </a:cubicBezTo>
                <a:lnTo>
                  <a:pt x="283500" y="289801"/>
                </a:lnTo>
                <a:cubicBezTo>
                  <a:pt x="283500" y="278618"/>
                  <a:pt x="292566" y="269551"/>
                  <a:pt x="303750" y="269551"/>
                </a:cubicBezTo>
                <a:cubicBezTo>
                  <a:pt x="314933" y="269551"/>
                  <a:pt x="324000" y="278618"/>
                  <a:pt x="324000" y="289801"/>
                </a:cubicBezTo>
                <a:lnTo>
                  <a:pt x="324000" y="397801"/>
                </a:lnTo>
                <a:cubicBezTo>
                  <a:pt x="324000" y="401529"/>
                  <a:pt x="327022" y="404551"/>
                  <a:pt x="330750" y="404551"/>
                </a:cubicBezTo>
                <a:cubicBezTo>
                  <a:pt x="334477" y="404551"/>
                  <a:pt x="337500" y="401529"/>
                  <a:pt x="337500" y="397801"/>
                </a:cubicBezTo>
                <a:lnTo>
                  <a:pt x="337500" y="148058"/>
                </a:lnTo>
                <a:cubicBezTo>
                  <a:pt x="337500" y="136874"/>
                  <a:pt x="346566" y="127808"/>
                  <a:pt x="357750" y="127808"/>
                </a:cubicBezTo>
                <a:cubicBezTo>
                  <a:pt x="368933" y="127808"/>
                  <a:pt x="378000" y="136874"/>
                  <a:pt x="378000" y="148058"/>
                </a:cubicBezTo>
                <a:lnTo>
                  <a:pt x="378000" y="411288"/>
                </a:lnTo>
                <a:lnTo>
                  <a:pt x="364500" y="411288"/>
                </a:lnTo>
                <a:lnTo>
                  <a:pt x="364500" y="148058"/>
                </a:lnTo>
                <a:cubicBezTo>
                  <a:pt x="364500" y="144330"/>
                  <a:pt x="361477" y="141308"/>
                  <a:pt x="357750" y="141308"/>
                </a:cubicBezTo>
                <a:cubicBezTo>
                  <a:pt x="354022" y="141308"/>
                  <a:pt x="351000" y="144330"/>
                  <a:pt x="351000" y="148058"/>
                </a:cubicBezTo>
                <a:lnTo>
                  <a:pt x="351000" y="397801"/>
                </a:lnTo>
                <a:cubicBezTo>
                  <a:pt x="351000" y="408985"/>
                  <a:pt x="341933" y="418051"/>
                  <a:pt x="330750" y="418051"/>
                </a:cubicBezTo>
                <a:cubicBezTo>
                  <a:pt x="319566" y="418051"/>
                  <a:pt x="310500" y="408985"/>
                  <a:pt x="310500" y="397801"/>
                </a:cubicBezTo>
                <a:lnTo>
                  <a:pt x="310500" y="289801"/>
                </a:lnTo>
                <a:cubicBezTo>
                  <a:pt x="310500" y="286073"/>
                  <a:pt x="307477" y="283051"/>
                  <a:pt x="303750" y="283051"/>
                </a:cubicBezTo>
                <a:cubicBezTo>
                  <a:pt x="300022" y="283051"/>
                  <a:pt x="297000" y="286073"/>
                  <a:pt x="297000" y="289801"/>
                </a:cubicBezTo>
                <a:lnTo>
                  <a:pt x="297000" y="397801"/>
                </a:lnTo>
                <a:cubicBezTo>
                  <a:pt x="297000" y="408985"/>
                  <a:pt x="287933" y="418051"/>
                  <a:pt x="276750" y="418051"/>
                </a:cubicBezTo>
                <a:cubicBezTo>
                  <a:pt x="265566" y="418051"/>
                  <a:pt x="256500" y="408985"/>
                  <a:pt x="256500" y="397801"/>
                </a:cubicBezTo>
                <a:lnTo>
                  <a:pt x="256500" y="357301"/>
                </a:lnTo>
                <a:cubicBezTo>
                  <a:pt x="256500" y="353573"/>
                  <a:pt x="253477" y="350551"/>
                  <a:pt x="249750" y="350551"/>
                </a:cubicBezTo>
                <a:cubicBezTo>
                  <a:pt x="246022" y="350551"/>
                  <a:pt x="243000" y="353573"/>
                  <a:pt x="243000" y="357301"/>
                </a:cubicBezTo>
                <a:lnTo>
                  <a:pt x="243000" y="397801"/>
                </a:lnTo>
                <a:cubicBezTo>
                  <a:pt x="243000" y="408985"/>
                  <a:pt x="233933" y="418051"/>
                  <a:pt x="222750" y="418051"/>
                </a:cubicBezTo>
                <a:cubicBezTo>
                  <a:pt x="211566" y="418051"/>
                  <a:pt x="202500" y="408985"/>
                  <a:pt x="202500" y="397801"/>
                </a:cubicBezTo>
                <a:lnTo>
                  <a:pt x="202500" y="384301"/>
                </a:lnTo>
                <a:cubicBezTo>
                  <a:pt x="202500" y="380573"/>
                  <a:pt x="199477" y="377551"/>
                  <a:pt x="195750" y="377551"/>
                </a:cubicBezTo>
                <a:cubicBezTo>
                  <a:pt x="192022" y="377551"/>
                  <a:pt x="189000" y="380573"/>
                  <a:pt x="189000" y="384301"/>
                </a:cubicBezTo>
                <a:lnTo>
                  <a:pt x="189000" y="397801"/>
                </a:lnTo>
                <a:cubicBezTo>
                  <a:pt x="188987" y="408980"/>
                  <a:pt x="179928" y="418039"/>
                  <a:pt x="168750" y="418051"/>
                </a:cubicBezTo>
                <a:lnTo>
                  <a:pt x="20250" y="418051"/>
                </a:lnTo>
                <a:cubicBezTo>
                  <a:pt x="9066" y="418051"/>
                  <a:pt x="0" y="408985"/>
                  <a:pt x="0" y="397801"/>
                </a:cubicBezTo>
                <a:cubicBezTo>
                  <a:pt x="0" y="386618"/>
                  <a:pt x="9066" y="377551"/>
                  <a:pt x="20250" y="377551"/>
                </a:cubicBezTo>
                <a:lnTo>
                  <a:pt x="41205" y="378342"/>
                </a:lnTo>
                <a:cubicBezTo>
                  <a:pt x="190746" y="378336"/>
                  <a:pt x="317302" y="248326"/>
                  <a:pt x="317303" y="94440"/>
                </a:cubicBezTo>
                <a:lnTo>
                  <a:pt x="317289" y="66214"/>
                </a:lnTo>
                <a:lnTo>
                  <a:pt x="285325" y="66214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zh-CN" altLang="en-US"/>
          </a:p>
        </p:txBody>
      </p:sp>
      <p:sp>
        <p:nvSpPr>
          <p:cNvPr id="33" name="任意形状 101"/>
          <p:cNvSpPr/>
          <p:nvPr/>
        </p:nvSpPr>
        <p:spPr>
          <a:xfrm>
            <a:off x="2304843" y="3640200"/>
            <a:ext cx="354389" cy="354536"/>
          </a:xfrm>
          <a:custGeom>
            <a:avLst/>
            <a:gdLst>
              <a:gd name="connsiteX0" fmla="*/ 257748 w 432000"/>
              <a:gd name="connsiteY0" fmla="*/ 337678 h 432179"/>
              <a:gd name="connsiteX1" fmla="*/ 432000 w 432000"/>
              <a:gd name="connsiteY1" fmla="*/ 337678 h 432179"/>
              <a:gd name="connsiteX2" fmla="*/ 432000 w 432000"/>
              <a:gd name="connsiteY2" fmla="*/ 351178 h 432179"/>
              <a:gd name="connsiteX3" fmla="*/ 257748 w 432000"/>
              <a:gd name="connsiteY3" fmla="*/ 351178 h 432179"/>
              <a:gd name="connsiteX4" fmla="*/ 0 w 432000"/>
              <a:gd name="connsiteY4" fmla="*/ 337678 h 432179"/>
              <a:gd name="connsiteX5" fmla="*/ 173375 w 432000"/>
              <a:gd name="connsiteY5" fmla="*/ 337678 h 432179"/>
              <a:gd name="connsiteX6" fmla="*/ 173375 w 432000"/>
              <a:gd name="connsiteY6" fmla="*/ 351178 h 432179"/>
              <a:gd name="connsiteX7" fmla="*/ 0 w 432000"/>
              <a:gd name="connsiteY7" fmla="*/ 351178 h 432179"/>
              <a:gd name="connsiteX8" fmla="*/ 209250 w 432000"/>
              <a:gd name="connsiteY8" fmla="*/ 310679 h 432179"/>
              <a:gd name="connsiteX9" fmla="*/ 209250 w 432000"/>
              <a:gd name="connsiteY9" fmla="*/ 411929 h 432179"/>
              <a:gd name="connsiteX10" fmla="*/ 216000 w 432000"/>
              <a:gd name="connsiteY10" fmla="*/ 418679 h 432179"/>
              <a:gd name="connsiteX11" fmla="*/ 222750 w 432000"/>
              <a:gd name="connsiteY11" fmla="*/ 411929 h 432179"/>
              <a:gd name="connsiteX12" fmla="*/ 222750 w 432000"/>
              <a:gd name="connsiteY12" fmla="*/ 310679 h 432179"/>
              <a:gd name="connsiteX13" fmla="*/ 351000 w 432000"/>
              <a:gd name="connsiteY13" fmla="*/ 283678 h 432179"/>
              <a:gd name="connsiteX14" fmla="*/ 351000 w 432000"/>
              <a:gd name="connsiteY14" fmla="*/ 310678 h 432179"/>
              <a:gd name="connsiteX15" fmla="*/ 364510 w 432000"/>
              <a:gd name="connsiteY15" fmla="*/ 310678 h 432179"/>
              <a:gd name="connsiteX16" fmla="*/ 364500 w 432000"/>
              <a:gd name="connsiteY16" fmla="*/ 283678 h 432179"/>
              <a:gd name="connsiteX17" fmla="*/ 270000 w 432000"/>
              <a:gd name="connsiteY17" fmla="*/ 283678 h 432179"/>
              <a:gd name="connsiteX18" fmla="*/ 270000 w 432000"/>
              <a:gd name="connsiteY18" fmla="*/ 310678 h 432179"/>
              <a:gd name="connsiteX19" fmla="*/ 283510 w 432000"/>
              <a:gd name="connsiteY19" fmla="*/ 310678 h 432179"/>
              <a:gd name="connsiteX20" fmla="*/ 283500 w 432000"/>
              <a:gd name="connsiteY20" fmla="*/ 283678 h 432179"/>
              <a:gd name="connsiteX21" fmla="*/ 148499 w 432000"/>
              <a:gd name="connsiteY21" fmla="*/ 283678 h 432179"/>
              <a:gd name="connsiteX22" fmla="*/ 148499 w 432000"/>
              <a:gd name="connsiteY22" fmla="*/ 310678 h 432179"/>
              <a:gd name="connsiteX23" fmla="*/ 161999 w 432000"/>
              <a:gd name="connsiteY23" fmla="*/ 310678 h 432179"/>
              <a:gd name="connsiteX24" fmla="*/ 161999 w 432000"/>
              <a:gd name="connsiteY24" fmla="*/ 283678 h 432179"/>
              <a:gd name="connsiteX25" fmla="*/ 94499 w 432000"/>
              <a:gd name="connsiteY25" fmla="*/ 283678 h 432179"/>
              <a:gd name="connsiteX26" fmla="*/ 94499 w 432000"/>
              <a:gd name="connsiteY26" fmla="*/ 310678 h 432179"/>
              <a:gd name="connsiteX27" fmla="*/ 108009 w 432000"/>
              <a:gd name="connsiteY27" fmla="*/ 310678 h 432179"/>
              <a:gd name="connsiteX28" fmla="*/ 107999 w 432000"/>
              <a:gd name="connsiteY28" fmla="*/ 283678 h 432179"/>
              <a:gd name="connsiteX29" fmla="*/ 13500 w 432000"/>
              <a:gd name="connsiteY29" fmla="*/ 283678 h 432179"/>
              <a:gd name="connsiteX30" fmla="*/ 13500 w 432000"/>
              <a:gd name="connsiteY30" fmla="*/ 310678 h 432179"/>
              <a:gd name="connsiteX31" fmla="*/ 27010 w 432000"/>
              <a:gd name="connsiteY31" fmla="*/ 310678 h 432179"/>
              <a:gd name="connsiteX32" fmla="*/ 27000 w 432000"/>
              <a:gd name="connsiteY32" fmla="*/ 283678 h 432179"/>
              <a:gd name="connsiteX33" fmla="*/ 418499 w 432000"/>
              <a:gd name="connsiteY33" fmla="*/ 270178 h 432179"/>
              <a:gd name="connsiteX34" fmla="*/ 432000 w 432000"/>
              <a:gd name="connsiteY34" fmla="*/ 270178 h 432179"/>
              <a:gd name="connsiteX35" fmla="*/ 432000 w 432000"/>
              <a:gd name="connsiteY35" fmla="*/ 324178 h 432179"/>
              <a:gd name="connsiteX36" fmla="*/ 418499 w 432000"/>
              <a:gd name="connsiteY36" fmla="*/ 324178 h 432179"/>
              <a:gd name="connsiteX37" fmla="*/ 391499 w 432000"/>
              <a:gd name="connsiteY37" fmla="*/ 270178 h 432179"/>
              <a:gd name="connsiteX38" fmla="*/ 405000 w 432000"/>
              <a:gd name="connsiteY38" fmla="*/ 270178 h 432179"/>
              <a:gd name="connsiteX39" fmla="*/ 405000 w 432000"/>
              <a:gd name="connsiteY39" fmla="*/ 324178 h 432179"/>
              <a:gd name="connsiteX40" fmla="*/ 391499 w 432000"/>
              <a:gd name="connsiteY40" fmla="*/ 324178 h 432179"/>
              <a:gd name="connsiteX41" fmla="*/ 351000 w 432000"/>
              <a:gd name="connsiteY41" fmla="*/ 270178 h 432179"/>
              <a:gd name="connsiteX42" fmla="*/ 364500 w 432000"/>
              <a:gd name="connsiteY42" fmla="*/ 270178 h 432179"/>
              <a:gd name="connsiteX43" fmla="*/ 378000 w 432000"/>
              <a:gd name="connsiteY43" fmla="*/ 283678 h 432179"/>
              <a:gd name="connsiteX44" fmla="*/ 378000 w 432000"/>
              <a:gd name="connsiteY44" fmla="*/ 310678 h 432179"/>
              <a:gd name="connsiteX45" fmla="*/ 364500 w 432000"/>
              <a:gd name="connsiteY45" fmla="*/ 324178 h 432179"/>
              <a:gd name="connsiteX46" fmla="*/ 351000 w 432000"/>
              <a:gd name="connsiteY46" fmla="*/ 324178 h 432179"/>
              <a:gd name="connsiteX47" fmla="*/ 337499 w 432000"/>
              <a:gd name="connsiteY47" fmla="*/ 310678 h 432179"/>
              <a:gd name="connsiteX48" fmla="*/ 337499 w 432000"/>
              <a:gd name="connsiteY48" fmla="*/ 283678 h 432179"/>
              <a:gd name="connsiteX49" fmla="*/ 351000 w 432000"/>
              <a:gd name="connsiteY49" fmla="*/ 270178 h 432179"/>
              <a:gd name="connsiteX50" fmla="*/ 310499 w 432000"/>
              <a:gd name="connsiteY50" fmla="*/ 270178 h 432179"/>
              <a:gd name="connsiteX51" fmla="*/ 324000 w 432000"/>
              <a:gd name="connsiteY51" fmla="*/ 270178 h 432179"/>
              <a:gd name="connsiteX52" fmla="*/ 324000 w 432000"/>
              <a:gd name="connsiteY52" fmla="*/ 324178 h 432179"/>
              <a:gd name="connsiteX53" fmla="*/ 310499 w 432000"/>
              <a:gd name="connsiteY53" fmla="*/ 324178 h 432179"/>
              <a:gd name="connsiteX54" fmla="*/ 270000 w 432000"/>
              <a:gd name="connsiteY54" fmla="*/ 270178 h 432179"/>
              <a:gd name="connsiteX55" fmla="*/ 283500 w 432000"/>
              <a:gd name="connsiteY55" fmla="*/ 270178 h 432179"/>
              <a:gd name="connsiteX56" fmla="*/ 297000 w 432000"/>
              <a:gd name="connsiteY56" fmla="*/ 283678 h 432179"/>
              <a:gd name="connsiteX57" fmla="*/ 297000 w 432000"/>
              <a:gd name="connsiteY57" fmla="*/ 310678 h 432179"/>
              <a:gd name="connsiteX58" fmla="*/ 283500 w 432000"/>
              <a:gd name="connsiteY58" fmla="*/ 324178 h 432179"/>
              <a:gd name="connsiteX59" fmla="*/ 270000 w 432000"/>
              <a:gd name="connsiteY59" fmla="*/ 324178 h 432179"/>
              <a:gd name="connsiteX60" fmla="*/ 256499 w 432000"/>
              <a:gd name="connsiteY60" fmla="*/ 310678 h 432179"/>
              <a:gd name="connsiteX61" fmla="*/ 256499 w 432000"/>
              <a:gd name="connsiteY61" fmla="*/ 283678 h 432179"/>
              <a:gd name="connsiteX62" fmla="*/ 270000 w 432000"/>
              <a:gd name="connsiteY62" fmla="*/ 270178 h 432179"/>
              <a:gd name="connsiteX63" fmla="*/ 148499 w 432000"/>
              <a:gd name="connsiteY63" fmla="*/ 270178 h 432179"/>
              <a:gd name="connsiteX64" fmla="*/ 161999 w 432000"/>
              <a:gd name="connsiteY64" fmla="*/ 270178 h 432179"/>
              <a:gd name="connsiteX65" fmla="*/ 175500 w 432000"/>
              <a:gd name="connsiteY65" fmla="*/ 283678 h 432179"/>
              <a:gd name="connsiteX66" fmla="*/ 175500 w 432000"/>
              <a:gd name="connsiteY66" fmla="*/ 310678 h 432179"/>
              <a:gd name="connsiteX67" fmla="*/ 161999 w 432000"/>
              <a:gd name="connsiteY67" fmla="*/ 324178 h 432179"/>
              <a:gd name="connsiteX68" fmla="*/ 148499 w 432000"/>
              <a:gd name="connsiteY68" fmla="*/ 324178 h 432179"/>
              <a:gd name="connsiteX69" fmla="*/ 134999 w 432000"/>
              <a:gd name="connsiteY69" fmla="*/ 310678 h 432179"/>
              <a:gd name="connsiteX70" fmla="*/ 134999 w 432000"/>
              <a:gd name="connsiteY70" fmla="*/ 283678 h 432179"/>
              <a:gd name="connsiteX71" fmla="*/ 148499 w 432000"/>
              <a:gd name="connsiteY71" fmla="*/ 270178 h 432179"/>
              <a:gd name="connsiteX72" fmla="*/ 94499 w 432000"/>
              <a:gd name="connsiteY72" fmla="*/ 270178 h 432179"/>
              <a:gd name="connsiteX73" fmla="*/ 107999 w 432000"/>
              <a:gd name="connsiteY73" fmla="*/ 270178 h 432179"/>
              <a:gd name="connsiteX74" fmla="*/ 121500 w 432000"/>
              <a:gd name="connsiteY74" fmla="*/ 283678 h 432179"/>
              <a:gd name="connsiteX75" fmla="*/ 121500 w 432000"/>
              <a:gd name="connsiteY75" fmla="*/ 310678 h 432179"/>
              <a:gd name="connsiteX76" fmla="*/ 107999 w 432000"/>
              <a:gd name="connsiteY76" fmla="*/ 324178 h 432179"/>
              <a:gd name="connsiteX77" fmla="*/ 94499 w 432000"/>
              <a:gd name="connsiteY77" fmla="*/ 324178 h 432179"/>
              <a:gd name="connsiteX78" fmla="*/ 80999 w 432000"/>
              <a:gd name="connsiteY78" fmla="*/ 310678 h 432179"/>
              <a:gd name="connsiteX79" fmla="*/ 80999 w 432000"/>
              <a:gd name="connsiteY79" fmla="*/ 283678 h 432179"/>
              <a:gd name="connsiteX80" fmla="*/ 94499 w 432000"/>
              <a:gd name="connsiteY80" fmla="*/ 270178 h 432179"/>
              <a:gd name="connsiteX81" fmla="*/ 54000 w 432000"/>
              <a:gd name="connsiteY81" fmla="*/ 270178 h 432179"/>
              <a:gd name="connsiteX82" fmla="*/ 67501 w 432000"/>
              <a:gd name="connsiteY82" fmla="*/ 270178 h 432179"/>
              <a:gd name="connsiteX83" fmla="*/ 67501 w 432000"/>
              <a:gd name="connsiteY83" fmla="*/ 324178 h 432179"/>
              <a:gd name="connsiteX84" fmla="*/ 54000 w 432000"/>
              <a:gd name="connsiteY84" fmla="*/ 324178 h 432179"/>
              <a:gd name="connsiteX85" fmla="*/ 13500 w 432000"/>
              <a:gd name="connsiteY85" fmla="*/ 270178 h 432179"/>
              <a:gd name="connsiteX86" fmla="*/ 27000 w 432000"/>
              <a:gd name="connsiteY86" fmla="*/ 270178 h 432179"/>
              <a:gd name="connsiteX87" fmla="*/ 40501 w 432000"/>
              <a:gd name="connsiteY87" fmla="*/ 283678 h 432179"/>
              <a:gd name="connsiteX88" fmla="*/ 40501 w 432000"/>
              <a:gd name="connsiteY88" fmla="*/ 310678 h 432179"/>
              <a:gd name="connsiteX89" fmla="*/ 27000 w 432000"/>
              <a:gd name="connsiteY89" fmla="*/ 324178 h 432179"/>
              <a:gd name="connsiteX90" fmla="*/ 13500 w 432000"/>
              <a:gd name="connsiteY90" fmla="*/ 324178 h 432179"/>
              <a:gd name="connsiteX91" fmla="*/ 0 w 432000"/>
              <a:gd name="connsiteY91" fmla="*/ 310678 h 432179"/>
              <a:gd name="connsiteX92" fmla="*/ 0 w 432000"/>
              <a:gd name="connsiteY92" fmla="*/ 283678 h 432179"/>
              <a:gd name="connsiteX93" fmla="*/ 13500 w 432000"/>
              <a:gd name="connsiteY93" fmla="*/ 270178 h 432179"/>
              <a:gd name="connsiteX94" fmla="*/ 209250 w 432000"/>
              <a:gd name="connsiteY94" fmla="*/ 269837 h 432179"/>
              <a:gd name="connsiteX95" fmla="*/ 209250 w 432000"/>
              <a:gd name="connsiteY95" fmla="*/ 297179 h 432179"/>
              <a:gd name="connsiteX96" fmla="*/ 222750 w 432000"/>
              <a:gd name="connsiteY96" fmla="*/ 297179 h 432179"/>
              <a:gd name="connsiteX97" fmla="*/ 222750 w 432000"/>
              <a:gd name="connsiteY97" fmla="*/ 269837 h 432179"/>
              <a:gd name="connsiteX98" fmla="*/ 216000 w 432000"/>
              <a:gd name="connsiteY98" fmla="*/ 270179 h 432179"/>
              <a:gd name="connsiteX99" fmla="*/ 209250 w 432000"/>
              <a:gd name="connsiteY99" fmla="*/ 269837 h 432179"/>
              <a:gd name="connsiteX100" fmla="*/ 405000 w 432000"/>
              <a:gd name="connsiteY100" fmla="*/ 216178 h 432179"/>
              <a:gd name="connsiteX101" fmla="*/ 405000 w 432000"/>
              <a:gd name="connsiteY101" fmla="*/ 243178 h 432179"/>
              <a:gd name="connsiteX102" fmla="*/ 418500 w 432000"/>
              <a:gd name="connsiteY102" fmla="*/ 243178 h 432179"/>
              <a:gd name="connsiteX103" fmla="*/ 418500 w 432000"/>
              <a:gd name="connsiteY103" fmla="*/ 216178 h 432179"/>
              <a:gd name="connsiteX104" fmla="*/ 40500 w 432000"/>
              <a:gd name="connsiteY104" fmla="*/ 216178 h 432179"/>
              <a:gd name="connsiteX105" fmla="*/ 40500 w 432000"/>
              <a:gd name="connsiteY105" fmla="*/ 243178 h 432179"/>
              <a:gd name="connsiteX106" fmla="*/ 54000 w 432000"/>
              <a:gd name="connsiteY106" fmla="*/ 243178 h 432179"/>
              <a:gd name="connsiteX107" fmla="*/ 54000 w 432000"/>
              <a:gd name="connsiteY107" fmla="*/ 216178 h 432179"/>
              <a:gd name="connsiteX108" fmla="*/ 337499 w 432000"/>
              <a:gd name="connsiteY108" fmla="*/ 216017 h 432179"/>
              <a:gd name="connsiteX109" fmla="*/ 351000 w 432000"/>
              <a:gd name="connsiteY109" fmla="*/ 216017 h 432179"/>
              <a:gd name="connsiteX110" fmla="*/ 351000 w 432000"/>
              <a:gd name="connsiteY110" fmla="*/ 256679 h 432179"/>
              <a:gd name="connsiteX111" fmla="*/ 337499 w 432000"/>
              <a:gd name="connsiteY111" fmla="*/ 256679 h 432179"/>
              <a:gd name="connsiteX112" fmla="*/ 80999 w 432000"/>
              <a:gd name="connsiteY112" fmla="*/ 216017 h 432179"/>
              <a:gd name="connsiteX113" fmla="*/ 94500 w 432000"/>
              <a:gd name="connsiteY113" fmla="*/ 216017 h 432179"/>
              <a:gd name="connsiteX114" fmla="*/ 94500 w 432000"/>
              <a:gd name="connsiteY114" fmla="*/ 256679 h 432179"/>
              <a:gd name="connsiteX115" fmla="*/ 80999 w 432000"/>
              <a:gd name="connsiteY115" fmla="*/ 256679 h 432179"/>
              <a:gd name="connsiteX116" fmla="*/ 405000 w 432000"/>
              <a:gd name="connsiteY116" fmla="*/ 202678 h 432179"/>
              <a:gd name="connsiteX117" fmla="*/ 418500 w 432000"/>
              <a:gd name="connsiteY117" fmla="*/ 202678 h 432179"/>
              <a:gd name="connsiteX118" fmla="*/ 432000 w 432000"/>
              <a:gd name="connsiteY118" fmla="*/ 216178 h 432179"/>
              <a:gd name="connsiteX119" fmla="*/ 432000 w 432000"/>
              <a:gd name="connsiteY119" fmla="*/ 243178 h 432179"/>
              <a:gd name="connsiteX120" fmla="*/ 418500 w 432000"/>
              <a:gd name="connsiteY120" fmla="*/ 256678 h 432179"/>
              <a:gd name="connsiteX121" fmla="*/ 405000 w 432000"/>
              <a:gd name="connsiteY121" fmla="*/ 256678 h 432179"/>
              <a:gd name="connsiteX122" fmla="*/ 391499 w 432000"/>
              <a:gd name="connsiteY122" fmla="*/ 243178 h 432179"/>
              <a:gd name="connsiteX123" fmla="*/ 391499 w 432000"/>
              <a:gd name="connsiteY123" fmla="*/ 216178 h 432179"/>
              <a:gd name="connsiteX124" fmla="*/ 405000 w 432000"/>
              <a:gd name="connsiteY124" fmla="*/ 202678 h 432179"/>
              <a:gd name="connsiteX125" fmla="*/ 364499 w 432000"/>
              <a:gd name="connsiteY125" fmla="*/ 202678 h 432179"/>
              <a:gd name="connsiteX126" fmla="*/ 378000 w 432000"/>
              <a:gd name="connsiteY126" fmla="*/ 202678 h 432179"/>
              <a:gd name="connsiteX127" fmla="*/ 378000 w 432000"/>
              <a:gd name="connsiteY127" fmla="*/ 256678 h 432179"/>
              <a:gd name="connsiteX128" fmla="*/ 364499 w 432000"/>
              <a:gd name="connsiteY128" fmla="*/ 256678 h 432179"/>
              <a:gd name="connsiteX129" fmla="*/ 40500 w 432000"/>
              <a:gd name="connsiteY129" fmla="*/ 202678 h 432179"/>
              <a:gd name="connsiteX130" fmla="*/ 54000 w 432000"/>
              <a:gd name="connsiteY130" fmla="*/ 202678 h 432179"/>
              <a:gd name="connsiteX131" fmla="*/ 67501 w 432000"/>
              <a:gd name="connsiteY131" fmla="*/ 216178 h 432179"/>
              <a:gd name="connsiteX132" fmla="*/ 67501 w 432000"/>
              <a:gd name="connsiteY132" fmla="*/ 243178 h 432179"/>
              <a:gd name="connsiteX133" fmla="*/ 54000 w 432000"/>
              <a:gd name="connsiteY133" fmla="*/ 256678 h 432179"/>
              <a:gd name="connsiteX134" fmla="*/ 40500 w 432000"/>
              <a:gd name="connsiteY134" fmla="*/ 256678 h 432179"/>
              <a:gd name="connsiteX135" fmla="*/ 27000 w 432000"/>
              <a:gd name="connsiteY135" fmla="*/ 243178 h 432179"/>
              <a:gd name="connsiteX136" fmla="*/ 27000 w 432000"/>
              <a:gd name="connsiteY136" fmla="*/ 216178 h 432179"/>
              <a:gd name="connsiteX137" fmla="*/ 40500 w 432000"/>
              <a:gd name="connsiteY137" fmla="*/ 202678 h 432179"/>
              <a:gd name="connsiteX138" fmla="*/ 0 w 432000"/>
              <a:gd name="connsiteY138" fmla="*/ 202678 h 432179"/>
              <a:gd name="connsiteX139" fmla="*/ 13501 w 432000"/>
              <a:gd name="connsiteY139" fmla="*/ 202678 h 432179"/>
              <a:gd name="connsiteX140" fmla="*/ 13501 w 432000"/>
              <a:gd name="connsiteY140" fmla="*/ 256678 h 432179"/>
              <a:gd name="connsiteX141" fmla="*/ 0 w 432000"/>
              <a:gd name="connsiteY141" fmla="*/ 256678 h 432179"/>
              <a:gd name="connsiteX142" fmla="*/ 378000 w 432000"/>
              <a:gd name="connsiteY142" fmla="*/ 148678 h 432179"/>
              <a:gd name="connsiteX143" fmla="*/ 378000 w 432000"/>
              <a:gd name="connsiteY143" fmla="*/ 175678 h 432179"/>
              <a:gd name="connsiteX144" fmla="*/ 391510 w 432000"/>
              <a:gd name="connsiteY144" fmla="*/ 175678 h 432179"/>
              <a:gd name="connsiteX145" fmla="*/ 391500 w 432000"/>
              <a:gd name="connsiteY145" fmla="*/ 148678 h 432179"/>
              <a:gd name="connsiteX146" fmla="*/ 13500 w 432000"/>
              <a:gd name="connsiteY146" fmla="*/ 148678 h 432179"/>
              <a:gd name="connsiteX147" fmla="*/ 13500 w 432000"/>
              <a:gd name="connsiteY147" fmla="*/ 175678 h 432179"/>
              <a:gd name="connsiteX148" fmla="*/ 27010 w 432000"/>
              <a:gd name="connsiteY148" fmla="*/ 175678 h 432179"/>
              <a:gd name="connsiteX149" fmla="*/ 27000 w 432000"/>
              <a:gd name="connsiteY149" fmla="*/ 148678 h 432179"/>
              <a:gd name="connsiteX150" fmla="*/ 418499 w 432000"/>
              <a:gd name="connsiteY150" fmla="*/ 135178 h 432179"/>
              <a:gd name="connsiteX151" fmla="*/ 432000 w 432000"/>
              <a:gd name="connsiteY151" fmla="*/ 135178 h 432179"/>
              <a:gd name="connsiteX152" fmla="*/ 432000 w 432000"/>
              <a:gd name="connsiteY152" fmla="*/ 189178 h 432179"/>
              <a:gd name="connsiteX153" fmla="*/ 418499 w 432000"/>
              <a:gd name="connsiteY153" fmla="*/ 189178 h 432179"/>
              <a:gd name="connsiteX154" fmla="*/ 378000 w 432000"/>
              <a:gd name="connsiteY154" fmla="*/ 135178 h 432179"/>
              <a:gd name="connsiteX155" fmla="*/ 391500 w 432000"/>
              <a:gd name="connsiteY155" fmla="*/ 135178 h 432179"/>
              <a:gd name="connsiteX156" fmla="*/ 405000 w 432000"/>
              <a:gd name="connsiteY156" fmla="*/ 148678 h 432179"/>
              <a:gd name="connsiteX157" fmla="*/ 405000 w 432000"/>
              <a:gd name="connsiteY157" fmla="*/ 175678 h 432179"/>
              <a:gd name="connsiteX158" fmla="*/ 391500 w 432000"/>
              <a:gd name="connsiteY158" fmla="*/ 189178 h 432179"/>
              <a:gd name="connsiteX159" fmla="*/ 378000 w 432000"/>
              <a:gd name="connsiteY159" fmla="*/ 189178 h 432179"/>
              <a:gd name="connsiteX160" fmla="*/ 364499 w 432000"/>
              <a:gd name="connsiteY160" fmla="*/ 175678 h 432179"/>
              <a:gd name="connsiteX161" fmla="*/ 364499 w 432000"/>
              <a:gd name="connsiteY161" fmla="*/ 148678 h 432179"/>
              <a:gd name="connsiteX162" fmla="*/ 378000 w 432000"/>
              <a:gd name="connsiteY162" fmla="*/ 135178 h 432179"/>
              <a:gd name="connsiteX163" fmla="*/ 54000 w 432000"/>
              <a:gd name="connsiteY163" fmla="*/ 135178 h 432179"/>
              <a:gd name="connsiteX164" fmla="*/ 67501 w 432000"/>
              <a:gd name="connsiteY164" fmla="*/ 135178 h 432179"/>
              <a:gd name="connsiteX165" fmla="*/ 67501 w 432000"/>
              <a:gd name="connsiteY165" fmla="*/ 189178 h 432179"/>
              <a:gd name="connsiteX166" fmla="*/ 54000 w 432000"/>
              <a:gd name="connsiteY166" fmla="*/ 189178 h 432179"/>
              <a:gd name="connsiteX167" fmla="*/ 13500 w 432000"/>
              <a:gd name="connsiteY167" fmla="*/ 135178 h 432179"/>
              <a:gd name="connsiteX168" fmla="*/ 27000 w 432000"/>
              <a:gd name="connsiteY168" fmla="*/ 135178 h 432179"/>
              <a:gd name="connsiteX169" fmla="*/ 40501 w 432000"/>
              <a:gd name="connsiteY169" fmla="*/ 148678 h 432179"/>
              <a:gd name="connsiteX170" fmla="*/ 40501 w 432000"/>
              <a:gd name="connsiteY170" fmla="*/ 175678 h 432179"/>
              <a:gd name="connsiteX171" fmla="*/ 27000 w 432000"/>
              <a:gd name="connsiteY171" fmla="*/ 189178 h 432179"/>
              <a:gd name="connsiteX172" fmla="*/ 13500 w 432000"/>
              <a:gd name="connsiteY172" fmla="*/ 189178 h 432179"/>
              <a:gd name="connsiteX173" fmla="*/ 0 w 432000"/>
              <a:gd name="connsiteY173" fmla="*/ 175678 h 432179"/>
              <a:gd name="connsiteX174" fmla="*/ 0 w 432000"/>
              <a:gd name="connsiteY174" fmla="*/ 148678 h 432179"/>
              <a:gd name="connsiteX175" fmla="*/ 13500 w 432000"/>
              <a:gd name="connsiteY175" fmla="*/ 135178 h 432179"/>
              <a:gd name="connsiteX176" fmla="*/ 216000 w 432000"/>
              <a:gd name="connsiteY176" fmla="*/ 125053 h 432179"/>
              <a:gd name="connsiteX177" fmla="*/ 202500 w 432000"/>
              <a:gd name="connsiteY177" fmla="*/ 138553 h 432179"/>
              <a:gd name="connsiteX178" fmla="*/ 216000 w 432000"/>
              <a:gd name="connsiteY178" fmla="*/ 152053 h 432179"/>
              <a:gd name="connsiteX179" fmla="*/ 229500 w 432000"/>
              <a:gd name="connsiteY179" fmla="*/ 138553 h 432179"/>
              <a:gd name="connsiteX180" fmla="*/ 216000 w 432000"/>
              <a:gd name="connsiteY180" fmla="*/ 125053 h 432179"/>
              <a:gd name="connsiteX181" fmla="*/ 216000 w 432000"/>
              <a:gd name="connsiteY181" fmla="*/ 111553 h 432179"/>
              <a:gd name="connsiteX182" fmla="*/ 243000 w 432000"/>
              <a:gd name="connsiteY182" fmla="*/ 138553 h 432179"/>
              <a:gd name="connsiteX183" fmla="*/ 216000 w 432000"/>
              <a:gd name="connsiteY183" fmla="*/ 165553 h 432179"/>
              <a:gd name="connsiteX184" fmla="*/ 188999 w 432000"/>
              <a:gd name="connsiteY184" fmla="*/ 138553 h 432179"/>
              <a:gd name="connsiteX185" fmla="*/ 216000 w 432000"/>
              <a:gd name="connsiteY185" fmla="*/ 111553 h 432179"/>
              <a:gd name="connsiteX186" fmla="*/ 216001 w 432000"/>
              <a:gd name="connsiteY186" fmla="*/ 99320 h 432179"/>
              <a:gd name="connsiteX187" fmla="*/ 155813 w 432000"/>
              <a:gd name="connsiteY187" fmla="*/ 138554 h 432179"/>
              <a:gd name="connsiteX188" fmla="*/ 189454 w 432000"/>
              <a:gd name="connsiteY188" fmla="*/ 172194 h 432179"/>
              <a:gd name="connsiteX189" fmla="*/ 276187 w 432000"/>
              <a:gd name="connsiteY189" fmla="*/ 138554 h 432179"/>
              <a:gd name="connsiteX190" fmla="*/ 216001 w 432000"/>
              <a:gd name="connsiteY190" fmla="*/ 99320 h 432179"/>
              <a:gd name="connsiteX191" fmla="*/ 217972 w 432000"/>
              <a:gd name="connsiteY191" fmla="*/ 85824 h 432179"/>
              <a:gd name="connsiteX192" fmla="*/ 289779 w 432000"/>
              <a:gd name="connsiteY192" fmla="*/ 136075 h 432179"/>
              <a:gd name="connsiteX193" fmla="*/ 290758 w 432000"/>
              <a:gd name="connsiteY193" fmla="*/ 138554 h 432179"/>
              <a:gd name="connsiteX194" fmla="*/ 289779 w 432000"/>
              <a:gd name="connsiteY194" fmla="*/ 141033 h 432179"/>
              <a:gd name="connsiteX195" fmla="*/ 216001 w 432000"/>
              <a:gd name="connsiteY195" fmla="*/ 191288 h 432179"/>
              <a:gd name="connsiteX196" fmla="*/ 142221 w 432000"/>
              <a:gd name="connsiteY196" fmla="*/ 141033 h 432179"/>
              <a:gd name="connsiteX197" fmla="*/ 141242 w 432000"/>
              <a:gd name="connsiteY197" fmla="*/ 138554 h 432179"/>
              <a:gd name="connsiteX198" fmla="*/ 142221 w 432000"/>
              <a:gd name="connsiteY198" fmla="*/ 136075 h 432179"/>
              <a:gd name="connsiteX199" fmla="*/ 186973 w 432000"/>
              <a:gd name="connsiteY199" fmla="*/ 91325 h 432179"/>
              <a:gd name="connsiteX200" fmla="*/ 217972 w 432000"/>
              <a:gd name="connsiteY200" fmla="*/ 85824 h 432179"/>
              <a:gd name="connsiteX201" fmla="*/ 405000 w 432000"/>
              <a:gd name="connsiteY201" fmla="*/ 81178 h 432179"/>
              <a:gd name="connsiteX202" fmla="*/ 405000 w 432000"/>
              <a:gd name="connsiteY202" fmla="*/ 108178 h 432179"/>
              <a:gd name="connsiteX203" fmla="*/ 418500 w 432000"/>
              <a:gd name="connsiteY203" fmla="*/ 108178 h 432179"/>
              <a:gd name="connsiteX204" fmla="*/ 418500 w 432000"/>
              <a:gd name="connsiteY204" fmla="*/ 81178 h 432179"/>
              <a:gd name="connsiteX205" fmla="*/ 40500 w 432000"/>
              <a:gd name="connsiteY205" fmla="*/ 81178 h 432179"/>
              <a:gd name="connsiteX206" fmla="*/ 40500 w 432000"/>
              <a:gd name="connsiteY206" fmla="*/ 108178 h 432179"/>
              <a:gd name="connsiteX207" fmla="*/ 54000 w 432000"/>
              <a:gd name="connsiteY207" fmla="*/ 108178 h 432179"/>
              <a:gd name="connsiteX208" fmla="*/ 54000 w 432000"/>
              <a:gd name="connsiteY208" fmla="*/ 81178 h 432179"/>
              <a:gd name="connsiteX209" fmla="*/ 405000 w 432000"/>
              <a:gd name="connsiteY209" fmla="*/ 67678 h 432179"/>
              <a:gd name="connsiteX210" fmla="*/ 418500 w 432000"/>
              <a:gd name="connsiteY210" fmla="*/ 67678 h 432179"/>
              <a:gd name="connsiteX211" fmla="*/ 432000 w 432000"/>
              <a:gd name="connsiteY211" fmla="*/ 81178 h 432179"/>
              <a:gd name="connsiteX212" fmla="*/ 432000 w 432000"/>
              <a:gd name="connsiteY212" fmla="*/ 108178 h 432179"/>
              <a:gd name="connsiteX213" fmla="*/ 418500 w 432000"/>
              <a:gd name="connsiteY213" fmla="*/ 121678 h 432179"/>
              <a:gd name="connsiteX214" fmla="*/ 405000 w 432000"/>
              <a:gd name="connsiteY214" fmla="*/ 121678 h 432179"/>
              <a:gd name="connsiteX215" fmla="*/ 391499 w 432000"/>
              <a:gd name="connsiteY215" fmla="*/ 108178 h 432179"/>
              <a:gd name="connsiteX216" fmla="*/ 391499 w 432000"/>
              <a:gd name="connsiteY216" fmla="*/ 81178 h 432179"/>
              <a:gd name="connsiteX217" fmla="*/ 405000 w 432000"/>
              <a:gd name="connsiteY217" fmla="*/ 67678 h 432179"/>
              <a:gd name="connsiteX218" fmla="*/ 364499 w 432000"/>
              <a:gd name="connsiteY218" fmla="*/ 67678 h 432179"/>
              <a:gd name="connsiteX219" fmla="*/ 378000 w 432000"/>
              <a:gd name="connsiteY219" fmla="*/ 67678 h 432179"/>
              <a:gd name="connsiteX220" fmla="*/ 378000 w 432000"/>
              <a:gd name="connsiteY220" fmla="*/ 121678 h 432179"/>
              <a:gd name="connsiteX221" fmla="*/ 364499 w 432000"/>
              <a:gd name="connsiteY221" fmla="*/ 121678 h 432179"/>
              <a:gd name="connsiteX222" fmla="*/ 40500 w 432000"/>
              <a:gd name="connsiteY222" fmla="*/ 67678 h 432179"/>
              <a:gd name="connsiteX223" fmla="*/ 54000 w 432000"/>
              <a:gd name="connsiteY223" fmla="*/ 67678 h 432179"/>
              <a:gd name="connsiteX224" fmla="*/ 67501 w 432000"/>
              <a:gd name="connsiteY224" fmla="*/ 81178 h 432179"/>
              <a:gd name="connsiteX225" fmla="*/ 67501 w 432000"/>
              <a:gd name="connsiteY225" fmla="*/ 108178 h 432179"/>
              <a:gd name="connsiteX226" fmla="*/ 54000 w 432000"/>
              <a:gd name="connsiteY226" fmla="*/ 121678 h 432179"/>
              <a:gd name="connsiteX227" fmla="*/ 40500 w 432000"/>
              <a:gd name="connsiteY227" fmla="*/ 121678 h 432179"/>
              <a:gd name="connsiteX228" fmla="*/ 27000 w 432000"/>
              <a:gd name="connsiteY228" fmla="*/ 108178 h 432179"/>
              <a:gd name="connsiteX229" fmla="*/ 27000 w 432000"/>
              <a:gd name="connsiteY229" fmla="*/ 81178 h 432179"/>
              <a:gd name="connsiteX230" fmla="*/ 40500 w 432000"/>
              <a:gd name="connsiteY230" fmla="*/ 67678 h 432179"/>
              <a:gd name="connsiteX231" fmla="*/ 0 w 432000"/>
              <a:gd name="connsiteY231" fmla="*/ 67678 h 432179"/>
              <a:gd name="connsiteX232" fmla="*/ 13501 w 432000"/>
              <a:gd name="connsiteY232" fmla="*/ 67678 h 432179"/>
              <a:gd name="connsiteX233" fmla="*/ 13501 w 432000"/>
              <a:gd name="connsiteY233" fmla="*/ 121678 h 432179"/>
              <a:gd name="connsiteX234" fmla="*/ 0 w 432000"/>
              <a:gd name="connsiteY234" fmla="*/ 121678 h 432179"/>
              <a:gd name="connsiteX235" fmla="*/ 215999 w 432000"/>
              <a:gd name="connsiteY235" fmla="*/ 40678 h 432179"/>
              <a:gd name="connsiteX236" fmla="*/ 121499 w 432000"/>
              <a:gd name="connsiteY236" fmla="*/ 135178 h 432179"/>
              <a:gd name="connsiteX237" fmla="*/ 215999 w 432000"/>
              <a:gd name="connsiteY237" fmla="*/ 229678 h 432179"/>
              <a:gd name="connsiteX238" fmla="*/ 310499 w 432000"/>
              <a:gd name="connsiteY238" fmla="*/ 135178 h 432179"/>
              <a:gd name="connsiteX239" fmla="*/ 215999 w 432000"/>
              <a:gd name="connsiteY239" fmla="*/ 40678 h 432179"/>
              <a:gd name="connsiteX240" fmla="*/ 215999 w 432000"/>
              <a:gd name="connsiteY240" fmla="*/ 27178 h 432179"/>
              <a:gd name="connsiteX241" fmla="*/ 323999 w 432000"/>
              <a:gd name="connsiteY241" fmla="*/ 135178 h 432179"/>
              <a:gd name="connsiteX242" fmla="*/ 215999 w 432000"/>
              <a:gd name="connsiteY242" fmla="*/ 243178 h 432179"/>
              <a:gd name="connsiteX243" fmla="*/ 107999 w 432000"/>
              <a:gd name="connsiteY243" fmla="*/ 135178 h 432179"/>
              <a:gd name="connsiteX244" fmla="*/ 215999 w 432000"/>
              <a:gd name="connsiteY244" fmla="*/ 27178 h 432179"/>
              <a:gd name="connsiteX245" fmla="*/ 216000 w 432000"/>
              <a:gd name="connsiteY245" fmla="*/ 13679 h 432179"/>
              <a:gd name="connsiteX246" fmla="*/ 94500 w 432000"/>
              <a:gd name="connsiteY246" fmla="*/ 135179 h 432179"/>
              <a:gd name="connsiteX247" fmla="*/ 216000 w 432000"/>
              <a:gd name="connsiteY247" fmla="*/ 256679 h 432179"/>
              <a:gd name="connsiteX248" fmla="*/ 337499 w 432000"/>
              <a:gd name="connsiteY248" fmla="*/ 135179 h 432179"/>
              <a:gd name="connsiteX249" fmla="*/ 216000 w 432000"/>
              <a:gd name="connsiteY249" fmla="*/ 13679 h 432179"/>
              <a:gd name="connsiteX250" fmla="*/ 364500 w 432000"/>
              <a:gd name="connsiteY250" fmla="*/ 13678 h 432179"/>
              <a:gd name="connsiteX251" fmla="*/ 364500 w 432000"/>
              <a:gd name="connsiteY251" fmla="*/ 40678 h 432179"/>
              <a:gd name="connsiteX252" fmla="*/ 378010 w 432000"/>
              <a:gd name="connsiteY252" fmla="*/ 40678 h 432179"/>
              <a:gd name="connsiteX253" fmla="*/ 378000 w 432000"/>
              <a:gd name="connsiteY253" fmla="*/ 13678 h 432179"/>
              <a:gd name="connsiteX254" fmla="*/ 13500 w 432000"/>
              <a:gd name="connsiteY254" fmla="*/ 13678 h 432179"/>
              <a:gd name="connsiteX255" fmla="*/ 13500 w 432000"/>
              <a:gd name="connsiteY255" fmla="*/ 40678 h 432179"/>
              <a:gd name="connsiteX256" fmla="*/ 27010 w 432000"/>
              <a:gd name="connsiteY256" fmla="*/ 40678 h 432179"/>
              <a:gd name="connsiteX257" fmla="*/ 27000 w 432000"/>
              <a:gd name="connsiteY257" fmla="*/ 13678 h 432179"/>
              <a:gd name="connsiteX258" fmla="*/ 195750 w 432000"/>
              <a:gd name="connsiteY258" fmla="*/ 1545 h 432179"/>
              <a:gd name="connsiteX259" fmla="*/ 349472 w 432000"/>
              <a:gd name="connsiteY259" fmla="*/ 114768 h 432179"/>
              <a:gd name="connsiteX260" fmla="*/ 236250 w 432000"/>
              <a:gd name="connsiteY260" fmla="*/ 268491 h 432179"/>
              <a:gd name="connsiteX261" fmla="*/ 236250 w 432000"/>
              <a:gd name="connsiteY261" fmla="*/ 411929 h 432179"/>
              <a:gd name="connsiteX262" fmla="*/ 216000 w 432000"/>
              <a:gd name="connsiteY262" fmla="*/ 432179 h 432179"/>
              <a:gd name="connsiteX263" fmla="*/ 195750 w 432000"/>
              <a:gd name="connsiteY263" fmla="*/ 411929 h 432179"/>
              <a:gd name="connsiteX264" fmla="*/ 195750 w 432000"/>
              <a:gd name="connsiteY264" fmla="*/ 268491 h 432179"/>
              <a:gd name="connsiteX265" fmla="*/ 82527 w 432000"/>
              <a:gd name="connsiteY265" fmla="*/ 155268 h 432179"/>
              <a:gd name="connsiteX266" fmla="*/ 195750 w 432000"/>
              <a:gd name="connsiteY266" fmla="*/ 1545 h 432179"/>
              <a:gd name="connsiteX267" fmla="*/ 404999 w 432000"/>
              <a:gd name="connsiteY267" fmla="*/ 178 h 432179"/>
              <a:gd name="connsiteX268" fmla="*/ 418500 w 432000"/>
              <a:gd name="connsiteY268" fmla="*/ 178 h 432179"/>
              <a:gd name="connsiteX269" fmla="*/ 418500 w 432000"/>
              <a:gd name="connsiteY269" fmla="*/ 54178 h 432179"/>
              <a:gd name="connsiteX270" fmla="*/ 404999 w 432000"/>
              <a:gd name="connsiteY270" fmla="*/ 54178 h 432179"/>
              <a:gd name="connsiteX271" fmla="*/ 364500 w 432000"/>
              <a:gd name="connsiteY271" fmla="*/ 178 h 432179"/>
              <a:gd name="connsiteX272" fmla="*/ 378000 w 432000"/>
              <a:gd name="connsiteY272" fmla="*/ 178 h 432179"/>
              <a:gd name="connsiteX273" fmla="*/ 391500 w 432000"/>
              <a:gd name="connsiteY273" fmla="*/ 13678 h 432179"/>
              <a:gd name="connsiteX274" fmla="*/ 391500 w 432000"/>
              <a:gd name="connsiteY274" fmla="*/ 40678 h 432179"/>
              <a:gd name="connsiteX275" fmla="*/ 378000 w 432000"/>
              <a:gd name="connsiteY275" fmla="*/ 54178 h 432179"/>
              <a:gd name="connsiteX276" fmla="*/ 364500 w 432000"/>
              <a:gd name="connsiteY276" fmla="*/ 54178 h 432179"/>
              <a:gd name="connsiteX277" fmla="*/ 350999 w 432000"/>
              <a:gd name="connsiteY277" fmla="*/ 40678 h 432179"/>
              <a:gd name="connsiteX278" fmla="*/ 350999 w 432000"/>
              <a:gd name="connsiteY278" fmla="*/ 13678 h 432179"/>
              <a:gd name="connsiteX279" fmla="*/ 364500 w 432000"/>
              <a:gd name="connsiteY279" fmla="*/ 178 h 432179"/>
              <a:gd name="connsiteX280" fmla="*/ 323999 w 432000"/>
              <a:gd name="connsiteY280" fmla="*/ 178 h 432179"/>
              <a:gd name="connsiteX281" fmla="*/ 337500 w 432000"/>
              <a:gd name="connsiteY281" fmla="*/ 178 h 432179"/>
              <a:gd name="connsiteX282" fmla="*/ 337500 w 432000"/>
              <a:gd name="connsiteY282" fmla="*/ 27861 h 432179"/>
              <a:gd name="connsiteX283" fmla="*/ 323999 w 432000"/>
              <a:gd name="connsiteY283" fmla="*/ 27861 h 432179"/>
              <a:gd name="connsiteX284" fmla="*/ 107999 w 432000"/>
              <a:gd name="connsiteY284" fmla="*/ 178 h 432179"/>
              <a:gd name="connsiteX285" fmla="*/ 121500 w 432000"/>
              <a:gd name="connsiteY285" fmla="*/ 178 h 432179"/>
              <a:gd name="connsiteX286" fmla="*/ 121500 w 432000"/>
              <a:gd name="connsiteY286" fmla="*/ 27861 h 432179"/>
              <a:gd name="connsiteX287" fmla="*/ 107999 w 432000"/>
              <a:gd name="connsiteY287" fmla="*/ 27861 h 432179"/>
              <a:gd name="connsiteX288" fmla="*/ 80999 w 432000"/>
              <a:gd name="connsiteY288" fmla="*/ 178 h 432179"/>
              <a:gd name="connsiteX289" fmla="*/ 94500 w 432000"/>
              <a:gd name="connsiteY289" fmla="*/ 178 h 432179"/>
              <a:gd name="connsiteX290" fmla="*/ 94500 w 432000"/>
              <a:gd name="connsiteY290" fmla="*/ 54178 h 432179"/>
              <a:gd name="connsiteX291" fmla="*/ 80999 w 432000"/>
              <a:gd name="connsiteY291" fmla="*/ 54178 h 432179"/>
              <a:gd name="connsiteX292" fmla="*/ 54000 w 432000"/>
              <a:gd name="connsiteY292" fmla="*/ 178 h 432179"/>
              <a:gd name="connsiteX293" fmla="*/ 67501 w 432000"/>
              <a:gd name="connsiteY293" fmla="*/ 178 h 432179"/>
              <a:gd name="connsiteX294" fmla="*/ 67501 w 432000"/>
              <a:gd name="connsiteY294" fmla="*/ 54178 h 432179"/>
              <a:gd name="connsiteX295" fmla="*/ 54000 w 432000"/>
              <a:gd name="connsiteY295" fmla="*/ 54178 h 432179"/>
              <a:gd name="connsiteX296" fmla="*/ 13500 w 432000"/>
              <a:gd name="connsiteY296" fmla="*/ 178 h 432179"/>
              <a:gd name="connsiteX297" fmla="*/ 27000 w 432000"/>
              <a:gd name="connsiteY297" fmla="*/ 178 h 432179"/>
              <a:gd name="connsiteX298" fmla="*/ 40501 w 432000"/>
              <a:gd name="connsiteY298" fmla="*/ 13678 h 432179"/>
              <a:gd name="connsiteX299" fmla="*/ 40501 w 432000"/>
              <a:gd name="connsiteY299" fmla="*/ 40678 h 432179"/>
              <a:gd name="connsiteX300" fmla="*/ 27000 w 432000"/>
              <a:gd name="connsiteY300" fmla="*/ 54178 h 432179"/>
              <a:gd name="connsiteX301" fmla="*/ 13500 w 432000"/>
              <a:gd name="connsiteY301" fmla="*/ 54178 h 432179"/>
              <a:gd name="connsiteX302" fmla="*/ 0 w 432000"/>
              <a:gd name="connsiteY302" fmla="*/ 40678 h 432179"/>
              <a:gd name="connsiteX303" fmla="*/ 0 w 432000"/>
              <a:gd name="connsiteY303" fmla="*/ 13678 h 432179"/>
              <a:gd name="connsiteX304" fmla="*/ 13500 w 432000"/>
              <a:gd name="connsiteY304" fmla="*/ 178 h 4321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</a:cxnLst>
            <a:rect l="l" t="t" r="r" b="b"/>
            <a:pathLst>
              <a:path w="432000" h="432179">
                <a:moveTo>
                  <a:pt x="257748" y="337678"/>
                </a:moveTo>
                <a:lnTo>
                  <a:pt x="432000" y="337678"/>
                </a:lnTo>
                <a:lnTo>
                  <a:pt x="432000" y="351178"/>
                </a:lnTo>
                <a:lnTo>
                  <a:pt x="257748" y="351178"/>
                </a:lnTo>
                <a:close/>
                <a:moveTo>
                  <a:pt x="0" y="337678"/>
                </a:moveTo>
                <a:lnTo>
                  <a:pt x="173375" y="337678"/>
                </a:lnTo>
                <a:lnTo>
                  <a:pt x="173375" y="351178"/>
                </a:lnTo>
                <a:lnTo>
                  <a:pt x="0" y="351178"/>
                </a:lnTo>
                <a:close/>
                <a:moveTo>
                  <a:pt x="209250" y="310679"/>
                </a:moveTo>
                <a:lnTo>
                  <a:pt x="209250" y="411929"/>
                </a:lnTo>
                <a:cubicBezTo>
                  <a:pt x="209255" y="415655"/>
                  <a:pt x="212274" y="418674"/>
                  <a:pt x="216000" y="418679"/>
                </a:cubicBezTo>
                <a:cubicBezTo>
                  <a:pt x="219726" y="418674"/>
                  <a:pt x="222745" y="415655"/>
                  <a:pt x="222750" y="411929"/>
                </a:cubicBezTo>
                <a:lnTo>
                  <a:pt x="222750" y="310679"/>
                </a:lnTo>
                <a:close/>
                <a:moveTo>
                  <a:pt x="351000" y="283678"/>
                </a:moveTo>
                <a:lnTo>
                  <a:pt x="351000" y="310678"/>
                </a:lnTo>
                <a:lnTo>
                  <a:pt x="364510" y="310678"/>
                </a:lnTo>
                <a:lnTo>
                  <a:pt x="364500" y="283678"/>
                </a:lnTo>
                <a:close/>
                <a:moveTo>
                  <a:pt x="270000" y="283678"/>
                </a:moveTo>
                <a:lnTo>
                  <a:pt x="270000" y="310678"/>
                </a:lnTo>
                <a:lnTo>
                  <a:pt x="283510" y="310678"/>
                </a:lnTo>
                <a:lnTo>
                  <a:pt x="283500" y="283678"/>
                </a:lnTo>
                <a:close/>
                <a:moveTo>
                  <a:pt x="148499" y="283678"/>
                </a:moveTo>
                <a:lnTo>
                  <a:pt x="148499" y="310678"/>
                </a:lnTo>
                <a:lnTo>
                  <a:pt x="161999" y="310678"/>
                </a:lnTo>
                <a:lnTo>
                  <a:pt x="161999" y="283678"/>
                </a:lnTo>
                <a:close/>
                <a:moveTo>
                  <a:pt x="94499" y="283678"/>
                </a:moveTo>
                <a:lnTo>
                  <a:pt x="94499" y="310678"/>
                </a:lnTo>
                <a:lnTo>
                  <a:pt x="108009" y="310678"/>
                </a:lnTo>
                <a:lnTo>
                  <a:pt x="107999" y="283678"/>
                </a:lnTo>
                <a:close/>
                <a:moveTo>
                  <a:pt x="13500" y="283678"/>
                </a:moveTo>
                <a:lnTo>
                  <a:pt x="13500" y="310678"/>
                </a:lnTo>
                <a:lnTo>
                  <a:pt x="27010" y="310678"/>
                </a:lnTo>
                <a:lnTo>
                  <a:pt x="27000" y="283678"/>
                </a:lnTo>
                <a:close/>
                <a:moveTo>
                  <a:pt x="418499" y="270178"/>
                </a:moveTo>
                <a:lnTo>
                  <a:pt x="432000" y="270178"/>
                </a:lnTo>
                <a:lnTo>
                  <a:pt x="432000" y="324178"/>
                </a:lnTo>
                <a:lnTo>
                  <a:pt x="418499" y="324178"/>
                </a:lnTo>
                <a:close/>
                <a:moveTo>
                  <a:pt x="391499" y="270178"/>
                </a:moveTo>
                <a:lnTo>
                  <a:pt x="405000" y="270178"/>
                </a:lnTo>
                <a:lnTo>
                  <a:pt x="405000" y="324178"/>
                </a:lnTo>
                <a:lnTo>
                  <a:pt x="391499" y="324178"/>
                </a:lnTo>
                <a:close/>
                <a:moveTo>
                  <a:pt x="351000" y="270178"/>
                </a:moveTo>
                <a:lnTo>
                  <a:pt x="364500" y="270178"/>
                </a:lnTo>
                <a:cubicBezTo>
                  <a:pt x="371953" y="270186"/>
                  <a:pt x="377993" y="276226"/>
                  <a:pt x="378000" y="283678"/>
                </a:cubicBezTo>
                <a:lnTo>
                  <a:pt x="378000" y="310678"/>
                </a:lnTo>
                <a:cubicBezTo>
                  <a:pt x="377993" y="318131"/>
                  <a:pt x="371953" y="324171"/>
                  <a:pt x="364500" y="324178"/>
                </a:cubicBezTo>
                <a:lnTo>
                  <a:pt x="351000" y="324178"/>
                </a:lnTo>
                <a:cubicBezTo>
                  <a:pt x="343547" y="324171"/>
                  <a:pt x="337507" y="318131"/>
                  <a:pt x="337499" y="310678"/>
                </a:cubicBezTo>
                <a:lnTo>
                  <a:pt x="337499" y="283678"/>
                </a:lnTo>
                <a:cubicBezTo>
                  <a:pt x="337507" y="276226"/>
                  <a:pt x="343547" y="270186"/>
                  <a:pt x="351000" y="270178"/>
                </a:cubicBezTo>
                <a:close/>
                <a:moveTo>
                  <a:pt x="310499" y="270178"/>
                </a:moveTo>
                <a:lnTo>
                  <a:pt x="324000" y="270178"/>
                </a:lnTo>
                <a:lnTo>
                  <a:pt x="324000" y="324178"/>
                </a:lnTo>
                <a:lnTo>
                  <a:pt x="310499" y="324178"/>
                </a:lnTo>
                <a:close/>
                <a:moveTo>
                  <a:pt x="270000" y="270178"/>
                </a:moveTo>
                <a:lnTo>
                  <a:pt x="283500" y="270178"/>
                </a:lnTo>
                <a:cubicBezTo>
                  <a:pt x="290953" y="270186"/>
                  <a:pt x="296993" y="276226"/>
                  <a:pt x="297000" y="283678"/>
                </a:cubicBezTo>
                <a:lnTo>
                  <a:pt x="297000" y="310678"/>
                </a:lnTo>
                <a:cubicBezTo>
                  <a:pt x="296993" y="318131"/>
                  <a:pt x="290953" y="324171"/>
                  <a:pt x="283500" y="324178"/>
                </a:cubicBezTo>
                <a:lnTo>
                  <a:pt x="270000" y="324178"/>
                </a:lnTo>
                <a:cubicBezTo>
                  <a:pt x="262547" y="324171"/>
                  <a:pt x="256507" y="318131"/>
                  <a:pt x="256499" y="310678"/>
                </a:cubicBezTo>
                <a:lnTo>
                  <a:pt x="256499" y="283678"/>
                </a:lnTo>
                <a:cubicBezTo>
                  <a:pt x="256507" y="276226"/>
                  <a:pt x="262547" y="270186"/>
                  <a:pt x="270000" y="270178"/>
                </a:cubicBezTo>
                <a:close/>
                <a:moveTo>
                  <a:pt x="148499" y="270178"/>
                </a:moveTo>
                <a:lnTo>
                  <a:pt x="161999" y="270178"/>
                </a:lnTo>
                <a:cubicBezTo>
                  <a:pt x="169453" y="270186"/>
                  <a:pt x="175493" y="276226"/>
                  <a:pt x="175500" y="283678"/>
                </a:cubicBezTo>
                <a:lnTo>
                  <a:pt x="175500" y="310678"/>
                </a:lnTo>
                <a:cubicBezTo>
                  <a:pt x="175493" y="318131"/>
                  <a:pt x="169453" y="324171"/>
                  <a:pt x="161999" y="324178"/>
                </a:cubicBezTo>
                <a:lnTo>
                  <a:pt x="148499" y="324178"/>
                </a:lnTo>
                <a:cubicBezTo>
                  <a:pt x="141047" y="324171"/>
                  <a:pt x="135007" y="318131"/>
                  <a:pt x="134999" y="310678"/>
                </a:cubicBezTo>
                <a:lnTo>
                  <a:pt x="134999" y="283678"/>
                </a:lnTo>
                <a:cubicBezTo>
                  <a:pt x="135007" y="276226"/>
                  <a:pt x="141047" y="270186"/>
                  <a:pt x="148499" y="270178"/>
                </a:cubicBezTo>
                <a:close/>
                <a:moveTo>
                  <a:pt x="94499" y="270178"/>
                </a:moveTo>
                <a:lnTo>
                  <a:pt x="107999" y="270178"/>
                </a:lnTo>
                <a:cubicBezTo>
                  <a:pt x="115453" y="270186"/>
                  <a:pt x="121493" y="276226"/>
                  <a:pt x="121500" y="283678"/>
                </a:cubicBezTo>
                <a:lnTo>
                  <a:pt x="121500" y="310678"/>
                </a:lnTo>
                <a:cubicBezTo>
                  <a:pt x="121493" y="318131"/>
                  <a:pt x="115453" y="324171"/>
                  <a:pt x="107999" y="324178"/>
                </a:cubicBezTo>
                <a:lnTo>
                  <a:pt x="94499" y="324178"/>
                </a:lnTo>
                <a:cubicBezTo>
                  <a:pt x="87047" y="324171"/>
                  <a:pt x="81007" y="318131"/>
                  <a:pt x="80999" y="310678"/>
                </a:cubicBezTo>
                <a:lnTo>
                  <a:pt x="80999" y="283678"/>
                </a:lnTo>
                <a:cubicBezTo>
                  <a:pt x="81007" y="276226"/>
                  <a:pt x="87047" y="270186"/>
                  <a:pt x="94499" y="270178"/>
                </a:cubicBezTo>
                <a:close/>
                <a:moveTo>
                  <a:pt x="54000" y="270178"/>
                </a:moveTo>
                <a:lnTo>
                  <a:pt x="67501" y="270178"/>
                </a:lnTo>
                <a:lnTo>
                  <a:pt x="67501" y="324178"/>
                </a:lnTo>
                <a:lnTo>
                  <a:pt x="54000" y="324178"/>
                </a:lnTo>
                <a:close/>
                <a:moveTo>
                  <a:pt x="13500" y="270178"/>
                </a:moveTo>
                <a:lnTo>
                  <a:pt x="27000" y="270178"/>
                </a:lnTo>
                <a:cubicBezTo>
                  <a:pt x="34454" y="270186"/>
                  <a:pt x="40494" y="276226"/>
                  <a:pt x="40501" y="283678"/>
                </a:cubicBezTo>
                <a:lnTo>
                  <a:pt x="40501" y="310678"/>
                </a:lnTo>
                <a:cubicBezTo>
                  <a:pt x="40494" y="318131"/>
                  <a:pt x="34454" y="324171"/>
                  <a:pt x="27000" y="324178"/>
                </a:cubicBezTo>
                <a:lnTo>
                  <a:pt x="13500" y="324178"/>
                </a:lnTo>
                <a:cubicBezTo>
                  <a:pt x="6048" y="324171"/>
                  <a:pt x="8" y="318131"/>
                  <a:pt x="0" y="310678"/>
                </a:cubicBezTo>
                <a:lnTo>
                  <a:pt x="0" y="283678"/>
                </a:lnTo>
                <a:cubicBezTo>
                  <a:pt x="8" y="276226"/>
                  <a:pt x="6048" y="270186"/>
                  <a:pt x="13500" y="270178"/>
                </a:cubicBezTo>
                <a:close/>
                <a:moveTo>
                  <a:pt x="209250" y="269837"/>
                </a:moveTo>
                <a:lnTo>
                  <a:pt x="209250" y="297179"/>
                </a:lnTo>
                <a:lnTo>
                  <a:pt x="222750" y="297179"/>
                </a:lnTo>
                <a:lnTo>
                  <a:pt x="222750" y="269837"/>
                </a:lnTo>
                <a:cubicBezTo>
                  <a:pt x="220499" y="269949"/>
                  <a:pt x="218278" y="270179"/>
                  <a:pt x="216000" y="270179"/>
                </a:cubicBezTo>
                <a:cubicBezTo>
                  <a:pt x="213721" y="270179"/>
                  <a:pt x="211501" y="269949"/>
                  <a:pt x="209250" y="269837"/>
                </a:cubicBezTo>
                <a:close/>
                <a:moveTo>
                  <a:pt x="405000" y="216178"/>
                </a:moveTo>
                <a:lnTo>
                  <a:pt x="405000" y="243178"/>
                </a:lnTo>
                <a:lnTo>
                  <a:pt x="418500" y="243178"/>
                </a:lnTo>
                <a:lnTo>
                  <a:pt x="418500" y="216178"/>
                </a:lnTo>
                <a:close/>
                <a:moveTo>
                  <a:pt x="40500" y="216178"/>
                </a:moveTo>
                <a:lnTo>
                  <a:pt x="40500" y="243178"/>
                </a:lnTo>
                <a:lnTo>
                  <a:pt x="54000" y="243178"/>
                </a:lnTo>
                <a:lnTo>
                  <a:pt x="54000" y="216178"/>
                </a:lnTo>
                <a:close/>
                <a:moveTo>
                  <a:pt x="337499" y="216017"/>
                </a:moveTo>
                <a:lnTo>
                  <a:pt x="351000" y="216017"/>
                </a:lnTo>
                <a:lnTo>
                  <a:pt x="351000" y="256679"/>
                </a:lnTo>
                <a:lnTo>
                  <a:pt x="337499" y="256679"/>
                </a:lnTo>
                <a:close/>
                <a:moveTo>
                  <a:pt x="80999" y="216017"/>
                </a:moveTo>
                <a:lnTo>
                  <a:pt x="94500" y="216017"/>
                </a:lnTo>
                <a:lnTo>
                  <a:pt x="94500" y="256679"/>
                </a:lnTo>
                <a:lnTo>
                  <a:pt x="80999" y="256679"/>
                </a:lnTo>
                <a:close/>
                <a:moveTo>
                  <a:pt x="405000" y="202678"/>
                </a:moveTo>
                <a:lnTo>
                  <a:pt x="418500" y="202678"/>
                </a:lnTo>
                <a:cubicBezTo>
                  <a:pt x="425953" y="202686"/>
                  <a:pt x="431993" y="208726"/>
                  <a:pt x="432000" y="216178"/>
                </a:cubicBezTo>
                <a:lnTo>
                  <a:pt x="432000" y="243178"/>
                </a:lnTo>
                <a:cubicBezTo>
                  <a:pt x="431993" y="250631"/>
                  <a:pt x="425953" y="256671"/>
                  <a:pt x="418500" y="256678"/>
                </a:cubicBezTo>
                <a:lnTo>
                  <a:pt x="405000" y="256678"/>
                </a:lnTo>
                <a:cubicBezTo>
                  <a:pt x="397547" y="256671"/>
                  <a:pt x="391507" y="250631"/>
                  <a:pt x="391499" y="243178"/>
                </a:cubicBezTo>
                <a:lnTo>
                  <a:pt x="391499" y="216178"/>
                </a:lnTo>
                <a:cubicBezTo>
                  <a:pt x="391507" y="208726"/>
                  <a:pt x="397547" y="202686"/>
                  <a:pt x="405000" y="202678"/>
                </a:cubicBezTo>
                <a:close/>
                <a:moveTo>
                  <a:pt x="364499" y="202678"/>
                </a:moveTo>
                <a:lnTo>
                  <a:pt x="378000" y="202678"/>
                </a:lnTo>
                <a:lnTo>
                  <a:pt x="378000" y="256678"/>
                </a:lnTo>
                <a:lnTo>
                  <a:pt x="364499" y="256678"/>
                </a:lnTo>
                <a:close/>
                <a:moveTo>
                  <a:pt x="40500" y="202678"/>
                </a:moveTo>
                <a:lnTo>
                  <a:pt x="54000" y="202678"/>
                </a:lnTo>
                <a:cubicBezTo>
                  <a:pt x="61454" y="202686"/>
                  <a:pt x="67494" y="208726"/>
                  <a:pt x="67501" y="216178"/>
                </a:cubicBezTo>
                <a:lnTo>
                  <a:pt x="67501" y="243178"/>
                </a:lnTo>
                <a:cubicBezTo>
                  <a:pt x="67494" y="250631"/>
                  <a:pt x="61454" y="256671"/>
                  <a:pt x="54000" y="256678"/>
                </a:cubicBezTo>
                <a:lnTo>
                  <a:pt x="40500" y="256678"/>
                </a:lnTo>
                <a:cubicBezTo>
                  <a:pt x="33048" y="256671"/>
                  <a:pt x="27008" y="250631"/>
                  <a:pt x="27000" y="243178"/>
                </a:cubicBezTo>
                <a:lnTo>
                  <a:pt x="27000" y="216178"/>
                </a:lnTo>
                <a:cubicBezTo>
                  <a:pt x="27008" y="208726"/>
                  <a:pt x="33048" y="202686"/>
                  <a:pt x="40500" y="202678"/>
                </a:cubicBezTo>
                <a:close/>
                <a:moveTo>
                  <a:pt x="0" y="202678"/>
                </a:moveTo>
                <a:lnTo>
                  <a:pt x="13501" y="202678"/>
                </a:lnTo>
                <a:lnTo>
                  <a:pt x="13501" y="256678"/>
                </a:lnTo>
                <a:lnTo>
                  <a:pt x="0" y="256678"/>
                </a:lnTo>
                <a:close/>
                <a:moveTo>
                  <a:pt x="378000" y="148678"/>
                </a:moveTo>
                <a:lnTo>
                  <a:pt x="378000" y="175678"/>
                </a:lnTo>
                <a:lnTo>
                  <a:pt x="391510" y="175678"/>
                </a:lnTo>
                <a:lnTo>
                  <a:pt x="391500" y="148678"/>
                </a:lnTo>
                <a:close/>
                <a:moveTo>
                  <a:pt x="13500" y="148678"/>
                </a:moveTo>
                <a:lnTo>
                  <a:pt x="13500" y="175678"/>
                </a:lnTo>
                <a:lnTo>
                  <a:pt x="27010" y="175678"/>
                </a:lnTo>
                <a:lnTo>
                  <a:pt x="27000" y="148678"/>
                </a:lnTo>
                <a:close/>
                <a:moveTo>
                  <a:pt x="418499" y="135178"/>
                </a:moveTo>
                <a:lnTo>
                  <a:pt x="432000" y="135178"/>
                </a:lnTo>
                <a:lnTo>
                  <a:pt x="432000" y="189178"/>
                </a:lnTo>
                <a:lnTo>
                  <a:pt x="418499" y="189178"/>
                </a:lnTo>
                <a:close/>
                <a:moveTo>
                  <a:pt x="378000" y="135178"/>
                </a:moveTo>
                <a:lnTo>
                  <a:pt x="391500" y="135178"/>
                </a:lnTo>
                <a:cubicBezTo>
                  <a:pt x="398953" y="135186"/>
                  <a:pt x="404993" y="141226"/>
                  <a:pt x="405000" y="148678"/>
                </a:cubicBezTo>
                <a:lnTo>
                  <a:pt x="405000" y="175678"/>
                </a:lnTo>
                <a:cubicBezTo>
                  <a:pt x="404993" y="183131"/>
                  <a:pt x="398953" y="189171"/>
                  <a:pt x="391500" y="189178"/>
                </a:cubicBezTo>
                <a:lnTo>
                  <a:pt x="378000" y="189178"/>
                </a:lnTo>
                <a:cubicBezTo>
                  <a:pt x="370547" y="189171"/>
                  <a:pt x="364507" y="183131"/>
                  <a:pt x="364499" y="175678"/>
                </a:cubicBezTo>
                <a:lnTo>
                  <a:pt x="364499" y="148678"/>
                </a:lnTo>
                <a:cubicBezTo>
                  <a:pt x="364507" y="141226"/>
                  <a:pt x="370547" y="135186"/>
                  <a:pt x="378000" y="135178"/>
                </a:cubicBezTo>
                <a:close/>
                <a:moveTo>
                  <a:pt x="54000" y="135178"/>
                </a:moveTo>
                <a:lnTo>
                  <a:pt x="67501" y="135178"/>
                </a:lnTo>
                <a:lnTo>
                  <a:pt x="67501" y="189178"/>
                </a:lnTo>
                <a:lnTo>
                  <a:pt x="54000" y="189178"/>
                </a:lnTo>
                <a:close/>
                <a:moveTo>
                  <a:pt x="13500" y="135178"/>
                </a:moveTo>
                <a:lnTo>
                  <a:pt x="27000" y="135178"/>
                </a:lnTo>
                <a:cubicBezTo>
                  <a:pt x="34454" y="135186"/>
                  <a:pt x="40494" y="141226"/>
                  <a:pt x="40501" y="148678"/>
                </a:cubicBezTo>
                <a:lnTo>
                  <a:pt x="40501" y="175678"/>
                </a:lnTo>
                <a:cubicBezTo>
                  <a:pt x="40494" y="183131"/>
                  <a:pt x="34454" y="189171"/>
                  <a:pt x="27000" y="189178"/>
                </a:cubicBezTo>
                <a:lnTo>
                  <a:pt x="13500" y="189178"/>
                </a:lnTo>
                <a:cubicBezTo>
                  <a:pt x="6048" y="189171"/>
                  <a:pt x="8" y="183131"/>
                  <a:pt x="0" y="175678"/>
                </a:cubicBezTo>
                <a:lnTo>
                  <a:pt x="0" y="148678"/>
                </a:lnTo>
                <a:cubicBezTo>
                  <a:pt x="8" y="141226"/>
                  <a:pt x="6048" y="135186"/>
                  <a:pt x="13500" y="135178"/>
                </a:cubicBezTo>
                <a:close/>
                <a:moveTo>
                  <a:pt x="216000" y="125053"/>
                </a:moveTo>
                <a:cubicBezTo>
                  <a:pt x="208548" y="125061"/>
                  <a:pt x="202508" y="131101"/>
                  <a:pt x="202500" y="138553"/>
                </a:cubicBezTo>
                <a:cubicBezTo>
                  <a:pt x="202500" y="146009"/>
                  <a:pt x="208544" y="152053"/>
                  <a:pt x="216000" y="152053"/>
                </a:cubicBezTo>
                <a:cubicBezTo>
                  <a:pt x="223456" y="152053"/>
                  <a:pt x="229500" y="146009"/>
                  <a:pt x="229500" y="138553"/>
                </a:cubicBezTo>
                <a:cubicBezTo>
                  <a:pt x="229500" y="131098"/>
                  <a:pt x="223456" y="125053"/>
                  <a:pt x="216000" y="125053"/>
                </a:cubicBezTo>
                <a:close/>
                <a:moveTo>
                  <a:pt x="216000" y="111553"/>
                </a:moveTo>
                <a:cubicBezTo>
                  <a:pt x="230912" y="111553"/>
                  <a:pt x="243000" y="123642"/>
                  <a:pt x="243000" y="138553"/>
                </a:cubicBezTo>
                <a:cubicBezTo>
                  <a:pt x="243000" y="153465"/>
                  <a:pt x="230912" y="165553"/>
                  <a:pt x="216000" y="165553"/>
                </a:cubicBezTo>
                <a:cubicBezTo>
                  <a:pt x="201096" y="165536"/>
                  <a:pt x="189016" y="153458"/>
                  <a:pt x="188999" y="138553"/>
                </a:cubicBezTo>
                <a:cubicBezTo>
                  <a:pt x="188999" y="123642"/>
                  <a:pt x="201089" y="111553"/>
                  <a:pt x="216000" y="111553"/>
                </a:cubicBezTo>
                <a:close/>
                <a:moveTo>
                  <a:pt x="216001" y="99320"/>
                </a:moveTo>
                <a:cubicBezTo>
                  <a:pt x="189913" y="99238"/>
                  <a:pt x="166267" y="114652"/>
                  <a:pt x="155813" y="138554"/>
                </a:cubicBezTo>
                <a:cubicBezTo>
                  <a:pt x="162437" y="153571"/>
                  <a:pt x="174436" y="165570"/>
                  <a:pt x="189454" y="172194"/>
                </a:cubicBezTo>
                <a:cubicBezTo>
                  <a:pt x="222694" y="186855"/>
                  <a:pt x="261526" y="171794"/>
                  <a:pt x="276187" y="138554"/>
                </a:cubicBezTo>
                <a:cubicBezTo>
                  <a:pt x="265734" y="114652"/>
                  <a:pt x="242088" y="99238"/>
                  <a:pt x="216001" y="99320"/>
                </a:cubicBezTo>
                <a:close/>
                <a:moveTo>
                  <a:pt x="217972" y="85824"/>
                </a:moveTo>
                <a:cubicBezTo>
                  <a:pt x="248859" y="86605"/>
                  <a:pt x="277756" y="105515"/>
                  <a:pt x="289779" y="136075"/>
                </a:cubicBezTo>
                <a:lnTo>
                  <a:pt x="290758" y="138554"/>
                </a:lnTo>
                <a:lnTo>
                  <a:pt x="289779" y="141033"/>
                </a:lnTo>
                <a:cubicBezTo>
                  <a:pt x="277934" y="171420"/>
                  <a:pt x="248615" y="191391"/>
                  <a:pt x="216001" y="191288"/>
                </a:cubicBezTo>
                <a:cubicBezTo>
                  <a:pt x="183385" y="191391"/>
                  <a:pt x="154067" y="171420"/>
                  <a:pt x="142221" y="141033"/>
                </a:cubicBezTo>
                <a:lnTo>
                  <a:pt x="141242" y="138554"/>
                </a:lnTo>
                <a:lnTo>
                  <a:pt x="142221" y="136075"/>
                </a:lnTo>
                <a:cubicBezTo>
                  <a:pt x="150280" y="115594"/>
                  <a:pt x="166490" y="99383"/>
                  <a:pt x="186973" y="91325"/>
                </a:cubicBezTo>
                <a:cubicBezTo>
                  <a:pt x="197160" y="87317"/>
                  <a:pt x="207676" y="85563"/>
                  <a:pt x="217972" y="85824"/>
                </a:cubicBezTo>
                <a:close/>
                <a:moveTo>
                  <a:pt x="405000" y="81178"/>
                </a:moveTo>
                <a:lnTo>
                  <a:pt x="405000" y="108178"/>
                </a:lnTo>
                <a:lnTo>
                  <a:pt x="418500" y="108178"/>
                </a:lnTo>
                <a:lnTo>
                  <a:pt x="418500" y="81178"/>
                </a:lnTo>
                <a:close/>
                <a:moveTo>
                  <a:pt x="40500" y="81178"/>
                </a:moveTo>
                <a:lnTo>
                  <a:pt x="40500" y="108178"/>
                </a:lnTo>
                <a:lnTo>
                  <a:pt x="54000" y="108178"/>
                </a:lnTo>
                <a:lnTo>
                  <a:pt x="54000" y="81178"/>
                </a:lnTo>
                <a:close/>
                <a:moveTo>
                  <a:pt x="405000" y="67678"/>
                </a:moveTo>
                <a:lnTo>
                  <a:pt x="418500" y="67678"/>
                </a:lnTo>
                <a:cubicBezTo>
                  <a:pt x="425953" y="67686"/>
                  <a:pt x="431993" y="73726"/>
                  <a:pt x="432000" y="81178"/>
                </a:cubicBezTo>
                <a:lnTo>
                  <a:pt x="432000" y="108178"/>
                </a:lnTo>
                <a:cubicBezTo>
                  <a:pt x="431993" y="115631"/>
                  <a:pt x="425953" y="121671"/>
                  <a:pt x="418500" y="121678"/>
                </a:cubicBezTo>
                <a:lnTo>
                  <a:pt x="405000" y="121678"/>
                </a:lnTo>
                <a:cubicBezTo>
                  <a:pt x="397547" y="121671"/>
                  <a:pt x="391507" y="115631"/>
                  <a:pt x="391499" y="108178"/>
                </a:cubicBezTo>
                <a:lnTo>
                  <a:pt x="391499" y="81178"/>
                </a:lnTo>
                <a:cubicBezTo>
                  <a:pt x="391507" y="73726"/>
                  <a:pt x="397547" y="67686"/>
                  <a:pt x="405000" y="67678"/>
                </a:cubicBezTo>
                <a:close/>
                <a:moveTo>
                  <a:pt x="364499" y="67678"/>
                </a:moveTo>
                <a:lnTo>
                  <a:pt x="378000" y="67678"/>
                </a:lnTo>
                <a:lnTo>
                  <a:pt x="378000" y="121678"/>
                </a:lnTo>
                <a:lnTo>
                  <a:pt x="364499" y="121678"/>
                </a:lnTo>
                <a:close/>
                <a:moveTo>
                  <a:pt x="40500" y="67678"/>
                </a:moveTo>
                <a:lnTo>
                  <a:pt x="54000" y="67678"/>
                </a:lnTo>
                <a:cubicBezTo>
                  <a:pt x="61454" y="67686"/>
                  <a:pt x="67494" y="73726"/>
                  <a:pt x="67501" y="81178"/>
                </a:cubicBezTo>
                <a:lnTo>
                  <a:pt x="67501" y="108178"/>
                </a:lnTo>
                <a:cubicBezTo>
                  <a:pt x="67494" y="115631"/>
                  <a:pt x="61454" y="121671"/>
                  <a:pt x="54000" y="121678"/>
                </a:cubicBezTo>
                <a:lnTo>
                  <a:pt x="40500" y="121678"/>
                </a:lnTo>
                <a:cubicBezTo>
                  <a:pt x="33048" y="121671"/>
                  <a:pt x="27008" y="115631"/>
                  <a:pt x="27000" y="108178"/>
                </a:cubicBezTo>
                <a:lnTo>
                  <a:pt x="27000" y="81178"/>
                </a:lnTo>
                <a:cubicBezTo>
                  <a:pt x="27008" y="73726"/>
                  <a:pt x="33048" y="67686"/>
                  <a:pt x="40500" y="67678"/>
                </a:cubicBezTo>
                <a:close/>
                <a:moveTo>
                  <a:pt x="0" y="67678"/>
                </a:moveTo>
                <a:lnTo>
                  <a:pt x="13501" y="67678"/>
                </a:lnTo>
                <a:lnTo>
                  <a:pt x="13501" y="121678"/>
                </a:lnTo>
                <a:lnTo>
                  <a:pt x="0" y="121678"/>
                </a:lnTo>
                <a:close/>
                <a:moveTo>
                  <a:pt x="215999" y="40678"/>
                </a:moveTo>
                <a:cubicBezTo>
                  <a:pt x="163833" y="40737"/>
                  <a:pt x="121558" y="83012"/>
                  <a:pt x="121499" y="135178"/>
                </a:cubicBezTo>
                <a:cubicBezTo>
                  <a:pt x="121499" y="187369"/>
                  <a:pt x="163808" y="229678"/>
                  <a:pt x="215999" y="229678"/>
                </a:cubicBezTo>
                <a:cubicBezTo>
                  <a:pt x="268190" y="229678"/>
                  <a:pt x="310499" y="187369"/>
                  <a:pt x="310499" y="135178"/>
                </a:cubicBezTo>
                <a:cubicBezTo>
                  <a:pt x="310499" y="82987"/>
                  <a:pt x="268190" y="40678"/>
                  <a:pt x="215999" y="40678"/>
                </a:cubicBezTo>
                <a:close/>
                <a:moveTo>
                  <a:pt x="215999" y="27178"/>
                </a:moveTo>
                <a:cubicBezTo>
                  <a:pt x="275646" y="27178"/>
                  <a:pt x="323999" y="75532"/>
                  <a:pt x="323999" y="135178"/>
                </a:cubicBezTo>
                <a:cubicBezTo>
                  <a:pt x="323999" y="194825"/>
                  <a:pt x="275646" y="243178"/>
                  <a:pt x="215999" y="243178"/>
                </a:cubicBezTo>
                <a:cubicBezTo>
                  <a:pt x="156381" y="243110"/>
                  <a:pt x="108068" y="194797"/>
                  <a:pt x="107999" y="135178"/>
                </a:cubicBezTo>
                <a:cubicBezTo>
                  <a:pt x="107999" y="75532"/>
                  <a:pt x="156352" y="27178"/>
                  <a:pt x="215999" y="27178"/>
                </a:cubicBezTo>
                <a:close/>
                <a:moveTo>
                  <a:pt x="216000" y="13679"/>
                </a:moveTo>
                <a:cubicBezTo>
                  <a:pt x="148929" y="13754"/>
                  <a:pt x="94576" y="68107"/>
                  <a:pt x="94500" y="135179"/>
                </a:cubicBezTo>
                <a:cubicBezTo>
                  <a:pt x="94500" y="202281"/>
                  <a:pt x="148897" y="256679"/>
                  <a:pt x="216000" y="256679"/>
                </a:cubicBezTo>
                <a:cubicBezTo>
                  <a:pt x="283102" y="256679"/>
                  <a:pt x="337499" y="202281"/>
                  <a:pt x="337499" y="135179"/>
                </a:cubicBezTo>
                <a:cubicBezTo>
                  <a:pt x="337499" y="68076"/>
                  <a:pt x="283102" y="13679"/>
                  <a:pt x="216000" y="13679"/>
                </a:cubicBezTo>
                <a:close/>
                <a:moveTo>
                  <a:pt x="364500" y="13678"/>
                </a:moveTo>
                <a:lnTo>
                  <a:pt x="364500" y="40678"/>
                </a:lnTo>
                <a:lnTo>
                  <a:pt x="378010" y="40678"/>
                </a:lnTo>
                <a:lnTo>
                  <a:pt x="378000" y="13678"/>
                </a:lnTo>
                <a:close/>
                <a:moveTo>
                  <a:pt x="13500" y="13678"/>
                </a:moveTo>
                <a:lnTo>
                  <a:pt x="13500" y="40678"/>
                </a:lnTo>
                <a:lnTo>
                  <a:pt x="27010" y="40678"/>
                </a:lnTo>
                <a:lnTo>
                  <a:pt x="27000" y="13678"/>
                </a:lnTo>
                <a:close/>
                <a:moveTo>
                  <a:pt x="195750" y="1545"/>
                </a:moveTo>
                <a:cubicBezTo>
                  <a:pt x="269464" y="-9638"/>
                  <a:pt x="338288" y="41053"/>
                  <a:pt x="349472" y="114768"/>
                </a:cubicBezTo>
                <a:cubicBezTo>
                  <a:pt x="360656" y="188483"/>
                  <a:pt x="309964" y="257307"/>
                  <a:pt x="236250" y="268491"/>
                </a:cubicBezTo>
                <a:lnTo>
                  <a:pt x="236250" y="411929"/>
                </a:lnTo>
                <a:cubicBezTo>
                  <a:pt x="236250" y="423112"/>
                  <a:pt x="227183" y="432179"/>
                  <a:pt x="216000" y="432179"/>
                </a:cubicBezTo>
                <a:cubicBezTo>
                  <a:pt x="204816" y="432179"/>
                  <a:pt x="195750" y="423112"/>
                  <a:pt x="195750" y="411929"/>
                </a:cubicBezTo>
                <a:lnTo>
                  <a:pt x="195750" y="268491"/>
                </a:lnTo>
                <a:cubicBezTo>
                  <a:pt x="137285" y="259621"/>
                  <a:pt x="91397" y="213733"/>
                  <a:pt x="82527" y="155268"/>
                </a:cubicBezTo>
                <a:cubicBezTo>
                  <a:pt x="71344" y="81553"/>
                  <a:pt x="122035" y="12729"/>
                  <a:pt x="195750" y="1545"/>
                </a:cubicBezTo>
                <a:close/>
                <a:moveTo>
                  <a:pt x="404999" y="178"/>
                </a:moveTo>
                <a:lnTo>
                  <a:pt x="418500" y="178"/>
                </a:lnTo>
                <a:lnTo>
                  <a:pt x="418500" y="54178"/>
                </a:lnTo>
                <a:lnTo>
                  <a:pt x="404999" y="54178"/>
                </a:lnTo>
                <a:close/>
                <a:moveTo>
                  <a:pt x="364500" y="178"/>
                </a:moveTo>
                <a:lnTo>
                  <a:pt x="378000" y="178"/>
                </a:lnTo>
                <a:cubicBezTo>
                  <a:pt x="385453" y="186"/>
                  <a:pt x="391493" y="6226"/>
                  <a:pt x="391500" y="13678"/>
                </a:cubicBezTo>
                <a:lnTo>
                  <a:pt x="391500" y="40678"/>
                </a:lnTo>
                <a:cubicBezTo>
                  <a:pt x="391493" y="48131"/>
                  <a:pt x="385453" y="54171"/>
                  <a:pt x="378000" y="54178"/>
                </a:cubicBezTo>
                <a:lnTo>
                  <a:pt x="364500" y="54178"/>
                </a:lnTo>
                <a:cubicBezTo>
                  <a:pt x="357047" y="54171"/>
                  <a:pt x="351007" y="48131"/>
                  <a:pt x="350999" y="40678"/>
                </a:cubicBezTo>
                <a:lnTo>
                  <a:pt x="350999" y="13678"/>
                </a:lnTo>
                <a:cubicBezTo>
                  <a:pt x="351007" y="6226"/>
                  <a:pt x="357047" y="186"/>
                  <a:pt x="364500" y="178"/>
                </a:cubicBezTo>
                <a:close/>
                <a:moveTo>
                  <a:pt x="323999" y="178"/>
                </a:moveTo>
                <a:lnTo>
                  <a:pt x="337500" y="178"/>
                </a:lnTo>
                <a:lnTo>
                  <a:pt x="337500" y="27861"/>
                </a:lnTo>
                <a:lnTo>
                  <a:pt x="323999" y="27861"/>
                </a:lnTo>
                <a:close/>
                <a:moveTo>
                  <a:pt x="107999" y="178"/>
                </a:moveTo>
                <a:lnTo>
                  <a:pt x="121500" y="178"/>
                </a:lnTo>
                <a:lnTo>
                  <a:pt x="121500" y="27861"/>
                </a:lnTo>
                <a:lnTo>
                  <a:pt x="107999" y="27861"/>
                </a:lnTo>
                <a:close/>
                <a:moveTo>
                  <a:pt x="80999" y="178"/>
                </a:moveTo>
                <a:lnTo>
                  <a:pt x="94500" y="178"/>
                </a:lnTo>
                <a:lnTo>
                  <a:pt x="94500" y="54178"/>
                </a:lnTo>
                <a:lnTo>
                  <a:pt x="80999" y="54178"/>
                </a:lnTo>
                <a:close/>
                <a:moveTo>
                  <a:pt x="54000" y="178"/>
                </a:moveTo>
                <a:lnTo>
                  <a:pt x="67501" y="178"/>
                </a:lnTo>
                <a:lnTo>
                  <a:pt x="67501" y="54178"/>
                </a:lnTo>
                <a:lnTo>
                  <a:pt x="54000" y="54178"/>
                </a:lnTo>
                <a:close/>
                <a:moveTo>
                  <a:pt x="13500" y="178"/>
                </a:moveTo>
                <a:lnTo>
                  <a:pt x="27000" y="178"/>
                </a:lnTo>
                <a:cubicBezTo>
                  <a:pt x="34454" y="186"/>
                  <a:pt x="40494" y="6226"/>
                  <a:pt x="40501" y="13678"/>
                </a:cubicBezTo>
                <a:lnTo>
                  <a:pt x="40501" y="40678"/>
                </a:lnTo>
                <a:cubicBezTo>
                  <a:pt x="40494" y="48131"/>
                  <a:pt x="34454" y="54171"/>
                  <a:pt x="27000" y="54178"/>
                </a:cubicBezTo>
                <a:lnTo>
                  <a:pt x="13500" y="54178"/>
                </a:lnTo>
                <a:cubicBezTo>
                  <a:pt x="6048" y="54171"/>
                  <a:pt x="8" y="48131"/>
                  <a:pt x="0" y="40678"/>
                </a:cubicBezTo>
                <a:lnTo>
                  <a:pt x="0" y="13678"/>
                </a:lnTo>
                <a:cubicBezTo>
                  <a:pt x="8" y="6226"/>
                  <a:pt x="6048" y="186"/>
                  <a:pt x="13500" y="178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zh-CN" altLang="en-US"/>
          </a:p>
        </p:txBody>
      </p:sp>
      <p:sp>
        <p:nvSpPr>
          <p:cNvPr id="34" name="文本框 18"/>
          <p:cNvSpPr txBox="1"/>
          <p:nvPr/>
        </p:nvSpPr>
        <p:spPr>
          <a:xfrm>
            <a:off x="1771945" y="2413388"/>
            <a:ext cx="14455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遴选</a:t>
            </a:r>
            <a:r>
              <a:rPr kumimoji="1"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阶段 </a:t>
            </a:r>
            <a:endParaRPr kumimoji="1"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文本框 19"/>
          <p:cNvSpPr txBox="1"/>
          <p:nvPr/>
        </p:nvSpPr>
        <p:spPr>
          <a:xfrm>
            <a:off x="4291208" y="2409904"/>
            <a:ext cx="14414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培养</a:t>
            </a:r>
            <a:r>
              <a:rPr kumimoji="1"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阶段 </a:t>
            </a:r>
            <a:endParaRPr kumimoji="1"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文本框 20"/>
          <p:cNvSpPr txBox="1"/>
          <p:nvPr/>
        </p:nvSpPr>
        <p:spPr>
          <a:xfrm>
            <a:off x="6537611" y="2409904"/>
            <a:ext cx="15071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评价</a:t>
            </a:r>
            <a:r>
              <a:rPr kumimoji="1"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阶段 </a:t>
            </a:r>
            <a:endParaRPr kumimoji="1"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文本框 21"/>
          <p:cNvSpPr txBox="1"/>
          <p:nvPr/>
        </p:nvSpPr>
        <p:spPr>
          <a:xfrm>
            <a:off x="8890763" y="2409904"/>
            <a:ext cx="15071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使用</a:t>
            </a:r>
            <a:r>
              <a:rPr kumimoji="1"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阶段 </a:t>
            </a:r>
            <a:endParaRPr kumimoji="1"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文本框 22"/>
          <p:cNvSpPr txBox="1"/>
          <p:nvPr/>
        </p:nvSpPr>
        <p:spPr>
          <a:xfrm>
            <a:off x="1544365" y="4446834"/>
            <a:ext cx="188082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推荐调研</a:t>
            </a:r>
            <a:endParaRPr kumimoji="1"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kumimoji="1"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精</a:t>
            </a:r>
            <a:r>
              <a:rPr kumimoji="1"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准识别</a:t>
            </a:r>
            <a:endParaRPr kumimoji="1"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文本框 23"/>
          <p:cNvSpPr txBox="1"/>
          <p:nvPr/>
        </p:nvSpPr>
        <p:spPr>
          <a:xfrm>
            <a:off x="3916371" y="4446834"/>
            <a:ext cx="188082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集中培训</a:t>
            </a:r>
            <a:endParaRPr kumimoji="1"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kumimoji="1"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岗位锻炼</a:t>
            </a:r>
            <a:endParaRPr kumimoji="1"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文本框 24"/>
          <p:cNvSpPr txBox="1"/>
          <p:nvPr/>
        </p:nvSpPr>
        <p:spPr>
          <a:xfrm>
            <a:off x="6317405" y="4446834"/>
            <a:ext cx="188082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日常评价</a:t>
            </a:r>
            <a:endParaRPr kumimoji="1"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kumimoji="1"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综合考评</a:t>
            </a:r>
            <a:endParaRPr kumimoji="1"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文本框 25"/>
          <p:cNvSpPr txBox="1"/>
          <p:nvPr/>
        </p:nvSpPr>
        <p:spPr>
          <a:xfrm>
            <a:off x="8703925" y="4446834"/>
            <a:ext cx="1880823" cy="9612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选拔任用</a:t>
            </a:r>
            <a:endParaRPr kumimoji="1"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kumimoji="1"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动态调整</a:t>
            </a:r>
            <a:endParaRPr kumimoji="1"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6" name="Chevron 30"/>
          <p:cNvSpPr/>
          <p:nvPr/>
        </p:nvSpPr>
        <p:spPr>
          <a:xfrm>
            <a:off x="7964345" y="2135058"/>
            <a:ext cx="2916235" cy="949162"/>
          </a:xfrm>
          <a:prstGeom prst="chevron">
            <a:avLst>
              <a:gd name="adj" fmla="val 20758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/>
          <a:lstStyle/>
          <a:p>
            <a:pPr algn="ctr"/>
            <a:endParaRPr lang="en-US" sz="1200" dirty="0">
              <a:solidFill>
                <a:srgbClr val="FFFFFF"/>
              </a:solidFill>
              <a:latin typeface="+mj-lt"/>
            </a:endParaRPr>
          </a:p>
        </p:txBody>
      </p:sp>
      <p:cxnSp>
        <p:nvCxnSpPr>
          <p:cNvPr id="67" name="Straight Connector 31"/>
          <p:cNvCxnSpPr>
            <a:cxnSpLocks/>
          </p:cNvCxnSpPr>
          <p:nvPr/>
        </p:nvCxnSpPr>
        <p:spPr>
          <a:xfrm rot="5400000" flipH="1" flipV="1">
            <a:off x="9405807" y="3272713"/>
            <a:ext cx="421605" cy="194"/>
          </a:xfrm>
          <a:prstGeom prst="line">
            <a:avLst/>
          </a:prstGeom>
          <a:ln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8" name="Chevron 32"/>
          <p:cNvSpPr/>
          <p:nvPr/>
        </p:nvSpPr>
        <p:spPr>
          <a:xfrm>
            <a:off x="5640183" y="2135058"/>
            <a:ext cx="2916235" cy="949162"/>
          </a:xfrm>
          <a:prstGeom prst="chevron">
            <a:avLst>
              <a:gd name="adj" fmla="val 20758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/>
          <a:lstStyle/>
          <a:p>
            <a:pPr algn="ctr"/>
            <a:endParaRPr lang="en-US" sz="1200" dirty="0">
              <a:solidFill>
                <a:srgbClr val="FFFFFF"/>
              </a:solidFill>
              <a:latin typeface="+mj-lt"/>
            </a:endParaRPr>
          </a:p>
        </p:txBody>
      </p:sp>
      <p:cxnSp>
        <p:nvCxnSpPr>
          <p:cNvPr id="69" name="Straight Connector 33"/>
          <p:cNvCxnSpPr>
            <a:cxnSpLocks/>
          </p:cNvCxnSpPr>
          <p:nvPr/>
        </p:nvCxnSpPr>
        <p:spPr>
          <a:xfrm rot="5400000" flipH="1" flipV="1">
            <a:off x="7009073" y="3272713"/>
            <a:ext cx="421605" cy="194"/>
          </a:xfrm>
          <a:prstGeom prst="line">
            <a:avLst/>
          </a:prstGeom>
          <a:ln w="127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Chevron 34"/>
          <p:cNvSpPr/>
          <p:nvPr/>
        </p:nvSpPr>
        <p:spPr>
          <a:xfrm>
            <a:off x="3342522" y="2135058"/>
            <a:ext cx="2916235" cy="949162"/>
          </a:xfrm>
          <a:prstGeom prst="chevron">
            <a:avLst>
              <a:gd name="adj" fmla="val 20758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/>
          <a:lstStyle/>
          <a:p>
            <a:pPr algn="ctr"/>
            <a:endParaRPr lang="en-US" sz="1200" dirty="0">
              <a:solidFill>
                <a:srgbClr val="FFFFFF"/>
              </a:solidFill>
              <a:latin typeface="+mj-lt"/>
            </a:endParaRPr>
          </a:p>
        </p:txBody>
      </p:sp>
      <p:cxnSp>
        <p:nvCxnSpPr>
          <p:cNvPr id="71" name="Straight Connector 35"/>
          <p:cNvCxnSpPr>
            <a:cxnSpLocks/>
          </p:cNvCxnSpPr>
          <p:nvPr/>
        </p:nvCxnSpPr>
        <p:spPr>
          <a:xfrm rot="5400000" flipH="1" flipV="1">
            <a:off x="4624328" y="3272713"/>
            <a:ext cx="421605" cy="194"/>
          </a:xfrm>
          <a:prstGeom prst="line">
            <a:avLst/>
          </a:prstGeom>
          <a:ln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2" name="Pentagon 36"/>
          <p:cNvSpPr/>
          <p:nvPr/>
        </p:nvSpPr>
        <p:spPr>
          <a:xfrm>
            <a:off x="1358551" y="2135058"/>
            <a:ext cx="2537130" cy="949162"/>
          </a:xfrm>
          <a:prstGeom prst="homePlate">
            <a:avLst>
              <a:gd name="adj" fmla="val 20699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/>
          <a:lstStyle/>
          <a:p>
            <a:pPr lvl="0" algn="ctr"/>
            <a:endParaRPr lang="en-US" sz="1200" dirty="0">
              <a:solidFill>
                <a:srgbClr val="FFFFFF"/>
              </a:solidFill>
              <a:latin typeface="+mj-lt"/>
            </a:endParaRPr>
          </a:p>
        </p:txBody>
      </p:sp>
      <p:cxnSp>
        <p:nvCxnSpPr>
          <p:cNvPr id="73" name="Straight Connector 37"/>
          <p:cNvCxnSpPr>
            <a:cxnSpLocks/>
          </p:cNvCxnSpPr>
          <p:nvPr/>
        </p:nvCxnSpPr>
        <p:spPr>
          <a:xfrm rot="5400000" flipH="1" flipV="1">
            <a:off x="2273877" y="3272713"/>
            <a:ext cx="421605" cy="194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Oval 41"/>
          <p:cNvSpPr/>
          <p:nvPr/>
        </p:nvSpPr>
        <p:spPr>
          <a:xfrm>
            <a:off x="2071136" y="3406567"/>
            <a:ext cx="821803" cy="82180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91440" rIns="0" bIns="0" rtlCol="0" anchor="ctr"/>
          <a:lstStyle/>
          <a:p>
            <a:pPr algn="ctr"/>
            <a:endParaRPr lang="id-ID" sz="32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75" name="Oval 42"/>
          <p:cNvSpPr/>
          <p:nvPr/>
        </p:nvSpPr>
        <p:spPr>
          <a:xfrm>
            <a:off x="4424131" y="3406567"/>
            <a:ext cx="821803" cy="821803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91440" rIns="0" bIns="0" rtlCol="0" anchor="ctr"/>
          <a:lstStyle/>
          <a:p>
            <a:pPr algn="ctr"/>
            <a:endParaRPr lang="id-ID" sz="32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76" name="Oval 52"/>
          <p:cNvSpPr/>
          <p:nvPr/>
        </p:nvSpPr>
        <p:spPr>
          <a:xfrm>
            <a:off x="6808876" y="3406567"/>
            <a:ext cx="821803" cy="82180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164592" rIns="0" bIns="0" rtlCol="0" anchor="ctr"/>
          <a:lstStyle/>
          <a:p>
            <a:pPr algn="ctr"/>
            <a:endParaRPr lang="id-ID" sz="32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77" name="Oval 53"/>
          <p:cNvSpPr/>
          <p:nvPr/>
        </p:nvSpPr>
        <p:spPr>
          <a:xfrm>
            <a:off x="9205610" y="3406567"/>
            <a:ext cx="821803" cy="821803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91440" rIns="0" bIns="0" rtlCol="0" anchor="ctr"/>
          <a:lstStyle/>
          <a:p>
            <a:pPr algn="ctr"/>
            <a:endParaRPr lang="id-ID" sz="32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78" name="任意形状 98"/>
          <p:cNvSpPr/>
          <p:nvPr/>
        </p:nvSpPr>
        <p:spPr>
          <a:xfrm>
            <a:off x="4658131" y="3640138"/>
            <a:ext cx="353802" cy="354661"/>
          </a:xfrm>
          <a:custGeom>
            <a:avLst/>
            <a:gdLst>
              <a:gd name="connsiteX0" fmla="*/ 257509 w 431284"/>
              <a:gd name="connsiteY0" fmla="*/ 244141 h 432331"/>
              <a:gd name="connsiteX1" fmla="*/ 243139 w 431284"/>
              <a:gd name="connsiteY1" fmla="*/ 244143 h 432331"/>
              <a:gd name="connsiteX2" fmla="*/ 243126 w 431284"/>
              <a:gd name="connsiteY2" fmla="*/ 258528 h 432331"/>
              <a:gd name="connsiteX3" fmla="*/ 243122 w 431284"/>
              <a:gd name="connsiteY3" fmla="*/ 258528 h 432331"/>
              <a:gd name="connsiteX4" fmla="*/ 346969 w 431284"/>
              <a:gd name="connsiteY4" fmla="*/ 362372 h 432331"/>
              <a:gd name="connsiteX5" fmla="*/ 361349 w 431284"/>
              <a:gd name="connsiteY5" fmla="*/ 362372 h 432331"/>
              <a:gd name="connsiteX6" fmla="*/ 364332 w 431284"/>
              <a:gd name="connsiteY6" fmla="*/ 355180 h 432331"/>
              <a:gd name="connsiteX7" fmla="*/ 361353 w 431284"/>
              <a:gd name="connsiteY7" fmla="*/ 347992 h 432331"/>
              <a:gd name="connsiteX8" fmla="*/ 158093 w 431284"/>
              <a:gd name="connsiteY8" fmla="*/ 243516 h 432331"/>
              <a:gd name="connsiteX9" fmla="*/ 101471 w 431284"/>
              <a:gd name="connsiteY9" fmla="*/ 300141 h 432331"/>
              <a:gd name="connsiteX10" fmla="*/ 97414 w 431284"/>
              <a:gd name="connsiteY10" fmla="*/ 298635 h 432331"/>
              <a:gd name="connsiteX11" fmla="*/ 71910 w 431284"/>
              <a:gd name="connsiteY11" fmla="*/ 294873 h 432331"/>
              <a:gd name="connsiteX12" fmla="*/ 13939 w 431284"/>
              <a:gd name="connsiteY12" fmla="*/ 360651 h 432331"/>
              <a:gd name="connsiteX13" fmla="*/ 45714 w 431284"/>
              <a:gd name="connsiteY13" fmla="*/ 328872 h 432331"/>
              <a:gd name="connsiteX14" fmla="*/ 92015 w 431284"/>
              <a:gd name="connsiteY14" fmla="*/ 340595 h 432331"/>
              <a:gd name="connsiteX15" fmla="*/ 103735 w 431284"/>
              <a:gd name="connsiteY15" fmla="*/ 386896 h 432331"/>
              <a:gd name="connsiteX16" fmla="*/ 71959 w 431284"/>
              <a:gd name="connsiteY16" fmla="*/ 418672 h 432331"/>
              <a:gd name="connsiteX17" fmla="*/ 97456 w 431284"/>
              <a:gd name="connsiteY17" fmla="*/ 414911 h 432331"/>
              <a:gd name="connsiteX18" fmla="*/ 133975 w 431284"/>
              <a:gd name="connsiteY18" fmla="*/ 335196 h 432331"/>
              <a:gd name="connsiteX19" fmla="*/ 132469 w 431284"/>
              <a:gd name="connsiteY19" fmla="*/ 331139 h 432331"/>
              <a:gd name="connsiteX20" fmla="*/ 197511 w 431284"/>
              <a:gd name="connsiteY20" fmla="*/ 266101 h 432331"/>
              <a:gd name="connsiteX21" fmla="*/ 197652 w 431284"/>
              <a:gd name="connsiteY21" fmla="*/ 249101 h 432331"/>
              <a:gd name="connsiteX22" fmla="*/ 163948 w 431284"/>
              <a:gd name="connsiteY22" fmla="*/ 249371 h 432331"/>
              <a:gd name="connsiteX23" fmla="*/ 250316 w 431284"/>
              <a:gd name="connsiteY23" fmla="*/ 227679 h 432331"/>
              <a:gd name="connsiteX24" fmla="*/ 267054 w 431284"/>
              <a:gd name="connsiteY24" fmla="*/ 234596 h 432331"/>
              <a:gd name="connsiteX25" fmla="*/ 370897 w 431284"/>
              <a:gd name="connsiteY25" fmla="*/ 338444 h 432331"/>
              <a:gd name="connsiteX26" fmla="*/ 377832 w 431284"/>
              <a:gd name="connsiteY26" fmla="*/ 355181 h 432331"/>
              <a:gd name="connsiteX27" fmla="*/ 354164 w 431284"/>
              <a:gd name="connsiteY27" fmla="*/ 378851 h 432331"/>
              <a:gd name="connsiteX28" fmla="*/ 354161 w 431284"/>
              <a:gd name="connsiteY28" fmla="*/ 378851 h 432331"/>
              <a:gd name="connsiteX29" fmla="*/ 337424 w 431284"/>
              <a:gd name="connsiteY29" fmla="*/ 371917 h 432331"/>
              <a:gd name="connsiteX30" fmla="*/ 233574 w 431284"/>
              <a:gd name="connsiteY30" fmla="*/ 268073 h 432331"/>
              <a:gd name="connsiteX31" fmla="*/ 233581 w 431284"/>
              <a:gd name="connsiteY31" fmla="*/ 234603 h 432331"/>
              <a:gd name="connsiteX32" fmla="*/ 250316 w 431284"/>
              <a:gd name="connsiteY32" fmla="*/ 227679 h 432331"/>
              <a:gd name="connsiteX33" fmla="*/ 232984 w 431284"/>
              <a:gd name="connsiteY33" fmla="*/ 168688 h 432331"/>
              <a:gd name="connsiteX34" fmla="*/ 215160 w 431284"/>
              <a:gd name="connsiteY34" fmla="*/ 186512 h 432331"/>
              <a:gd name="connsiteX35" fmla="*/ 185467 w 431284"/>
              <a:gd name="connsiteY35" fmla="*/ 216208 h 432331"/>
              <a:gd name="connsiteX36" fmla="*/ 185465 w 431284"/>
              <a:gd name="connsiteY36" fmla="*/ 216206 h 432331"/>
              <a:gd name="connsiteX37" fmla="*/ 167669 w 431284"/>
              <a:gd name="connsiteY37" fmla="*/ 234003 h 432331"/>
              <a:gd name="connsiteX38" fmla="*/ 169492 w 431284"/>
              <a:gd name="connsiteY38" fmla="*/ 235825 h 432331"/>
              <a:gd name="connsiteX39" fmla="*/ 211264 w 431284"/>
              <a:gd name="connsiteY39" fmla="*/ 235489 h 432331"/>
              <a:gd name="connsiteX40" fmla="*/ 210918 w 431284"/>
              <a:gd name="connsiteY40" fmla="*/ 277248 h 432331"/>
              <a:gd name="connsiteX41" fmla="*/ 338944 w 431284"/>
              <a:gd name="connsiteY41" fmla="*/ 405277 h 432331"/>
              <a:gd name="connsiteX42" fmla="*/ 404268 w 431284"/>
              <a:gd name="connsiteY42" fmla="*/ 405267 h 432331"/>
              <a:gd name="connsiteX43" fmla="*/ 404259 w 431284"/>
              <a:gd name="connsiteY43" fmla="*/ 339962 h 432331"/>
              <a:gd name="connsiteX44" fmla="*/ 276229 w 431284"/>
              <a:gd name="connsiteY44" fmla="*/ 211933 h 432331"/>
              <a:gd name="connsiteX45" fmla="*/ 234470 w 431284"/>
              <a:gd name="connsiteY45" fmla="*/ 212279 h 432331"/>
              <a:gd name="connsiteX46" fmla="*/ 234806 w 431284"/>
              <a:gd name="connsiteY46" fmla="*/ 170510 h 432331"/>
              <a:gd name="connsiteX47" fmla="*/ 16265 w 431284"/>
              <a:gd name="connsiteY47" fmla="*/ 16137 h 432331"/>
              <a:gd name="connsiteX48" fmla="*/ 16130 w 431284"/>
              <a:gd name="connsiteY48" fmla="*/ 16269 h 432331"/>
              <a:gd name="connsiteX49" fmla="*/ 24683 w 431284"/>
              <a:gd name="connsiteY49" fmla="*/ 35309 h 432331"/>
              <a:gd name="connsiteX50" fmla="*/ 185493 w 431284"/>
              <a:gd name="connsiteY50" fmla="*/ 197085 h 432331"/>
              <a:gd name="connsiteX51" fmla="*/ 196096 w 431284"/>
              <a:gd name="connsiteY51" fmla="*/ 186486 h 432331"/>
              <a:gd name="connsiteX52" fmla="*/ 35269 w 431284"/>
              <a:gd name="connsiteY52" fmla="*/ 24690 h 432331"/>
              <a:gd name="connsiteX53" fmla="*/ 359638 w 431284"/>
              <a:gd name="connsiteY53" fmla="*/ 14947 h 432331"/>
              <a:gd name="connsiteX54" fmla="*/ 334148 w 431284"/>
              <a:gd name="connsiteY54" fmla="*/ 18708 h 432331"/>
              <a:gd name="connsiteX55" fmla="*/ 297623 w 431284"/>
              <a:gd name="connsiteY55" fmla="*/ 98426 h 432331"/>
              <a:gd name="connsiteX56" fmla="*/ 299126 w 431284"/>
              <a:gd name="connsiteY56" fmla="*/ 102483 h 432331"/>
              <a:gd name="connsiteX57" fmla="*/ 242497 w 431284"/>
              <a:gd name="connsiteY57" fmla="*/ 159112 h 432331"/>
              <a:gd name="connsiteX58" fmla="*/ 248352 w 431284"/>
              <a:gd name="connsiteY58" fmla="*/ 164967 h 432331"/>
              <a:gd name="connsiteX59" fmla="*/ 248082 w 431284"/>
              <a:gd name="connsiteY59" fmla="*/ 198667 h 432331"/>
              <a:gd name="connsiteX60" fmla="*/ 265082 w 431284"/>
              <a:gd name="connsiteY60" fmla="*/ 198526 h 432331"/>
              <a:gd name="connsiteX61" fmla="*/ 330127 w 431284"/>
              <a:gd name="connsiteY61" fmla="*/ 133478 h 432331"/>
              <a:gd name="connsiteX62" fmla="*/ 334184 w 431284"/>
              <a:gd name="connsiteY62" fmla="*/ 134984 h 432331"/>
              <a:gd name="connsiteX63" fmla="*/ 359685 w 431284"/>
              <a:gd name="connsiteY63" fmla="*/ 138746 h 432331"/>
              <a:gd name="connsiteX64" fmla="*/ 417659 w 431284"/>
              <a:gd name="connsiteY64" fmla="*/ 72972 h 432331"/>
              <a:gd name="connsiteX65" fmla="*/ 385884 w 431284"/>
              <a:gd name="connsiteY65" fmla="*/ 104747 h 432331"/>
              <a:gd name="connsiteX66" fmla="*/ 339583 w 431284"/>
              <a:gd name="connsiteY66" fmla="*/ 93024 h 432331"/>
              <a:gd name="connsiteX67" fmla="*/ 327863 w 431284"/>
              <a:gd name="connsiteY67" fmla="*/ 46726 h 432331"/>
              <a:gd name="connsiteX68" fmla="*/ 13306 w 431284"/>
              <a:gd name="connsiteY68" fmla="*/ 0 h 432331"/>
              <a:gd name="connsiteX69" fmla="*/ 43087 w 431284"/>
              <a:gd name="connsiteY69" fmla="*/ 13405 h 432331"/>
              <a:gd name="connsiteX70" fmla="*/ 205643 w 431284"/>
              <a:gd name="connsiteY70" fmla="*/ 176939 h 432331"/>
              <a:gd name="connsiteX71" fmla="*/ 228210 w 431284"/>
              <a:gd name="connsiteY71" fmla="*/ 154372 h 432331"/>
              <a:gd name="connsiteX72" fmla="*/ 228179 w 431284"/>
              <a:gd name="connsiteY72" fmla="*/ 154341 h 432331"/>
              <a:gd name="connsiteX73" fmla="*/ 283563 w 431284"/>
              <a:gd name="connsiteY73" fmla="*/ 98956 h 432331"/>
              <a:gd name="connsiteX74" fmla="*/ 282858 w 431284"/>
              <a:gd name="connsiteY74" fmla="*/ 57149 h 432331"/>
              <a:gd name="connsiteX75" fmla="*/ 375449 w 431284"/>
              <a:gd name="connsiteY75" fmla="*/ 3919 h 432331"/>
              <a:gd name="connsiteX76" fmla="*/ 386728 w 431284"/>
              <a:gd name="connsiteY76" fmla="*/ 6955 h 432331"/>
              <a:gd name="connsiteX77" fmla="*/ 342833 w 431284"/>
              <a:gd name="connsiteY77" fmla="*/ 50846 h 432331"/>
              <a:gd name="connsiteX78" fmla="*/ 350697 w 431284"/>
              <a:gd name="connsiteY78" fmla="*/ 81910 h 432331"/>
              <a:gd name="connsiteX79" fmla="*/ 381764 w 431284"/>
              <a:gd name="connsiteY79" fmla="*/ 89777 h 432331"/>
              <a:gd name="connsiteX80" fmla="*/ 425659 w 431284"/>
              <a:gd name="connsiteY80" fmla="*/ 45882 h 432331"/>
              <a:gd name="connsiteX81" fmla="*/ 428691 w 431284"/>
              <a:gd name="connsiteY81" fmla="*/ 57161 h 432331"/>
              <a:gd name="connsiteX82" fmla="*/ 409183 w 431284"/>
              <a:gd name="connsiteY82" fmla="*/ 130241 h 432331"/>
              <a:gd name="connsiteX83" fmla="*/ 333653 w 431284"/>
              <a:gd name="connsiteY83" fmla="*/ 149044 h 432331"/>
              <a:gd name="connsiteX84" fmla="*/ 283042 w 431284"/>
              <a:gd name="connsiteY84" fmla="*/ 199656 h 432331"/>
              <a:gd name="connsiteX85" fmla="*/ 413804 w 431284"/>
              <a:gd name="connsiteY85" fmla="*/ 330417 h 432331"/>
              <a:gd name="connsiteX86" fmla="*/ 413804 w 431284"/>
              <a:gd name="connsiteY86" fmla="*/ 414822 h 432331"/>
              <a:gd name="connsiteX87" fmla="*/ 329399 w 431284"/>
              <a:gd name="connsiteY87" fmla="*/ 414822 h 432331"/>
              <a:gd name="connsiteX88" fmla="*/ 198641 w 431284"/>
              <a:gd name="connsiteY88" fmla="*/ 284061 h 432331"/>
              <a:gd name="connsiteX89" fmla="*/ 148035 w 431284"/>
              <a:gd name="connsiteY89" fmla="*/ 334666 h 432331"/>
              <a:gd name="connsiteX90" fmla="*/ 148740 w 431284"/>
              <a:gd name="connsiteY90" fmla="*/ 376474 h 432331"/>
              <a:gd name="connsiteX91" fmla="*/ 56149 w 431284"/>
              <a:gd name="connsiteY91" fmla="*/ 429703 h 432331"/>
              <a:gd name="connsiteX92" fmla="*/ 44870 w 431284"/>
              <a:gd name="connsiteY92" fmla="*/ 426671 h 432331"/>
              <a:gd name="connsiteX93" fmla="*/ 88765 w 431284"/>
              <a:gd name="connsiteY93" fmla="*/ 382776 h 432331"/>
              <a:gd name="connsiteX94" fmla="*/ 80901 w 431284"/>
              <a:gd name="connsiteY94" fmla="*/ 351709 h 432331"/>
              <a:gd name="connsiteX95" fmla="*/ 49834 w 431284"/>
              <a:gd name="connsiteY95" fmla="*/ 343842 h 432331"/>
              <a:gd name="connsiteX96" fmla="*/ 5939 w 431284"/>
              <a:gd name="connsiteY96" fmla="*/ 387740 h 432331"/>
              <a:gd name="connsiteX97" fmla="*/ 2907 w 431284"/>
              <a:gd name="connsiteY97" fmla="*/ 376461 h 432331"/>
              <a:gd name="connsiteX98" fmla="*/ 3612 w 431284"/>
              <a:gd name="connsiteY98" fmla="*/ 334648 h 432331"/>
              <a:gd name="connsiteX99" fmla="*/ 97944 w 431284"/>
              <a:gd name="connsiteY99" fmla="*/ 284575 h 432331"/>
              <a:gd name="connsiteX100" fmla="*/ 153352 w 431284"/>
              <a:gd name="connsiteY100" fmla="*/ 229167 h 432331"/>
              <a:gd name="connsiteX101" fmla="*/ 153383 w 431284"/>
              <a:gd name="connsiteY101" fmla="*/ 229199 h 432331"/>
              <a:gd name="connsiteX102" fmla="*/ 175949 w 431284"/>
              <a:gd name="connsiteY102" fmla="*/ 206633 h 432331"/>
              <a:gd name="connsiteX103" fmla="*/ 13378 w 431284"/>
              <a:gd name="connsiteY103" fmla="*/ 43081 h 432331"/>
              <a:gd name="connsiteX104" fmla="*/ 0 w 431284"/>
              <a:gd name="connsiteY104" fmla="*/ 13309 h 432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</a:cxnLst>
            <a:rect l="l" t="t" r="r" b="b"/>
            <a:pathLst>
              <a:path w="431284" h="432331">
                <a:moveTo>
                  <a:pt x="257509" y="244141"/>
                </a:moveTo>
                <a:cubicBezTo>
                  <a:pt x="253538" y="240180"/>
                  <a:pt x="247109" y="240180"/>
                  <a:pt x="243139" y="244143"/>
                </a:cubicBezTo>
                <a:cubicBezTo>
                  <a:pt x="239163" y="248112"/>
                  <a:pt x="239157" y="254552"/>
                  <a:pt x="243126" y="258528"/>
                </a:cubicBezTo>
                <a:lnTo>
                  <a:pt x="243122" y="258528"/>
                </a:lnTo>
                <a:lnTo>
                  <a:pt x="346969" y="362372"/>
                </a:lnTo>
                <a:cubicBezTo>
                  <a:pt x="350992" y="366215"/>
                  <a:pt x="357326" y="366215"/>
                  <a:pt x="361349" y="362372"/>
                </a:cubicBezTo>
                <a:cubicBezTo>
                  <a:pt x="363265" y="360470"/>
                  <a:pt x="364340" y="357880"/>
                  <a:pt x="364332" y="355180"/>
                </a:cubicBezTo>
                <a:cubicBezTo>
                  <a:pt x="364340" y="352482"/>
                  <a:pt x="363267" y="349893"/>
                  <a:pt x="361353" y="347992"/>
                </a:cubicBezTo>
                <a:close/>
                <a:moveTo>
                  <a:pt x="158093" y="243516"/>
                </a:moveTo>
                <a:lnTo>
                  <a:pt x="101471" y="300141"/>
                </a:lnTo>
                <a:lnTo>
                  <a:pt x="97414" y="298635"/>
                </a:lnTo>
                <a:cubicBezTo>
                  <a:pt x="89270" y="295608"/>
                  <a:pt x="80581" y="294326"/>
                  <a:pt x="71910" y="294873"/>
                </a:cubicBezTo>
                <a:cubicBezTo>
                  <a:pt x="37738" y="297029"/>
                  <a:pt x="11783" y="326478"/>
                  <a:pt x="13939" y="360651"/>
                </a:cubicBezTo>
                <a:lnTo>
                  <a:pt x="45714" y="328872"/>
                </a:lnTo>
                <a:lnTo>
                  <a:pt x="92015" y="340595"/>
                </a:lnTo>
                <a:lnTo>
                  <a:pt x="103735" y="386896"/>
                </a:lnTo>
                <a:lnTo>
                  <a:pt x="71959" y="418672"/>
                </a:lnTo>
                <a:cubicBezTo>
                  <a:pt x="80628" y="419218"/>
                  <a:pt x="89314" y="417937"/>
                  <a:pt x="97456" y="414911"/>
                </a:cubicBezTo>
                <a:cubicBezTo>
                  <a:pt x="129553" y="402983"/>
                  <a:pt x="145903" y="367294"/>
                  <a:pt x="133975" y="335196"/>
                </a:cubicBezTo>
                <a:lnTo>
                  <a:pt x="132469" y="331139"/>
                </a:lnTo>
                <a:lnTo>
                  <a:pt x="197511" y="266101"/>
                </a:lnTo>
                <a:lnTo>
                  <a:pt x="197652" y="249101"/>
                </a:lnTo>
                <a:lnTo>
                  <a:pt x="163948" y="249371"/>
                </a:lnTo>
                <a:close/>
                <a:moveTo>
                  <a:pt x="250316" y="227679"/>
                </a:moveTo>
                <a:cubicBezTo>
                  <a:pt x="256372" y="227677"/>
                  <a:pt x="262428" y="229983"/>
                  <a:pt x="267054" y="234596"/>
                </a:cubicBezTo>
                <a:lnTo>
                  <a:pt x="370897" y="338444"/>
                </a:lnTo>
                <a:cubicBezTo>
                  <a:pt x="375337" y="342882"/>
                  <a:pt x="377832" y="348903"/>
                  <a:pt x="377832" y="355181"/>
                </a:cubicBezTo>
                <a:cubicBezTo>
                  <a:pt x="377833" y="368253"/>
                  <a:pt x="367236" y="378851"/>
                  <a:pt x="354164" y="378851"/>
                </a:cubicBezTo>
                <a:lnTo>
                  <a:pt x="354161" y="378851"/>
                </a:lnTo>
                <a:cubicBezTo>
                  <a:pt x="347880" y="378869"/>
                  <a:pt x="341853" y="376371"/>
                  <a:pt x="337424" y="371917"/>
                </a:cubicBezTo>
                <a:lnTo>
                  <a:pt x="233574" y="268073"/>
                </a:lnTo>
                <a:cubicBezTo>
                  <a:pt x="224350" y="258821"/>
                  <a:pt x="224353" y="243851"/>
                  <a:pt x="233581" y="234603"/>
                </a:cubicBezTo>
                <a:cubicBezTo>
                  <a:pt x="238205" y="229988"/>
                  <a:pt x="244260" y="227680"/>
                  <a:pt x="250316" y="227679"/>
                </a:cubicBezTo>
                <a:close/>
                <a:moveTo>
                  <a:pt x="232984" y="168688"/>
                </a:moveTo>
                <a:lnTo>
                  <a:pt x="215160" y="186512"/>
                </a:lnTo>
                <a:lnTo>
                  <a:pt x="185467" y="216208"/>
                </a:lnTo>
                <a:lnTo>
                  <a:pt x="185465" y="216206"/>
                </a:lnTo>
                <a:lnTo>
                  <a:pt x="167669" y="234003"/>
                </a:lnTo>
                <a:lnTo>
                  <a:pt x="169492" y="235825"/>
                </a:lnTo>
                <a:lnTo>
                  <a:pt x="211264" y="235489"/>
                </a:lnTo>
                <a:lnTo>
                  <a:pt x="210918" y="277248"/>
                </a:lnTo>
                <a:lnTo>
                  <a:pt x="338944" y="405277"/>
                </a:lnTo>
                <a:cubicBezTo>
                  <a:pt x="356998" y="423283"/>
                  <a:pt x="386220" y="423279"/>
                  <a:pt x="404268" y="405267"/>
                </a:cubicBezTo>
                <a:cubicBezTo>
                  <a:pt x="422270" y="387219"/>
                  <a:pt x="422265" y="358005"/>
                  <a:pt x="404259" y="339962"/>
                </a:cubicBezTo>
                <a:lnTo>
                  <a:pt x="276229" y="211933"/>
                </a:lnTo>
                <a:lnTo>
                  <a:pt x="234470" y="212279"/>
                </a:lnTo>
                <a:lnTo>
                  <a:pt x="234806" y="170510"/>
                </a:lnTo>
                <a:close/>
                <a:moveTo>
                  <a:pt x="16265" y="16137"/>
                </a:moveTo>
                <a:lnTo>
                  <a:pt x="16130" y="16269"/>
                </a:lnTo>
                <a:lnTo>
                  <a:pt x="24683" y="35309"/>
                </a:lnTo>
                <a:lnTo>
                  <a:pt x="185493" y="197085"/>
                </a:lnTo>
                <a:lnTo>
                  <a:pt x="196096" y="186486"/>
                </a:lnTo>
                <a:lnTo>
                  <a:pt x="35269" y="24690"/>
                </a:lnTo>
                <a:close/>
                <a:moveTo>
                  <a:pt x="359638" y="14947"/>
                </a:moveTo>
                <a:cubicBezTo>
                  <a:pt x="350972" y="14402"/>
                  <a:pt x="342288" y="15683"/>
                  <a:pt x="334148" y="18708"/>
                </a:cubicBezTo>
                <a:cubicBezTo>
                  <a:pt x="302048" y="30635"/>
                  <a:pt x="285695" y="66326"/>
                  <a:pt x="297623" y="98426"/>
                </a:cubicBezTo>
                <a:lnTo>
                  <a:pt x="299126" y="102483"/>
                </a:lnTo>
                <a:lnTo>
                  <a:pt x="242497" y="159112"/>
                </a:lnTo>
                <a:lnTo>
                  <a:pt x="248352" y="164967"/>
                </a:lnTo>
                <a:lnTo>
                  <a:pt x="248082" y="198667"/>
                </a:lnTo>
                <a:lnTo>
                  <a:pt x="265082" y="198526"/>
                </a:lnTo>
                <a:lnTo>
                  <a:pt x="330127" y="133478"/>
                </a:lnTo>
                <a:lnTo>
                  <a:pt x="334184" y="134984"/>
                </a:lnTo>
                <a:cubicBezTo>
                  <a:pt x="342327" y="138010"/>
                  <a:pt x="351015" y="139292"/>
                  <a:pt x="359685" y="138746"/>
                </a:cubicBezTo>
                <a:cubicBezTo>
                  <a:pt x="393857" y="136592"/>
                  <a:pt x="419813" y="107144"/>
                  <a:pt x="417659" y="72972"/>
                </a:cubicBezTo>
                <a:lnTo>
                  <a:pt x="385884" y="104747"/>
                </a:lnTo>
                <a:lnTo>
                  <a:pt x="339583" y="93024"/>
                </a:lnTo>
                <a:lnTo>
                  <a:pt x="327863" y="46726"/>
                </a:lnTo>
                <a:close/>
                <a:moveTo>
                  <a:pt x="13306" y="0"/>
                </a:moveTo>
                <a:lnTo>
                  <a:pt x="43087" y="13405"/>
                </a:lnTo>
                <a:lnTo>
                  <a:pt x="205643" y="176939"/>
                </a:lnTo>
                <a:lnTo>
                  <a:pt x="228210" y="154372"/>
                </a:lnTo>
                <a:lnTo>
                  <a:pt x="228179" y="154341"/>
                </a:lnTo>
                <a:lnTo>
                  <a:pt x="283563" y="98956"/>
                </a:lnTo>
                <a:cubicBezTo>
                  <a:pt x="279398" y="85364"/>
                  <a:pt x="279153" y="70873"/>
                  <a:pt x="282858" y="57149"/>
                </a:cubicBezTo>
                <a:cubicBezTo>
                  <a:pt x="293728" y="16881"/>
                  <a:pt x="335182" y="-6950"/>
                  <a:pt x="375449" y="3919"/>
                </a:cubicBezTo>
                <a:lnTo>
                  <a:pt x="386728" y="6955"/>
                </a:lnTo>
                <a:lnTo>
                  <a:pt x="342833" y="50846"/>
                </a:lnTo>
                <a:lnTo>
                  <a:pt x="350697" y="81910"/>
                </a:lnTo>
                <a:lnTo>
                  <a:pt x="381764" y="89777"/>
                </a:lnTo>
                <a:lnTo>
                  <a:pt x="425659" y="45882"/>
                </a:lnTo>
                <a:lnTo>
                  <a:pt x="428691" y="57161"/>
                </a:lnTo>
                <a:cubicBezTo>
                  <a:pt x="435678" y="83257"/>
                  <a:pt x="428245" y="111099"/>
                  <a:pt x="409183" y="130241"/>
                </a:cubicBezTo>
                <a:cubicBezTo>
                  <a:pt x="389397" y="149951"/>
                  <a:pt x="360371" y="157177"/>
                  <a:pt x="333653" y="149044"/>
                </a:cubicBezTo>
                <a:lnTo>
                  <a:pt x="283042" y="199656"/>
                </a:lnTo>
                <a:lnTo>
                  <a:pt x="413804" y="330417"/>
                </a:lnTo>
                <a:cubicBezTo>
                  <a:pt x="437111" y="353725"/>
                  <a:pt x="437111" y="391514"/>
                  <a:pt x="413804" y="414822"/>
                </a:cubicBezTo>
                <a:cubicBezTo>
                  <a:pt x="390496" y="438130"/>
                  <a:pt x="352707" y="438130"/>
                  <a:pt x="329399" y="414822"/>
                </a:cubicBezTo>
                <a:lnTo>
                  <a:pt x="198641" y="284061"/>
                </a:lnTo>
                <a:lnTo>
                  <a:pt x="148035" y="334666"/>
                </a:lnTo>
                <a:cubicBezTo>
                  <a:pt x="152200" y="348258"/>
                  <a:pt x="152445" y="362749"/>
                  <a:pt x="148740" y="376474"/>
                </a:cubicBezTo>
                <a:cubicBezTo>
                  <a:pt x="137871" y="416741"/>
                  <a:pt x="96416" y="440573"/>
                  <a:pt x="56149" y="429703"/>
                </a:cubicBezTo>
                <a:lnTo>
                  <a:pt x="44870" y="426671"/>
                </a:lnTo>
                <a:lnTo>
                  <a:pt x="88765" y="382776"/>
                </a:lnTo>
                <a:lnTo>
                  <a:pt x="80901" y="351709"/>
                </a:lnTo>
                <a:lnTo>
                  <a:pt x="49834" y="343842"/>
                </a:lnTo>
                <a:lnTo>
                  <a:pt x="5939" y="387740"/>
                </a:lnTo>
                <a:lnTo>
                  <a:pt x="2907" y="376461"/>
                </a:lnTo>
                <a:cubicBezTo>
                  <a:pt x="-799" y="362735"/>
                  <a:pt x="-554" y="348241"/>
                  <a:pt x="3612" y="334648"/>
                </a:cubicBezTo>
                <a:cubicBezTo>
                  <a:pt x="15834" y="294771"/>
                  <a:pt x="58068" y="272353"/>
                  <a:pt x="97944" y="284575"/>
                </a:cubicBezTo>
                <a:lnTo>
                  <a:pt x="153352" y="229167"/>
                </a:lnTo>
                <a:lnTo>
                  <a:pt x="153383" y="229199"/>
                </a:lnTo>
                <a:lnTo>
                  <a:pt x="175949" y="206633"/>
                </a:lnTo>
                <a:lnTo>
                  <a:pt x="13378" y="43081"/>
                </a:lnTo>
                <a:lnTo>
                  <a:pt x="0" y="13309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zh-CN" altLang="en-US"/>
          </a:p>
        </p:txBody>
      </p:sp>
      <p:sp>
        <p:nvSpPr>
          <p:cNvPr id="79" name="图形 99"/>
          <p:cNvSpPr/>
          <p:nvPr/>
        </p:nvSpPr>
        <p:spPr>
          <a:xfrm>
            <a:off x="9436548" y="3637505"/>
            <a:ext cx="359926" cy="359926"/>
          </a:xfrm>
          <a:custGeom>
            <a:avLst/>
            <a:gdLst>
              <a:gd name="connsiteX0" fmla="*/ 279060 w 438750"/>
              <a:gd name="connsiteY0" fmla="*/ 74125 h 438750"/>
              <a:gd name="connsiteX1" fmla="*/ 279060 w 438750"/>
              <a:gd name="connsiteY1" fmla="*/ 29076 h 438750"/>
              <a:gd name="connsiteX2" fmla="*/ 255047 w 438750"/>
              <a:gd name="connsiteY2" fmla="*/ 5063 h 438750"/>
              <a:gd name="connsiteX3" fmla="*/ 5063 w 438750"/>
              <a:gd name="connsiteY3" fmla="*/ 5089 h 438750"/>
              <a:gd name="connsiteX4" fmla="*/ 5063 w 438750"/>
              <a:gd name="connsiteY4" fmla="*/ 437089 h 438750"/>
              <a:gd name="connsiteX5" fmla="*/ 18563 w 438750"/>
              <a:gd name="connsiteY5" fmla="*/ 437089 h 438750"/>
              <a:gd name="connsiteX6" fmla="*/ 18563 w 438750"/>
              <a:gd name="connsiteY6" fmla="*/ 234614 h 438750"/>
              <a:gd name="connsiteX7" fmla="*/ 32079 w 438750"/>
              <a:gd name="connsiteY7" fmla="*/ 234612 h 438750"/>
              <a:gd name="connsiteX8" fmla="*/ 32079 w 438750"/>
              <a:gd name="connsiteY8" fmla="*/ 403352 h 438750"/>
              <a:gd name="connsiteX9" fmla="*/ 65829 w 438750"/>
              <a:gd name="connsiteY9" fmla="*/ 437102 h 438750"/>
              <a:gd name="connsiteX10" fmla="*/ 111424 w 438750"/>
              <a:gd name="connsiteY10" fmla="*/ 437102 h 438750"/>
              <a:gd name="connsiteX11" fmla="*/ 130518 w 438750"/>
              <a:gd name="connsiteY11" fmla="*/ 429192 h 438750"/>
              <a:gd name="connsiteX12" fmla="*/ 173862 w 438750"/>
              <a:gd name="connsiteY12" fmla="*/ 385851 h 438750"/>
              <a:gd name="connsiteX13" fmla="*/ 191455 w 438750"/>
              <a:gd name="connsiteY13" fmla="*/ 403151 h 438750"/>
              <a:gd name="connsiteX14" fmla="*/ 191268 w 438750"/>
              <a:gd name="connsiteY14" fmla="*/ 403339 h 438750"/>
              <a:gd name="connsiteX15" fmla="*/ 200813 w 438750"/>
              <a:gd name="connsiteY15" fmla="*/ 412883 h 438750"/>
              <a:gd name="connsiteX16" fmla="*/ 201080 w 438750"/>
              <a:gd name="connsiteY16" fmla="*/ 412616 h 438750"/>
              <a:gd name="connsiteX17" fmla="*/ 224942 w 438750"/>
              <a:gd name="connsiteY17" fmla="*/ 436080 h 438750"/>
              <a:gd name="connsiteX18" fmla="*/ 234407 w 438750"/>
              <a:gd name="connsiteY18" fmla="*/ 426456 h 438750"/>
              <a:gd name="connsiteX19" fmla="*/ 210626 w 438750"/>
              <a:gd name="connsiteY19" fmla="*/ 403070 h 438750"/>
              <a:gd name="connsiteX20" fmla="*/ 281836 w 438750"/>
              <a:gd name="connsiteY20" fmla="*/ 331864 h 438750"/>
              <a:gd name="connsiteX21" fmla="*/ 340026 w 438750"/>
              <a:gd name="connsiteY21" fmla="*/ 389583 h 438750"/>
              <a:gd name="connsiteX22" fmla="*/ 339771 w 438750"/>
              <a:gd name="connsiteY22" fmla="*/ 389839 h 438750"/>
              <a:gd name="connsiteX23" fmla="*/ 349316 w 438750"/>
              <a:gd name="connsiteY23" fmla="*/ 399383 h 438750"/>
              <a:gd name="connsiteX24" fmla="*/ 349610 w 438750"/>
              <a:gd name="connsiteY24" fmla="*/ 399089 h 438750"/>
              <a:gd name="connsiteX25" fmla="*/ 386902 w 438750"/>
              <a:gd name="connsiteY25" fmla="*/ 436080 h 438750"/>
              <a:gd name="connsiteX26" fmla="*/ 396408 w 438750"/>
              <a:gd name="connsiteY26" fmla="*/ 426496 h 438750"/>
              <a:gd name="connsiteX27" fmla="*/ 359154 w 438750"/>
              <a:gd name="connsiteY27" fmla="*/ 389545 h 438750"/>
              <a:gd name="connsiteX28" fmla="*/ 376316 w 438750"/>
              <a:gd name="connsiteY28" fmla="*/ 372383 h 438750"/>
              <a:gd name="connsiteX29" fmla="*/ 412525 w 438750"/>
              <a:gd name="connsiteY29" fmla="*/ 408592 h 438750"/>
              <a:gd name="connsiteX30" fmla="*/ 422069 w 438750"/>
              <a:gd name="connsiteY30" fmla="*/ 399047 h 438750"/>
              <a:gd name="connsiteX31" fmla="*/ 376316 w 438750"/>
              <a:gd name="connsiteY31" fmla="*/ 353294 h 438750"/>
              <a:gd name="connsiteX32" fmla="*/ 349571 w 438750"/>
              <a:gd name="connsiteY32" fmla="*/ 380038 h 438750"/>
              <a:gd name="connsiteX33" fmla="*/ 281796 w 438750"/>
              <a:gd name="connsiteY33" fmla="*/ 312814 h 438750"/>
              <a:gd name="connsiteX34" fmla="*/ 201001 w 438750"/>
              <a:gd name="connsiteY34" fmla="*/ 393606 h 438750"/>
              <a:gd name="connsiteX35" fmla="*/ 173783 w 438750"/>
              <a:gd name="connsiteY35" fmla="*/ 366840 h 438750"/>
              <a:gd name="connsiteX36" fmla="*/ 120973 w 438750"/>
              <a:gd name="connsiteY36" fmla="*/ 419647 h 438750"/>
              <a:gd name="connsiteX37" fmla="*/ 111424 w 438750"/>
              <a:gd name="connsiteY37" fmla="*/ 423602 h 438750"/>
              <a:gd name="connsiteX38" fmla="*/ 65829 w 438750"/>
              <a:gd name="connsiteY38" fmla="*/ 423602 h 438750"/>
              <a:gd name="connsiteX39" fmla="*/ 45579 w 438750"/>
              <a:gd name="connsiteY39" fmla="*/ 403352 h 438750"/>
              <a:gd name="connsiteX40" fmla="*/ 45579 w 438750"/>
              <a:gd name="connsiteY40" fmla="*/ 234611 h 438750"/>
              <a:gd name="connsiteX41" fmla="*/ 255047 w 438750"/>
              <a:gd name="connsiteY41" fmla="*/ 234589 h 438750"/>
              <a:gd name="connsiteX42" fmla="*/ 265587 w 438750"/>
              <a:gd name="connsiteY42" fmla="*/ 245077 h 438750"/>
              <a:gd name="connsiteX43" fmla="*/ 255099 w 438750"/>
              <a:gd name="connsiteY43" fmla="*/ 255617 h 438750"/>
              <a:gd name="connsiteX44" fmla="*/ 255047 w 438750"/>
              <a:gd name="connsiteY44" fmla="*/ 255617 h 438750"/>
              <a:gd name="connsiteX45" fmla="*/ 151456 w 438750"/>
              <a:gd name="connsiteY45" fmla="*/ 255617 h 438750"/>
              <a:gd name="connsiteX46" fmla="*/ 127477 w 438750"/>
              <a:gd name="connsiteY46" fmla="*/ 279672 h 438750"/>
              <a:gd name="connsiteX47" fmla="*/ 151456 w 438750"/>
              <a:gd name="connsiteY47" fmla="*/ 303651 h 438750"/>
              <a:gd name="connsiteX48" fmla="*/ 437672 w 438750"/>
              <a:gd name="connsiteY48" fmla="*/ 303651 h 438750"/>
              <a:gd name="connsiteX49" fmla="*/ 391787 w 438750"/>
              <a:gd name="connsiteY49" fmla="*/ 188888 h 438750"/>
              <a:gd name="connsiteX50" fmla="*/ 437672 w 438750"/>
              <a:gd name="connsiteY50" fmla="*/ 74124 h 438750"/>
              <a:gd name="connsiteX51" fmla="*/ 279060 w 438750"/>
              <a:gd name="connsiteY51" fmla="*/ 74125 h 438750"/>
              <a:gd name="connsiteX52" fmla="*/ 255047 w 438750"/>
              <a:gd name="connsiteY52" fmla="*/ 221089 h 438750"/>
              <a:gd name="connsiteX53" fmla="*/ 18563 w 438750"/>
              <a:gd name="connsiteY53" fmla="*/ 221115 h 438750"/>
              <a:gd name="connsiteX54" fmla="*/ 18563 w 438750"/>
              <a:gd name="connsiteY54" fmla="*/ 18589 h 438750"/>
              <a:gd name="connsiteX55" fmla="*/ 255047 w 438750"/>
              <a:gd name="connsiteY55" fmla="*/ 18563 h 438750"/>
              <a:gd name="connsiteX56" fmla="*/ 265560 w 438750"/>
              <a:gd name="connsiteY56" fmla="*/ 29077 h 438750"/>
              <a:gd name="connsiteX57" fmla="*/ 265567 w 438750"/>
              <a:gd name="connsiteY57" fmla="*/ 223515 h 438750"/>
              <a:gd name="connsiteX58" fmla="*/ 255047 w 438750"/>
              <a:gd name="connsiteY58" fmla="*/ 221089 h 438750"/>
              <a:gd name="connsiteX59" fmla="*/ 417739 w 438750"/>
              <a:gd name="connsiteY59" fmla="*/ 290151 h 438750"/>
              <a:gd name="connsiteX60" fmla="*/ 151456 w 438750"/>
              <a:gd name="connsiteY60" fmla="*/ 290151 h 438750"/>
              <a:gd name="connsiteX61" fmla="*/ 140964 w 438750"/>
              <a:gd name="connsiteY61" fmla="*/ 279609 h 438750"/>
              <a:gd name="connsiteX62" fmla="*/ 151456 w 438750"/>
              <a:gd name="connsiteY62" fmla="*/ 269117 h 438750"/>
              <a:gd name="connsiteX63" fmla="*/ 255047 w 438750"/>
              <a:gd name="connsiteY63" fmla="*/ 269117 h 438750"/>
              <a:gd name="connsiteX64" fmla="*/ 278098 w 438750"/>
              <a:gd name="connsiteY64" fmla="*/ 251853 h 438750"/>
              <a:gd name="connsiteX65" fmla="*/ 279067 w 438750"/>
              <a:gd name="connsiteY65" fmla="*/ 251853 h 438750"/>
              <a:gd name="connsiteX66" fmla="*/ 279060 w 438750"/>
              <a:gd name="connsiteY66" fmla="*/ 87625 h 438750"/>
              <a:gd name="connsiteX67" fmla="*/ 417739 w 438750"/>
              <a:gd name="connsiteY67" fmla="*/ 87625 h 438750"/>
              <a:gd name="connsiteX68" fmla="*/ 377245 w 438750"/>
              <a:gd name="connsiteY68" fmla="*/ 188888 h 438750"/>
              <a:gd name="connsiteX69" fmla="*/ 417739 w 438750"/>
              <a:gd name="connsiteY69" fmla="*/ 290151 h 438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</a:cxnLst>
            <a:rect l="l" t="t" r="r" b="b"/>
            <a:pathLst>
              <a:path w="438750" h="438750">
                <a:moveTo>
                  <a:pt x="279060" y="74125"/>
                </a:moveTo>
                <a:lnTo>
                  <a:pt x="279060" y="29076"/>
                </a:lnTo>
                <a:cubicBezTo>
                  <a:pt x="279047" y="15820"/>
                  <a:pt x="268303" y="5076"/>
                  <a:pt x="255047" y="5063"/>
                </a:cubicBezTo>
                <a:lnTo>
                  <a:pt x="5063" y="5089"/>
                </a:lnTo>
                <a:lnTo>
                  <a:pt x="5063" y="437089"/>
                </a:lnTo>
                <a:lnTo>
                  <a:pt x="18563" y="437089"/>
                </a:lnTo>
                <a:lnTo>
                  <a:pt x="18563" y="234614"/>
                </a:lnTo>
                <a:lnTo>
                  <a:pt x="32079" y="234612"/>
                </a:lnTo>
                <a:lnTo>
                  <a:pt x="32079" y="403352"/>
                </a:lnTo>
                <a:cubicBezTo>
                  <a:pt x="32101" y="421983"/>
                  <a:pt x="47198" y="437080"/>
                  <a:pt x="65829" y="437102"/>
                </a:cubicBezTo>
                <a:lnTo>
                  <a:pt x="111424" y="437102"/>
                </a:lnTo>
                <a:cubicBezTo>
                  <a:pt x="118590" y="437120"/>
                  <a:pt x="125464" y="434272"/>
                  <a:pt x="130518" y="429192"/>
                </a:cubicBezTo>
                <a:lnTo>
                  <a:pt x="173862" y="385851"/>
                </a:lnTo>
                <a:lnTo>
                  <a:pt x="191455" y="403151"/>
                </a:lnTo>
                <a:lnTo>
                  <a:pt x="191268" y="403339"/>
                </a:lnTo>
                <a:lnTo>
                  <a:pt x="200813" y="412883"/>
                </a:lnTo>
                <a:lnTo>
                  <a:pt x="201080" y="412616"/>
                </a:lnTo>
                <a:lnTo>
                  <a:pt x="224942" y="436080"/>
                </a:lnTo>
                <a:lnTo>
                  <a:pt x="234407" y="426456"/>
                </a:lnTo>
                <a:lnTo>
                  <a:pt x="210626" y="403070"/>
                </a:lnTo>
                <a:lnTo>
                  <a:pt x="281836" y="331864"/>
                </a:lnTo>
                <a:lnTo>
                  <a:pt x="340026" y="389583"/>
                </a:lnTo>
                <a:lnTo>
                  <a:pt x="339771" y="389839"/>
                </a:lnTo>
                <a:lnTo>
                  <a:pt x="349316" y="399383"/>
                </a:lnTo>
                <a:lnTo>
                  <a:pt x="349610" y="399089"/>
                </a:lnTo>
                <a:lnTo>
                  <a:pt x="386902" y="436080"/>
                </a:lnTo>
                <a:lnTo>
                  <a:pt x="396408" y="426496"/>
                </a:lnTo>
                <a:lnTo>
                  <a:pt x="359154" y="389545"/>
                </a:lnTo>
                <a:lnTo>
                  <a:pt x="376316" y="372383"/>
                </a:lnTo>
                <a:lnTo>
                  <a:pt x="412525" y="408592"/>
                </a:lnTo>
                <a:lnTo>
                  <a:pt x="422069" y="399047"/>
                </a:lnTo>
                <a:lnTo>
                  <a:pt x="376316" y="353294"/>
                </a:lnTo>
                <a:lnTo>
                  <a:pt x="349571" y="380038"/>
                </a:lnTo>
                <a:lnTo>
                  <a:pt x="281796" y="312814"/>
                </a:lnTo>
                <a:lnTo>
                  <a:pt x="201001" y="393606"/>
                </a:lnTo>
                <a:lnTo>
                  <a:pt x="173783" y="366840"/>
                </a:lnTo>
                <a:lnTo>
                  <a:pt x="120973" y="419647"/>
                </a:lnTo>
                <a:cubicBezTo>
                  <a:pt x="118445" y="422187"/>
                  <a:pt x="115007" y="423611"/>
                  <a:pt x="111424" y="423602"/>
                </a:cubicBezTo>
                <a:lnTo>
                  <a:pt x="65829" y="423602"/>
                </a:lnTo>
                <a:cubicBezTo>
                  <a:pt x="54651" y="423590"/>
                  <a:pt x="45592" y="414531"/>
                  <a:pt x="45579" y="403352"/>
                </a:cubicBezTo>
                <a:lnTo>
                  <a:pt x="45579" y="234611"/>
                </a:lnTo>
                <a:lnTo>
                  <a:pt x="255047" y="234589"/>
                </a:lnTo>
                <a:cubicBezTo>
                  <a:pt x="260854" y="234575"/>
                  <a:pt x="265572" y="239270"/>
                  <a:pt x="265587" y="245077"/>
                </a:cubicBezTo>
                <a:cubicBezTo>
                  <a:pt x="265601" y="250883"/>
                  <a:pt x="260905" y="255602"/>
                  <a:pt x="255099" y="255617"/>
                </a:cubicBezTo>
                <a:cubicBezTo>
                  <a:pt x="255081" y="255617"/>
                  <a:pt x="255064" y="255617"/>
                  <a:pt x="255047" y="255617"/>
                </a:cubicBezTo>
                <a:lnTo>
                  <a:pt x="151456" y="255617"/>
                </a:lnTo>
                <a:cubicBezTo>
                  <a:pt x="138192" y="255638"/>
                  <a:pt x="127456" y="266408"/>
                  <a:pt x="127477" y="279672"/>
                </a:cubicBezTo>
                <a:cubicBezTo>
                  <a:pt x="127499" y="292907"/>
                  <a:pt x="138222" y="303630"/>
                  <a:pt x="151456" y="303651"/>
                </a:cubicBezTo>
                <a:lnTo>
                  <a:pt x="437672" y="303651"/>
                </a:lnTo>
                <a:lnTo>
                  <a:pt x="391787" y="188888"/>
                </a:lnTo>
                <a:lnTo>
                  <a:pt x="437672" y="74124"/>
                </a:lnTo>
                <a:lnTo>
                  <a:pt x="279060" y="74125"/>
                </a:lnTo>
                <a:close/>
                <a:moveTo>
                  <a:pt x="255047" y="221089"/>
                </a:moveTo>
                <a:lnTo>
                  <a:pt x="18563" y="221115"/>
                </a:lnTo>
                <a:lnTo>
                  <a:pt x="18563" y="18589"/>
                </a:lnTo>
                <a:lnTo>
                  <a:pt x="255047" y="18563"/>
                </a:lnTo>
                <a:cubicBezTo>
                  <a:pt x="260850" y="18571"/>
                  <a:pt x="265552" y="23274"/>
                  <a:pt x="265560" y="29077"/>
                </a:cubicBezTo>
                <a:lnTo>
                  <a:pt x="265567" y="223515"/>
                </a:lnTo>
                <a:cubicBezTo>
                  <a:pt x="262292" y="221913"/>
                  <a:pt x="258693" y="221083"/>
                  <a:pt x="255047" y="221089"/>
                </a:cubicBezTo>
                <a:close/>
                <a:moveTo>
                  <a:pt x="417739" y="290151"/>
                </a:moveTo>
                <a:lnTo>
                  <a:pt x="151456" y="290151"/>
                </a:lnTo>
                <a:cubicBezTo>
                  <a:pt x="145648" y="290137"/>
                  <a:pt x="140950" y="285417"/>
                  <a:pt x="140964" y="279609"/>
                </a:cubicBezTo>
                <a:cubicBezTo>
                  <a:pt x="140978" y="273820"/>
                  <a:pt x="145668" y="269131"/>
                  <a:pt x="151456" y="269117"/>
                </a:cubicBezTo>
                <a:lnTo>
                  <a:pt x="255047" y="269117"/>
                </a:lnTo>
                <a:cubicBezTo>
                  <a:pt x="265707" y="269106"/>
                  <a:pt x="275089" y="262080"/>
                  <a:pt x="278098" y="251853"/>
                </a:cubicBezTo>
                <a:lnTo>
                  <a:pt x="279067" y="251853"/>
                </a:lnTo>
                <a:lnTo>
                  <a:pt x="279060" y="87625"/>
                </a:lnTo>
                <a:lnTo>
                  <a:pt x="417739" y="87625"/>
                </a:lnTo>
                <a:lnTo>
                  <a:pt x="377245" y="188888"/>
                </a:lnTo>
                <a:lnTo>
                  <a:pt x="417739" y="290151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80" name="任意形状 100"/>
          <p:cNvSpPr/>
          <p:nvPr/>
        </p:nvSpPr>
        <p:spPr>
          <a:xfrm>
            <a:off x="7064732" y="3645995"/>
            <a:ext cx="310090" cy="342946"/>
          </a:xfrm>
          <a:custGeom>
            <a:avLst/>
            <a:gdLst>
              <a:gd name="connsiteX0" fmla="*/ 135046 w 378000"/>
              <a:gd name="connsiteY0" fmla="*/ 107821 h 418051"/>
              <a:gd name="connsiteX1" fmla="*/ 135046 w 378000"/>
              <a:gd name="connsiteY1" fmla="*/ 184365 h 418051"/>
              <a:gd name="connsiteX2" fmla="*/ 203580 w 378000"/>
              <a:gd name="connsiteY2" fmla="*/ 149982 h 418051"/>
              <a:gd name="connsiteX3" fmla="*/ 135046 w 378000"/>
              <a:gd name="connsiteY3" fmla="*/ 107821 h 418051"/>
              <a:gd name="connsiteX4" fmla="*/ 104637 w 378000"/>
              <a:gd name="connsiteY4" fmla="*/ 96602 h 418051"/>
              <a:gd name="connsiteX5" fmla="*/ 108645 w 378000"/>
              <a:gd name="connsiteY5" fmla="*/ 109495 h 418051"/>
              <a:gd name="connsiteX6" fmla="*/ 102198 w 378000"/>
              <a:gd name="connsiteY6" fmla="*/ 111499 h 418051"/>
              <a:gd name="connsiteX7" fmla="*/ 40545 w 378000"/>
              <a:gd name="connsiteY7" fmla="*/ 195300 h 418051"/>
              <a:gd name="connsiteX8" fmla="*/ 42371 w 378000"/>
              <a:gd name="connsiteY8" fmla="*/ 213100 h 418051"/>
              <a:gd name="connsiteX9" fmla="*/ 146113 w 378000"/>
              <a:gd name="connsiteY9" fmla="*/ 281225 h 418051"/>
              <a:gd name="connsiteX10" fmla="*/ 214239 w 378000"/>
              <a:gd name="connsiteY10" fmla="*/ 177483 h 418051"/>
              <a:gd name="connsiteX11" fmla="*/ 212881 w 378000"/>
              <a:gd name="connsiteY11" fmla="*/ 170871 h 418051"/>
              <a:gd name="connsiteX12" fmla="*/ 226104 w 378000"/>
              <a:gd name="connsiteY12" fmla="*/ 168155 h 418051"/>
              <a:gd name="connsiteX13" fmla="*/ 227462 w 378000"/>
              <a:gd name="connsiteY13" fmla="*/ 174767 h 418051"/>
              <a:gd name="connsiteX14" fmla="*/ 229545 w 378000"/>
              <a:gd name="connsiteY14" fmla="*/ 195300 h 418051"/>
              <a:gd name="connsiteX15" fmla="*/ 158379 w 378000"/>
              <a:gd name="connsiteY15" fmla="*/ 291975 h 418051"/>
              <a:gd name="connsiteX16" fmla="*/ 31600 w 378000"/>
              <a:gd name="connsiteY16" fmla="*/ 225385 h 418051"/>
              <a:gd name="connsiteX17" fmla="*/ 98191 w 378000"/>
              <a:gd name="connsiteY17" fmla="*/ 98605 h 418051"/>
              <a:gd name="connsiteX18" fmla="*/ 121546 w 378000"/>
              <a:gd name="connsiteY18" fmla="*/ 94051 h 418051"/>
              <a:gd name="connsiteX19" fmla="*/ 128296 w 378000"/>
              <a:gd name="connsiteY19" fmla="*/ 94051 h 418051"/>
              <a:gd name="connsiteX20" fmla="*/ 218946 w 378000"/>
              <a:gd name="connsiteY20" fmla="*/ 149725 h 418051"/>
              <a:gd name="connsiteX21" fmla="*/ 222090 w 378000"/>
              <a:gd name="connsiteY21" fmla="*/ 155796 h 418051"/>
              <a:gd name="connsiteX22" fmla="*/ 121546 w 378000"/>
              <a:gd name="connsiteY22" fmla="*/ 206236 h 418051"/>
              <a:gd name="connsiteX23" fmla="*/ 323802 w 378000"/>
              <a:gd name="connsiteY23" fmla="*/ 0 h 418051"/>
              <a:gd name="connsiteX24" fmla="*/ 360775 w 378000"/>
              <a:gd name="connsiteY24" fmla="*/ 58621 h 418051"/>
              <a:gd name="connsiteX25" fmla="*/ 349358 w 378000"/>
              <a:gd name="connsiteY25" fmla="*/ 65819 h 418051"/>
              <a:gd name="connsiteX26" fmla="*/ 324276 w 378000"/>
              <a:gd name="connsiteY26" fmla="*/ 26050 h 418051"/>
              <a:gd name="connsiteX27" fmla="*/ 308779 w 378000"/>
              <a:gd name="connsiteY27" fmla="*/ 52714 h 418051"/>
              <a:gd name="connsiteX28" fmla="*/ 330789 w 378000"/>
              <a:gd name="connsiteY28" fmla="*/ 52714 h 418051"/>
              <a:gd name="connsiteX29" fmla="*/ 330802 w 378000"/>
              <a:gd name="connsiteY29" fmla="*/ 94440 h 418051"/>
              <a:gd name="connsiteX30" fmla="*/ 246150 w 378000"/>
              <a:gd name="connsiteY30" fmla="*/ 303249 h 418051"/>
              <a:gd name="connsiteX31" fmla="*/ 40948 w 378000"/>
              <a:gd name="connsiteY31" fmla="*/ 391836 h 418051"/>
              <a:gd name="connsiteX32" fmla="*/ 19999 w 378000"/>
              <a:gd name="connsiteY32" fmla="*/ 391045 h 418051"/>
              <a:gd name="connsiteX33" fmla="*/ 13496 w 378000"/>
              <a:gd name="connsiteY33" fmla="*/ 397793 h 418051"/>
              <a:gd name="connsiteX34" fmla="*/ 20250 w 378000"/>
              <a:gd name="connsiteY34" fmla="*/ 404551 h 418051"/>
              <a:gd name="connsiteX35" fmla="*/ 168750 w 378000"/>
              <a:gd name="connsiteY35" fmla="*/ 404551 h 418051"/>
              <a:gd name="connsiteX36" fmla="*/ 175500 w 378000"/>
              <a:gd name="connsiteY36" fmla="*/ 397801 h 418051"/>
              <a:gd name="connsiteX37" fmla="*/ 175500 w 378000"/>
              <a:gd name="connsiteY37" fmla="*/ 384301 h 418051"/>
              <a:gd name="connsiteX38" fmla="*/ 195750 w 378000"/>
              <a:gd name="connsiteY38" fmla="*/ 364051 h 418051"/>
              <a:gd name="connsiteX39" fmla="*/ 216000 w 378000"/>
              <a:gd name="connsiteY39" fmla="*/ 384301 h 418051"/>
              <a:gd name="connsiteX40" fmla="*/ 216000 w 378000"/>
              <a:gd name="connsiteY40" fmla="*/ 397801 h 418051"/>
              <a:gd name="connsiteX41" fmla="*/ 222750 w 378000"/>
              <a:gd name="connsiteY41" fmla="*/ 404551 h 418051"/>
              <a:gd name="connsiteX42" fmla="*/ 229500 w 378000"/>
              <a:gd name="connsiteY42" fmla="*/ 397801 h 418051"/>
              <a:gd name="connsiteX43" fmla="*/ 229500 w 378000"/>
              <a:gd name="connsiteY43" fmla="*/ 357301 h 418051"/>
              <a:gd name="connsiteX44" fmla="*/ 249750 w 378000"/>
              <a:gd name="connsiteY44" fmla="*/ 337051 h 418051"/>
              <a:gd name="connsiteX45" fmla="*/ 270000 w 378000"/>
              <a:gd name="connsiteY45" fmla="*/ 357301 h 418051"/>
              <a:gd name="connsiteX46" fmla="*/ 270000 w 378000"/>
              <a:gd name="connsiteY46" fmla="*/ 397801 h 418051"/>
              <a:gd name="connsiteX47" fmla="*/ 276750 w 378000"/>
              <a:gd name="connsiteY47" fmla="*/ 404551 h 418051"/>
              <a:gd name="connsiteX48" fmla="*/ 283500 w 378000"/>
              <a:gd name="connsiteY48" fmla="*/ 397801 h 418051"/>
              <a:gd name="connsiteX49" fmla="*/ 283500 w 378000"/>
              <a:gd name="connsiteY49" fmla="*/ 289801 h 418051"/>
              <a:gd name="connsiteX50" fmla="*/ 303750 w 378000"/>
              <a:gd name="connsiteY50" fmla="*/ 269551 h 418051"/>
              <a:gd name="connsiteX51" fmla="*/ 324000 w 378000"/>
              <a:gd name="connsiteY51" fmla="*/ 289801 h 418051"/>
              <a:gd name="connsiteX52" fmla="*/ 324000 w 378000"/>
              <a:gd name="connsiteY52" fmla="*/ 397801 h 418051"/>
              <a:gd name="connsiteX53" fmla="*/ 330750 w 378000"/>
              <a:gd name="connsiteY53" fmla="*/ 404551 h 418051"/>
              <a:gd name="connsiteX54" fmla="*/ 337500 w 378000"/>
              <a:gd name="connsiteY54" fmla="*/ 397801 h 418051"/>
              <a:gd name="connsiteX55" fmla="*/ 337500 w 378000"/>
              <a:gd name="connsiteY55" fmla="*/ 148058 h 418051"/>
              <a:gd name="connsiteX56" fmla="*/ 357750 w 378000"/>
              <a:gd name="connsiteY56" fmla="*/ 127808 h 418051"/>
              <a:gd name="connsiteX57" fmla="*/ 378000 w 378000"/>
              <a:gd name="connsiteY57" fmla="*/ 148058 h 418051"/>
              <a:gd name="connsiteX58" fmla="*/ 378000 w 378000"/>
              <a:gd name="connsiteY58" fmla="*/ 411288 h 418051"/>
              <a:gd name="connsiteX59" fmla="*/ 364500 w 378000"/>
              <a:gd name="connsiteY59" fmla="*/ 411288 h 418051"/>
              <a:gd name="connsiteX60" fmla="*/ 364500 w 378000"/>
              <a:gd name="connsiteY60" fmla="*/ 148058 h 418051"/>
              <a:gd name="connsiteX61" fmla="*/ 357750 w 378000"/>
              <a:gd name="connsiteY61" fmla="*/ 141308 h 418051"/>
              <a:gd name="connsiteX62" fmla="*/ 351000 w 378000"/>
              <a:gd name="connsiteY62" fmla="*/ 148058 h 418051"/>
              <a:gd name="connsiteX63" fmla="*/ 351000 w 378000"/>
              <a:gd name="connsiteY63" fmla="*/ 397801 h 418051"/>
              <a:gd name="connsiteX64" fmla="*/ 330750 w 378000"/>
              <a:gd name="connsiteY64" fmla="*/ 418051 h 418051"/>
              <a:gd name="connsiteX65" fmla="*/ 310500 w 378000"/>
              <a:gd name="connsiteY65" fmla="*/ 397801 h 418051"/>
              <a:gd name="connsiteX66" fmla="*/ 310500 w 378000"/>
              <a:gd name="connsiteY66" fmla="*/ 289801 h 418051"/>
              <a:gd name="connsiteX67" fmla="*/ 303750 w 378000"/>
              <a:gd name="connsiteY67" fmla="*/ 283051 h 418051"/>
              <a:gd name="connsiteX68" fmla="*/ 297000 w 378000"/>
              <a:gd name="connsiteY68" fmla="*/ 289801 h 418051"/>
              <a:gd name="connsiteX69" fmla="*/ 297000 w 378000"/>
              <a:gd name="connsiteY69" fmla="*/ 397801 h 418051"/>
              <a:gd name="connsiteX70" fmla="*/ 276750 w 378000"/>
              <a:gd name="connsiteY70" fmla="*/ 418051 h 418051"/>
              <a:gd name="connsiteX71" fmla="*/ 256500 w 378000"/>
              <a:gd name="connsiteY71" fmla="*/ 397801 h 418051"/>
              <a:gd name="connsiteX72" fmla="*/ 256500 w 378000"/>
              <a:gd name="connsiteY72" fmla="*/ 357301 h 418051"/>
              <a:gd name="connsiteX73" fmla="*/ 249750 w 378000"/>
              <a:gd name="connsiteY73" fmla="*/ 350551 h 418051"/>
              <a:gd name="connsiteX74" fmla="*/ 243000 w 378000"/>
              <a:gd name="connsiteY74" fmla="*/ 357301 h 418051"/>
              <a:gd name="connsiteX75" fmla="*/ 243000 w 378000"/>
              <a:gd name="connsiteY75" fmla="*/ 397801 h 418051"/>
              <a:gd name="connsiteX76" fmla="*/ 222750 w 378000"/>
              <a:gd name="connsiteY76" fmla="*/ 418051 h 418051"/>
              <a:gd name="connsiteX77" fmla="*/ 202500 w 378000"/>
              <a:gd name="connsiteY77" fmla="*/ 397801 h 418051"/>
              <a:gd name="connsiteX78" fmla="*/ 202500 w 378000"/>
              <a:gd name="connsiteY78" fmla="*/ 384301 h 418051"/>
              <a:gd name="connsiteX79" fmla="*/ 195750 w 378000"/>
              <a:gd name="connsiteY79" fmla="*/ 377551 h 418051"/>
              <a:gd name="connsiteX80" fmla="*/ 189000 w 378000"/>
              <a:gd name="connsiteY80" fmla="*/ 384301 h 418051"/>
              <a:gd name="connsiteX81" fmla="*/ 189000 w 378000"/>
              <a:gd name="connsiteY81" fmla="*/ 397801 h 418051"/>
              <a:gd name="connsiteX82" fmla="*/ 168750 w 378000"/>
              <a:gd name="connsiteY82" fmla="*/ 418051 h 418051"/>
              <a:gd name="connsiteX83" fmla="*/ 20250 w 378000"/>
              <a:gd name="connsiteY83" fmla="*/ 418051 h 418051"/>
              <a:gd name="connsiteX84" fmla="*/ 0 w 378000"/>
              <a:gd name="connsiteY84" fmla="*/ 397801 h 418051"/>
              <a:gd name="connsiteX85" fmla="*/ 20250 w 378000"/>
              <a:gd name="connsiteY85" fmla="*/ 377551 h 418051"/>
              <a:gd name="connsiteX86" fmla="*/ 41205 w 378000"/>
              <a:gd name="connsiteY86" fmla="*/ 378342 h 418051"/>
              <a:gd name="connsiteX87" fmla="*/ 317303 w 378000"/>
              <a:gd name="connsiteY87" fmla="*/ 94440 h 418051"/>
              <a:gd name="connsiteX88" fmla="*/ 317289 w 378000"/>
              <a:gd name="connsiteY88" fmla="*/ 66214 h 418051"/>
              <a:gd name="connsiteX89" fmla="*/ 285325 w 378000"/>
              <a:gd name="connsiteY89" fmla="*/ 66214 h 418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378000" h="418051">
                <a:moveTo>
                  <a:pt x="135046" y="107821"/>
                </a:moveTo>
                <a:lnTo>
                  <a:pt x="135046" y="184365"/>
                </a:lnTo>
                <a:lnTo>
                  <a:pt x="203580" y="149982"/>
                </a:lnTo>
                <a:cubicBezTo>
                  <a:pt x="188640" y="125929"/>
                  <a:pt x="163251" y="110311"/>
                  <a:pt x="135046" y="107821"/>
                </a:cubicBezTo>
                <a:close/>
                <a:moveTo>
                  <a:pt x="104637" y="96602"/>
                </a:moveTo>
                <a:lnTo>
                  <a:pt x="108645" y="109495"/>
                </a:lnTo>
                <a:lnTo>
                  <a:pt x="102198" y="111499"/>
                </a:lnTo>
                <a:cubicBezTo>
                  <a:pt x="65438" y="122812"/>
                  <a:pt x="40404" y="156839"/>
                  <a:pt x="40545" y="195300"/>
                </a:cubicBezTo>
                <a:cubicBezTo>
                  <a:pt x="40546" y="201280"/>
                  <a:pt x="41157" y="207244"/>
                  <a:pt x="42371" y="213100"/>
                </a:cubicBezTo>
                <a:cubicBezTo>
                  <a:pt x="52206" y="260560"/>
                  <a:pt x="98653" y="291060"/>
                  <a:pt x="146113" y="281225"/>
                </a:cubicBezTo>
                <a:cubicBezTo>
                  <a:pt x="193573" y="271390"/>
                  <a:pt x="224074" y="224943"/>
                  <a:pt x="214239" y="177483"/>
                </a:cubicBezTo>
                <a:lnTo>
                  <a:pt x="212881" y="170871"/>
                </a:lnTo>
                <a:lnTo>
                  <a:pt x="226104" y="168155"/>
                </a:lnTo>
                <a:lnTo>
                  <a:pt x="227462" y="174767"/>
                </a:lnTo>
                <a:cubicBezTo>
                  <a:pt x="228849" y="181523"/>
                  <a:pt x="229547" y="188403"/>
                  <a:pt x="229545" y="195300"/>
                </a:cubicBezTo>
                <a:cubicBezTo>
                  <a:pt x="229541" y="239629"/>
                  <a:pt x="200704" y="278801"/>
                  <a:pt x="158379" y="291975"/>
                </a:cubicBezTo>
                <a:cubicBezTo>
                  <a:pt x="104981" y="308596"/>
                  <a:pt x="48220" y="278782"/>
                  <a:pt x="31600" y="225385"/>
                </a:cubicBezTo>
                <a:cubicBezTo>
                  <a:pt x="14979" y="171987"/>
                  <a:pt x="44793" y="115226"/>
                  <a:pt x="98191" y="98605"/>
                </a:cubicBezTo>
                <a:close/>
                <a:moveTo>
                  <a:pt x="121546" y="94051"/>
                </a:moveTo>
                <a:lnTo>
                  <a:pt x="128296" y="94051"/>
                </a:lnTo>
                <a:cubicBezTo>
                  <a:pt x="166478" y="94435"/>
                  <a:pt x="201336" y="115844"/>
                  <a:pt x="218946" y="149725"/>
                </a:cubicBezTo>
                <a:lnTo>
                  <a:pt x="222090" y="155796"/>
                </a:lnTo>
                <a:lnTo>
                  <a:pt x="121546" y="206236"/>
                </a:lnTo>
                <a:close/>
                <a:moveTo>
                  <a:pt x="323802" y="0"/>
                </a:moveTo>
                <a:lnTo>
                  <a:pt x="360775" y="58621"/>
                </a:lnTo>
                <a:lnTo>
                  <a:pt x="349358" y="65819"/>
                </a:lnTo>
                <a:lnTo>
                  <a:pt x="324276" y="26050"/>
                </a:lnTo>
                <a:lnTo>
                  <a:pt x="308779" y="52714"/>
                </a:lnTo>
                <a:lnTo>
                  <a:pt x="330789" y="52714"/>
                </a:lnTo>
                <a:lnTo>
                  <a:pt x="330802" y="94440"/>
                </a:lnTo>
                <a:cubicBezTo>
                  <a:pt x="330837" y="172408"/>
                  <a:pt x="300468" y="247316"/>
                  <a:pt x="246150" y="303249"/>
                </a:cubicBezTo>
                <a:cubicBezTo>
                  <a:pt x="192769" y="359636"/>
                  <a:pt x="118595" y="391657"/>
                  <a:pt x="40948" y="391836"/>
                </a:cubicBezTo>
                <a:lnTo>
                  <a:pt x="19999" y="391045"/>
                </a:lnTo>
                <a:cubicBezTo>
                  <a:pt x="16370" y="391180"/>
                  <a:pt x="13497" y="394161"/>
                  <a:pt x="13496" y="397793"/>
                </a:cubicBezTo>
                <a:cubicBezTo>
                  <a:pt x="13495" y="401524"/>
                  <a:pt x="16518" y="404550"/>
                  <a:pt x="20250" y="404551"/>
                </a:cubicBezTo>
                <a:lnTo>
                  <a:pt x="168750" y="404551"/>
                </a:lnTo>
                <a:cubicBezTo>
                  <a:pt x="172476" y="404549"/>
                  <a:pt x="175497" y="401528"/>
                  <a:pt x="175500" y="397801"/>
                </a:cubicBezTo>
                <a:lnTo>
                  <a:pt x="175500" y="384301"/>
                </a:lnTo>
                <a:cubicBezTo>
                  <a:pt x="175500" y="373118"/>
                  <a:pt x="184566" y="364051"/>
                  <a:pt x="195750" y="364051"/>
                </a:cubicBezTo>
                <a:cubicBezTo>
                  <a:pt x="206933" y="364051"/>
                  <a:pt x="216000" y="373118"/>
                  <a:pt x="216000" y="384301"/>
                </a:cubicBezTo>
                <a:lnTo>
                  <a:pt x="216000" y="397801"/>
                </a:lnTo>
                <a:cubicBezTo>
                  <a:pt x="216000" y="401529"/>
                  <a:pt x="219022" y="404551"/>
                  <a:pt x="222750" y="404551"/>
                </a:cubicBezTo>
                <a:cubicBezTo>
                  <a:pt x="226477" y="404551"/>
                  <a:pt x="229500" y="401529"/>
                  <a:pt x="229500" y="397801"/>
                </a:cubicBezTo>
                <a:lnTo>
                  <a:pt x="229500" y="357301"/>
                </a:lnTo>
                <a:cubicBezTo>
                  <a:pt x="229500" y="346118"/>
                  <a:pt x="238566" y="337051"/>
                  <a:pt x="249750" y="337051"/>
                </a:cubicBezTo>
                <a:cubicBezTo>
                  <a:pt x="260933" y="337051"/>
                  <a:pt x="270000" y="346118"/>
                  <a:pt x="270000" y="357301"/>
                </a:cubicBezTo>
                <a:lnTo>
                  <a:pt x="270000" y="397801"/>
                </a:lnTo>
                <a:cubicBezTo>
                  <a:pt x="270000" y="401529"/>
                  <a:pt x="273022" y="404551"/>
                  <a:pt x="276750" y="404551"/>
                </a:cubicBezTo>
                <a:cubicBezTo>
                  <a:pt x="280477" y="404551"/>
                  <a:pt x="283500" y="401529"/>
                  <a:pt x="283500" y="397801"/>
                </a:cubicBezTo>
                <a:lnTo>
                  <a:pt x="283500" y="289801"/>
                </a:lnTo>
                <a:cubicBezTo>
                  <a:pt x="283500" y="278618"/>
                  <a:pt x="292566" y="269551"/>
                  <a:pt x="303750" y="269551"/>
                </a:cubicBezTo>
                <a:cubicBezTo>
                  <a:pt x="314933" y="269551"/>
                  <a:pt x="324000" y="278618"/>
                  <a:pt x="324000" y="289801"/>
                </a:cubicBezTo>
                <a:lnTo>
                  <a:pt x="324000" y="397801"/>
                </a:lnTo>
                <a:cubicBezTo>
                  <a:pt x="324000" y="401529"/>
                  <a:pt x="327022" y="404551"/>
                  <a:pt x="330750" y="404551"/>
                </a:cubicBezTo>
                <a:cubicBezTo>
                  <a:pt x="334477" y="404551"/>
                  <a:pt x="337500" y="401529"/>
                  <a:pt x="337500" y="397801"/>
                </a:cubicBezTo>
                <a:lnTo>
                  <a:pt x="337500" y="148058"/>
                </a:lnTo>
                <a:cubicBezTo>
                  <a:pt x="337500" y="136874"/>
                  <a:pt x="346566" y="127808"/>
                  <a:pt x="357750" y="127808"/>
                </a:cubicBezTo>
                <a:cubicBezTo>
                  <a:pt x="368933" y="127808"/>
                  <a:pt x="378000" y="136874"/>
                  <a:pt x="378000" y="148058"/>
                </a:cubicBezTo>
                <a:lnTo>
                  <a:pt x="378000" y="411288"/>
                </a:lnTo>
                <a:lnTo>
                  <a:pt x="364500" y="411288"/>
                </a:lnTo>
                <a:lnTo>
                  <a:pt x="364500" y="148058"/>
                </a:lnTo>
                <a:cubicBezTo>
                  <a:pt x="364500" y="144330"/>
                  <a:pt x="361477" y="141308"/>
                  <a:pt x="357750" y="141308"/>
                </a:cubicBezTo>
                <a:cubicBezTo>
                  <a:pt x="354022" y="141308"/>
                  <a:pt x="351000" y="144330"/>
                  <a:pt x="351000" y="148058"/>
                </a:cubicBezTo>
                <a:lnTo>
                  <a:pt x="351000" y="397801"/>
                </a:lnTo>
                <a:cubicBezTo>
                  <a:pt x="351000" y="408985"/>
                  <a:pt x="341933" y="418051"/>
                  <a:pt x="330750" y="418051"/>
                </a:cubicBezTo>
                <a:cubicBezTo>
                  <a:pt x="319566" y="418051"/>
                  <a:pt x="310500" y="408985"/>
                  <a:pt x="310500" y="397801"/>
                </a:cubicBezTo>
                <a:lnTo>
                  <a:pt x="310500" y="289801"/>
                </a:lnTo>
                <a:cubicBezTo>
                  <a:pt x="310500" y="286073"/>
                  <a:pt x="307477" y="283051"/>
                  <a:pt x="303750" y="283051"/>
                </a:cubicBezTo>
                <a:cubicBezTo>
                  <a:pt x="300022" y="283051"/>
                  <a:pt x="297000" y="286073"/>
                  <a:pt x="297000" y="289801"/>
                </a:cubicBezTo>
                <a:lnTo>
                  <a:pt x="297000" y="397801"/>
                </a:lnTo>
                <a:cubicBezTo>
                  <a:pt x="297000" y="408985"/>
                  <a:pt x="287933" y="418051"/>
                  <a:pt x="276750" y="418051"/>
                </a:cubicBezTo>
                <a:cubicBezTo>
                  <a:pt x="265566" y="418051"/>
                  <a:pt x="256500" y="408985"/>
                  <a:pt x="256500" y="397801"/>
                </a:cubicBezTo>
                <a:lnTo>
                  <a:pt x="256500" y="357301"/>
                </a:lnTo>
                <a:cubicBezTo>
                  <a:pt x="256500" y="353573"/>
                  <a:pt x="253477" y="350551"/>
                  <a:pt x="249750" y="350551"/>
                </a:cubicBezTo>
                <a:cubicBezTo>
                  <a:pt x="246022" y="350551"/>
                  <a:pt x="243000" y="353573"/>
                  <a:pt x="243000" y="357301"/>
                </a:cubicBezTo>
                <a:lnTo>
                  <a:pt x="243000" y="397801"/>
                </a:lnTo>
                <a:cubicBezTo>
                  <a:pt x="243000" y="408985"/>
                  <a:pt x="233933" y="418051"/>
                  <a:pt x="222750" y="418051"/>
                </a:cubicBezTo>
                <a:cubicBezTo>
                  <a:pt x="211566" y="418051"/>
                  <a:pt x="202500" y="408985"/>
                  <a:pt x="202500" y="397801"/>
                </a:cubicBezTo>
                <a:lnTo>
                  <a:pt x="202500" y="384301"/>
                </a:lnTo>
                <a:cubicBezTo>
                  <a:pt x="202500" y="380573"/>
                  <a:pt x="199477" y="377551"/>
                  <a:pt x="195750" y="377551"/>
                </a:cubicBezTo>
                <a:cubicBezTo>
                  <a:pt x="192022" y="377551"/>
                  <a:pt x="189000" y="380573"/>
                  <a:pt x="189000" y="384301"/>
                </a:cubicBezTo>
                <a:lnTo>
                  <a:pt x="189000" y="397801"/>
                </a:lnTo>
                <a:cubicBezTo>
                  <a:pt x="188987" y="408980"/>
                  <a:pt x="179928" y="418039"/>
                  <a:pt x="168750" y="418051"/>
                </a:cubicBezTo>
                <a:lnTo>
                  <a:pt x="20250" y="418051"/>
                </a:lnTo>
                <a:cubicBezTo>
                  <a:pt x="9066" y="418051"/>
                  <a:pt x="0" y="408985"/>
                  <a:pt x="0" y="397801"/>
                </a:cubicBezTo>
                <a:cubicBezTo>
                  <a:pt x="0" y="386618"/>
                  <a:pt x="9066" y="377551"/>
                  <a:pt x="20250" y="377551"/>
                </a:cubicBezTo>
                <a:lnTo>
                  <a:pt x="41205" y="378342"/>
                </a:lnTo>
                <a:cubicBezTo>
                  <a:pt x="190746" y="378336"/>
                  <a:pt x="317302" y="248326"/>
                  <a:pt x="317303" y="94440"/>
                </a:cubicBezTo>
                <a:lnTo>
                  <a:pt x="317289" y="66214"/>
                </a:lnTo>
                <a:lnTo>
                  <a:pt x="285325" y="66214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zh-CN" altLang="en-US"/>
          </a:p>
        </p:txBody>
      </p:sp>
      <p:sp>
        <p:nvSpPr>
          <p:cNvPr id="81" name="任意形状 101"/>
          <p:cNvSpPr/>
          <p:nvPr/>
        </p:nvSpPr>
        <p:spPr>
          <a:xfrm>
            <a:off x="2304843" y="3640200"/>
            <a:ext cx="354389" cy="354536"/>
          </a:xfrm>
          <a:custGeom>
            <a:avLst/>
            <a:gdLst>
              <a:gd name="connsiteX0" fmla="*/ 257748 w 432000"/>
              <a:gd name="connsiteY0" fmla="*/ 337678 h 432179"/>
              <a:gd name="connsiteX1" fmla="*/ 432000 w 432000"/>
              <a:gd name="connsiteY1" fmla="*/ 337678 h 432179"/>
              <a:gd name="connsiteX2" fmla="*/ 432000 w 432000"/>
              <a:gd name="connsiteY2" fmla="*/ 351178 h 432179"/>
              <a:gd name="connsiteX3" fmla="*/ 257748 w 432000"/>
              <a:gd name="connsiteY3" fmla="*/ 351178 h 432179"/>
              <a:gd name="connsiteX4" fmla="*/ 0 w 432000"/>
              <a:gd name="connsiteY4" fmla="*/ 337678 h 432179"/>
              <a:gd name="connsiteX5" fmla="*/ 173375 w 432000"/>
              <a:gd name="connsiteY5" fmla="*/ 337678 h 432179"/>
              <a:gd name="connsiteX6" fmla="*/ 173375 w 432000"/>
              <a:gd name="connsiteY6" fmla="*/ 351178 h 432179"/>
              <a:gd name="connsiteX7" fmla="*/ 0 w 432000"/>
              <a:gd name="connsiteY7" fmla="*/ 351178 h 432179"/>
              <a:gd name="connsiteX8" fmla="*/ 209250 w 432000"/>
              <a:gd name="connsiteY8" fmla="*/ 310679 h 432179"/>
              <a:gd name="connsiteX9" fmla="*/ 209250 w 432000"/>
              <a:gd name="connsiteY9" fmla="*/ 411929 h 432179"/>
              <a:gd name="connsiteX10" fmla="*/ 216000 w 432000"/>
              <a:gd name="connsiteY10" fmla="*/ 418679 h 432179"/>
              <a:gd name="connsiteX11" fmla="*/ 222750 w 432000"/>
              <a:gd name="connsiteY11" fmla="*/ 411929 h 432179"/>
              <a:gd name="connsiteX12" fmla="*/ 222750 w 432000"/>
              <a:gd name="connsiteY12" fmla="*/ 310679 h 432179"/>
              <a:gd name="connsiteX13" fmla="*/ 351000 w 432000"/>
              <a:gd name="connsiteY13" fmla="*/ 283678 h 432179"/>
              <a:gd name="connsiteX14" fmla="*/ 351000 w 432000"/>
              <a:gd name="connsiteY14" fmla="*/ 310678 h 432179"/>
              <a:gd name="connsiteX15" fmla="*/ 364510 w 432000"/>
              <a:gd name="connsiteY15" fmla="*/ 310678 h 432179"/>
              <a:gd name="connsiteX16" fmla="*/ 364500 w 432000"/>
              <a:gd name="connsiteY16" fmla="*/ 283678 h 432179"/>
              <a:gd name="connsiteX17" fmla="*/ 270000 w 432000"/>
              <a:gd name="connsiteY17" fmla="*/ 283678 h 432179"/>
              <a:gd name="connsiteX18" fmla="*/ 270000 w 432000"/>
              <a:gd name="connsiteY18" fmla="*/ 310678 h 432179"/>
              <a:gd name="connsiteX19" fmla="*/ 283510 w 432000"/>
              <a:gd name="connsiteY19" fmla="*/ 310678 h 432179"/>
              <a:gd name="connsiteX20" fmla="*/ 283500 w 432000"/>
              <a:gd name="connsiteY20" fmla="*/ 283678 h 432179"/>
              <a:gd name="connsiteX21" fmla="*/ 148499 w 432000"/>
              <a:gd name="connsiteY21" fmla="*/ 283678 h 432179"/>
              <a:gd name="connsiteX22" fmla="*/ 148499 w 432000"/>
              <a:gd name="connsiteY22" fmla="*/ 310678 h 432179"/>
              <a:gd name="connsiteX23" fmla="*/ 161999 w 432000"/>
              <a:gd name="connsiteY23" fmla="*/ 310678 h 432179"/>
              <a:gd name="connsiteX24" fmla="*/ 161999 w 432000"/>
              <a:gd name="connsiteY24" fmla="*/ 283678 h 432179"/>
              <a:gd name="connsiteX25" fmla="*/ 94499 w 432000"/>
              <a:gd name="connsiteY25" fmla="*/ 283678 h 432179"/>
              <a:gd name="connsiteX26" fmla="*/ 94499 w 432000"/>
              <a:gd name="connsiteY26" fmla="*/ 310678 h 432179"/>
              <a:gd name="connsiteX27" fmla="*/ 108009 w 432000"/>
              <a:gd name="connsiteY27" fmla="*/ 310678 h 432179"/>
              <a:gd name="connsiteX28" fmla="*/ 107999 w 432000"/>
              <a:gd name="connsiteY28" fmla="*/ 283678 h 432179"/>
              <a:gd name="connsiteX29" fmla="*/ 13500 w 432000"/>
              <a:gd name="connsiteY29" fmla="*/ 283678 h 432179"/>
              <a:gd name="connsiteX30" fmla="*/ 13500 w 432000"/>
              <a:gd name="connsiteY30" fmla="*/ 310678 h 432179"/>
              <a:gd name="connsiteX31" fmla="*/ 27010 w 432000"/>
              <a:gd name="connsiteY31" fmla="*/ 310678 h 432179"/>
              <a:gd name="connsiteX32" fmla="*/ 27000 w 432000"/>
              <a:gd name="connsiteY32" fmla="*/ 283678 h 432179"/>
              <a:gd name="connsiteX33" fmla="*/ 418499 w 432000"/>
              <a:gd name="connsiteY33" fmla="*/ 270178 h 432179"/>
              <a:gd name="connsiteX34" fmla="*/ 432000 w 432000"/>
              <a:gd name="connsiteY34" fmla="*/ 270178 h 432179"/>
              <a:gd name="connsiteX35" fmla="*/ 432000 w 432000"/>
              <a:gd name="connsiteY35" fmla="*/ 324178 h 432179"/>
              <a:gd name="connsiteX36" fmla="*/ 418499 w 432000"/>
              <a:gd name="connsiteY36" fmla="*/ 324178 h 432179"/>
              <a:gd name="connsiteX37" fmla="*/ 391499 w 432000"/>
              <a:gd name="connsiteY37" fmla="*/ 270178 h 432179"/>
              <a:gd name="connsiteX38" fmla="*/ 405000 w 432000"/>
              <a:gd name="connsiteY38" fmla="*/ 270178 h 432179"/>
              <a:gd name="connsiteX39" fmla="*/ 405000 w 432000"/>
              <a:gd name="connsiteY39" fmla="*/ 324178 h 432179"/>
              <a:gd name="connsiteX40" fmla="*/ 391499 w 432000"/>
              <a:gd name="connsiteY40" fmla="*/ 324178 h 432179"/>
              <a:gd name="connsiteX41" fmla="*/ 351000 w 432000"/>
              <a:gd name="connsiteY41" fmla="*/ 270178 h 432179"/>
              <a:gd name="connsiteX42" fmla="*/ 364500 w 432000"/>
              <a:gd name="connsiteY42" fmla="*/ 270178 h 432179"/>
              <a:gd name="connsiteX43" fmla="*/ 378000 w 432000"/>
              <a:gd name="connsiteY43" fmla="*/ 283678 h 432179"/>
              <a:gd name="connsiteX44" fmla="*/ 378000 w 432000"/>
              <a:gd name="connsiteY44" fmla="*/ 310678 h 432179"/>
              <a:gd name="connsiteX45" fmla="*/ 364500 w 432000"/>
              <a:gd name="connsiteY45" fmla="*/ 324178 h 432179"/>
              <a:gd name="connsiteX46" fmla="*/ 351000 w 432000"/>
              <a:gd name="connsiteY46" fmla="*/ 324178 h 432179"/>
              <a:gd name="connsiteX47" fmla="*/ 337499 w 432000"/>
              <a:gd name="connsiteY47" fmla="*/ 310678 h 432179"/>
              <a:gd name="connsiteX48" fmla="*/ 337499 w 432000"/>
              <a:gd name="connsiteY48" fmla="*/ 283678 h 432179"/>
              <a:gd name="connsiteX49" fmla="*/ 351000 w 432000"/>
              <a:gd name="connsiteY49" fmla="*/ 270178 h 432179"/>
              <a:gd name="connsiteX50" fmla="*/ 310499 w 432000"/>
              <a:gd name="connsiteY50" fmla="*/ 270178 h 432179"/>
              <a:gd name="connsiteX51" fmla="*/ 324000 w 432000"/>
              <a:gd name="connsiteY51" fmla="*/ 270178 h 432179"/>
              <a:gd name="connsiteX52" fmla="*/ 324000 w 432000"/>
              <a:gd name="connsiteY52" fmla="*/ 324178 h 432179"/>
              <a:gd name="connsiteX53" fmla="*/ 310499 w 432000"/>
              <a:gd name="connsiteY53" fmla="*/ 324178 h 432179"/>
              <a:gd name="connsiteX54" fmla="*/ 270000 w 432000"/>
              <a:gd name="connsiteY54" fmla="*/ 270178 h 432179"/>
              <a:gd name="connsiteX55" fmla="*/ 283500 w 432000"/>
              <a:gd name="connsiteY55" fmla="*/ 270178 h 432179"/>
              <a:gd name="connsiteX56" fmla="*/ 297000 w 432000"/>
              <a:gd name="connsiteY56" fmla="*/ 283678 h 432179"/>
              <a:gd name="connsiteX57" fmla="*/ 297000 w 432000"/>
              <a:gd name="connsiteY57" fmla="*/ 310678 h 432179"/>
              <a:gd name="connsiteX58" fmla="*/ 283500 w 432000"/>
              <a:gd name="connsiteY58" fmla="*/ 324178 h 432179"/>
              <a:gd name="connsiteX59" fmla="*/ 270000 w 432000"/>
              <a:gd name="connsiteY59" fmla="*/ 324178 h 432179"/>
              <a:gd name="connsiteX60" fmla="*/ 256499 w 432000"/>
              <a:gd name="connsiteY60" fmla="*/ 310678 h 432179"/>
              <a:gd name="connsiteX61" fmla="*/ 256499 w 432000"/>
              <a:gd name="connsiteY61" fmla="*/ 283678 h 432179"/>
              <a:gd name="connsiteX62" fmla="*/ 270000 w 432000"/>
              <a:gd name="connsiteY62" fmla="*/ 270178 h 432179"/>
              <a:gd name="connsiteX63" fmla="*/ 148499 w 432000"/>
              <a:gd name="connsiteY63" fmla="*/ 270178 h 432179"/>
              <a:gd name="connsiteX64" fmla="*/ 161999 w 432000"/>
              <a:gd name="connsiteY64" fmla="*/ 270178 h 432179"/>
              <a:gd name="connsiteX65" fmla="*/ 175500 w 432000"/>
              <a:gd name="connsiteY65" fmla="*/ 283678 h 432179"/>
              <a:gd name="connsiteX66" fmla="*/ 175500 w 432000"/>
              <a:gd name="connsiteY66" fmla="*/ 310678 h 432179"/>
              <a:gd name="connsiteX67" fmla="*/ 161999 w 432000"/>
              <a:gd name="connsiteY67" fmla="*/ 324178 h 432179"/>
              <a:gd name="connsiteX68" fmla="*/ 148499 w 432000"/>
              <a:gd name="connsiteY68" fmla="*/ 324178 h 432179"/>
              <a:gd name="connsiteX69" fmla="*/ 134999 w 432000"/>
              <a:gd name="connsiteY69" fmla="*/ 310678 h 432179"/>
              <a:gd name="connsiteX70" fmla="*/ 134999 w 432000"/>
              <a:gd name="connsiteY70" fmla="*/ 283678 h 432179"/>
              <a:gd name="connsiteX71" fmla="*/ 148499 w 432000"/>
              <a:gd name="connsiteY71" fmla="*/ 270178 h 432179"/>
              <a:gd name="connsiteX72" fmla="*/ 94499 w 432000"/>
              <a:gd name="connsiteY72" fmla="*/ 270178 h 432179"/>
              <a:gd name="connsiteX73" fmla="*/ 107999 w 432000"/>
              <a:gd name="connsiteY73" fmla="*/ 270178 h 432179"/>
              <a:gd name="connsiteX74" fmla="*/ 121500 w 432000"/>
              <a:gd name="connsiteY74" fmla="*/ 283678 h 432179"/>
              <a:gd name="connsiteX75" fmla="*/ 121500 w 432000"/>
              <a:gd name="connsiteY75" fmla="*/ 310678 h 432179"/>
              <a:gd name="connsiteX76" fmla="*/ 107999 w 432000"/>
              <a:gd name="connsiteY76" fmla="*/ 324178 h 432179"/>
              <a:gd name="connsiteX77" fmla="*/ 94499 w 432000"/>
              <a:gd name="connsiteY77" fmla="*/ 324178 h 432179"/>
              <a:gd name="connsiteX78" fmla="*/ 80999 w 432000"/>
              <a:gd name="connsiteY78" fmla="*/ 310678 h 432179"/>
              <a:gd name="connsiteX79" fmla="*/ 80999 w 432000"/>
              <a:gd name="connsiteY79" fmla="*/ 283678 h 432179"/>
              <a:gd name="connsiteX80" fmla="*/ 94499 w 432000"/>
              <a:gd name="connsiteY80" fmla="*/ 270178 h 432179"/>
              <a:gd name="connsiteX81" fmla="*/ 54000 w 432000"/>
              <a:gd name="connsiteY81" fmla="*/ 270178 h 432179"/>
              <a:gd name="connsiteX82" fmla="*/ 67501 w 432000"/>
              <a:gd name="connsiteY82" fmla="*/ 270178 h 432179"/>
              <a:gd name="connsiteX83" fmla="*/ 67501 w 432000"/>
              <a:gd name="connsiteY83" fmla="*/ 324178 h 432179"/>
              <a:gd name="connsiteX84" fmla="*/ 54000 w 432000"/>
              <a:gd name="connsiteY84" fmla="*/ 324178 h 432179"/>
              <a:gd name="connsiteX85" fmla="*/ 13500 w 432000"/>
              <a:gd name="connsiteY85" fmla="*/ 270178 h 432179"/>
              <a:gd name="connsiteX86" fmla="*/ 27000 w 432000"/>
              <a:gd name="connsiteY86" fmla="*/ 270178 h 432179"/>
              <a:gd name="connsiteX87" fmla="*/ 40501 w 432000"/>
              <a:gd name="connsiteY87" fmla="*/ 283678 h 432179"/>
              <a:gd name="connsiteX88" fmla="*/ 40501 w 432000"/>
              <a:gd name="connsiteY88" fmla="*/ 310678 h 432179"/>
              <a:gd name="connsiteX89" fmla="*/ 27000 w 432000"/>
              <a:gd name="connsiteY89" fmla="*/ 324178 h 432179"/>
              <a:gd name="connsiteX90" fmla="*/ 13500 w 432000"/>
              <a:gd name="connsiteY90" fmla="*/ 324178 h 432179"/>
              <a:gd name="connsiteX91" fmla="*/ 0 w 432000"/>
              <a:gd name="connsiteY91" fmla="*/ 310678 h 432179"/>
              <a:gd name="connsiteX92" fmla="*/ 0 w 432000"/>
              <a:gd name="connsiteY92" fmla="*/ 283678 h 432179"/>
              <a:gd name="connsiteX93" fmla="*/ 13500 w 432000"/>
              <a:gd name="connsiteY93" fmla="*/ 270178 h 432179"/>
              <a:gd name="connsiteX94" fmla="*/ 209250 w 432000"/>
              <a:gd name="connsiteY94" fmla="*/ 269837 h 432179"/>
              <a:gd name="connsiteX95" fmla="*/ 209250 w 432000"/>
              <a:gd name="connsiteY95" fmla="*/ 297179 h 432179"/>
              <a:gd name="connsiteX96" fmla="*/ 222750 w 432000"/>
              <a:gd name="connsiteY96" fmla="*/ 297179 h 432179"/>
              <a:gd name="connsiteX97" fmla="*/ 222750 w 432000"/>
              <a:gd name="connsiteY97" fmla="*/ 269837 h 432179"/>
              <a:gd name="connsiteX98" fmla="*/ 216000 w 432000"/>
              <a:gd name="connsiteY98" fmla="*/ 270179 h 432179"/>
              <a:gd name="connsiteX99" fmla="*/ 209250 w 432000"/>
              <a:gd name="connsiteY99" fmla="*/ 269837 h 432179"/>
              <a:gd name="connsiteX100" fmla="*/ 405000 w 432000"/>
              <a:gd name="connsiteY100" fmla="*/ 216178 h 432179"/>
              <a:gd name="connsiteX101" fmla="*/ 405000 w 432000"/>
              <a:gd name="connsiteY101" fmla="*/ 243178 h 432179"/>
              <a:gd name="connsiteX102" fmla="*/ 418500 w 432000"/>
              <a:gd name="connsiteY102" fmla="*/ 243178 h 432179"/>
              <a:gd name="connsiteX103" fmla="*/ 418500 w 432000"/>
              <a:gd name="connsiteY103" fmla="*/ 216178 h 432179"/>
              <a:gd name="connsiteX104" fmla="*/ 40500 w 432000"/>
              <a:gd name="connsiteY104" fmla="*/ 216178 h 432179"/>
              <a:gd name="connsiteX105" fmla="*/ 40500 w 432000"/>
              <a:gd name="connsiteY105" fmla="*/ 243178 h 432179"/>
              <a:gd name="connsiteX106" fmla="*/ 54000 w 432000"/>
              <a:gd name="connsiteY106" fmla="*/ 243178 h 432179"/>
              <a:gd name="connsiteX107" fmla="*/ 54000 w 432000"/>
              <a:gd name="connsiteY107" fmla="*/ 216178 h 432179"/>
              <a:gd name="connsiteX108" fmla="*/ 337499 w 432000"/>
              <a:gd name="connsiteY108" fmla="*/ 216017 h 432179"/>
              <a:gd name="connsiteX109" fmla="*/ 351000 w 432000"/>
              <a:gd name="connsiteY109" fmla="*/ 216017 h 432179"/>
              <a:gd name="connsiteX110" fmla="*/ 351000 w 432000"/>
              <a:gd name="connsiteY110" fmla="*/ 256679 h 432179"/>
              <a:gd name="connsiteX111" fmla="*/ 337499 w 432000"/>
              <a:gd name="connsiteY111" fmla="*/ 256679 h 432179"/>
              <a:gd name="connsiteX112" fmla="*/ 80999 w 432000"/>
              <a:gd name="connsiteY112" fmla="*/ 216017 h 432179"/>
              <a:gd name="connsiteX113" fmla="*/ 94500 w 432000"/>
              <a:gd name="connsiteY113" fmla="*/ 216017 h 432179"/>
              <a:gd name="connsiteX114" fmla="*/ 94500 w 432000"/>
              <a:gd name="connsiteY114" fmla="*/ 256679 h 432179"/>
              <a:gd name="connsiteX115" fmla="*/ 80999 w 432000"/>
              <a:gd name="connsiteY115" fmla="*/ 256679 h 432179"/>
              <a:gd name="connsiteX116" fmla="*/ 405000 w 432000"/>
              <a:gd name="connsiteY116" fmla="*/ 202678 h 432179"/>
              <a:gd name="connsiteX117" fmla="*/ 418500 w 432000"/>
              <a:gd name="connsiteY117" fmla="*/ 202678 h 432179"/>
              <a:gd name="connsiteX118" fmla="*/ 432000 w 432000"/>
              <a:gd name="connsiteY118" fmla="*/ 216178 h 432179"/>
              <a:gd name="connsiteX119" fmla="*/ 432000 w 432000"/>
              <a:gd name="connsiteY119" fmla="*/ 243178 h 432179"/>
              <a:gd name="connsiteX120" fmla="*/ 418500 w 432000"/>
              <a:gd name="connsiteY120" fmla="*/ 256678 h 432179"/>
              <a:gd name="connsiteX121" fmla="*/ 405000 w 432000"/>
              <a:gd name="connsiteY121" fmla="*/ 256678 h 432179"/>
              <a:gd name="connsiteX122" fmla="*/ 391499 w 432000"/>
              <a:gd name="connsiteY122" fmla="*/ 243178 h 432179"/>
              <a:gd name="connsiteX123" fmla="*/ 391499 w 432000"/>
              <a:gd name="connsiteY123" fmla="*/ 216178 h 432179"/>
              <a:gd name="connsiteX124" fmla="*/ 405000 w 432000"/>
              <a:gd name="connsiteY124" fmla="*/ 202678 h 432179"/>
              <a:gd name="connsiteX125" fmla="*/ 364499 w 432000"/>
              <a:gd name="connsiteY125" fmla="*/ 202678 h 432179"/>
              <a:gd name="connsiteX126" fmla="*/ 378000 w 432000"/>
              <a:gd name="connsiteY126" fmla="*/ 202678 h 432179"/>
              <a:gd name="connsiteX127" fmla="*/ 378000 w 432000"/>
              <a:gd name="connsiteY127" fmla="*/ 256678 h 432179"/>
              <a:gd name="connsiteX128" fmla="*/ 364499 w 432000"/>
              <a:gd name="connsiteY128" fmla="*/ 256678 h 432179"/>
              <a:gd name="connsiteX129" fmla="*/ 40500 w 432000"/>
              <a:gd name="connsiteY129" fmla="*/ 202678 h 432179"/>
              <a:gd name="connsiteX130" fmla="*/ 54000 w 432000"/>
              <a:gd name="connsiteY130" fmla="*/ 202678 h 432179"/>
              <a:gd name="connsiteX131" fmla="*/ 67501 w 432000"/>
              <a:gd name="connsiteY131" fmla="*/ 216178 h 432179"/>
              <a:gd name="connsiteX132" fmla="*/ 67501 w 432000"/>
              <a:gd name="connsiteY132" fmla="*/ 243178 h 432179"/>
              <a:gd name="connsiteX133" fmla="*/ 54000 w 432000"/>
              <a:gd name="connsiteY133" fmla="*/ 256678 h 432179"/>
              <a:gd name="connsiteX134" fmla="*/ 40500 w 432000"/>
              <a:gd name="connsiteY134" fmla="*/ 256678 h 432179"/>
              <a:gd name="connsiteX135" fmla="*/ 27000 w 432000"/>
              <a:gd name="connsiteY135" fmla="*/ 243178 h 432179"/>
              <a:gd name="connsiteX136" fmla="*/ 27000 w 432000"/>
              <a:gd name="connsiteY136" fmla="*/ 216178 h 432179"/>
              <a:gd name="connsiteX137" fmla="*/ 40500 w 432000"/>
              <a:gd name="connsiteY137" fmla="*/ 202678 h 432179"/>
              <a:gd name="connsiteX138" fmla="*/ 0 w 432000"/>
              <a:gd name="connsiteY138" fmla="*/ 202678 h 432179"/>
              <a:gd name="connsiteX139" fmla="*/ 13501 w 432000"/>
              <a:gd name="connsiteY139" fmla="*/ 202678 h 432179"/>
              <a:gd name="connsiteX140" fmla="*/ 13501 w 432000"/>
              <a:gd name="connsiteY140" fmla="*/ 256678 h 432179"/>
              <a:gd name="connsiteX141" fmla="*/ 0 w 432000"/>
              <a:gd name="connsiteY141" fmla="*/ 256678 h 432179"/>
              <a:gd name="connsiteX142" fmla="*/ 378000 w 432000"/>
              <a:gd name="connsiteY142" fmla="*/ 148678 h 432179"/>
              <a:gd name="connsiteX143" fmla="*/ 378000 w 432000"/>
              <a:gd name="connsiteY143" fmla="*/ 175678 h 432179"/>
              <a:gd name="connsiteX144" fmla="*/ 391510 w 432000"/>
              <a:gd name="connsiteY144" fmla="*/ 175678 h 432179"/>
              <a:gd name="connsiteX145" fmla="*/ 391500 w 432000"/>
              <a:gd name="connsiteY145" fmla="*/ 148678 h 432179"/>
              <a:gd name="connsiteX146" fmla="*/ 13500 w 432000"/>
              <a:gd name="connsiteY146" fmla="*/ 148678 h 432179"/>
              <a:gd name="connsiteX147" fmla="*/ 13500 w 432000"/>
              <a:gd name="connsiteY147" fmla="*/ 175678 h 432179"/>
              <a:gd name="connsiteX148" fmla="*/ 27010 w 432000"/>
              <a:gd name="connsiteY148" fmla="*/ 175678 h 432179"/>
              <a:gd name="connsiteX149" fmla="*/ 27000 w 432000"/>
              <a:gd name="connsiteY149" fmla="*/ 148678 h 432179"/>
              <a:gd name="connsiteX150" fmla="*/ 418499 w 432000"/>
              <a:gd name="connsiteY150" fmla="*/ 135178 h 432179"/>
              <a:gd name="connsiteX151" fmla="*/ 432000 w 432000"/>
              <a:gd name="connsiteY151" fmla="*/ 135178 h 432179"/>
              <a:gd name="connsiteX152" fmla="*/ 432000 w 432000"/>
              <a:gd name="connsiteY152" fmla="*/ 189178 h 432179"/>
              <a:gd name="connsiteX153" fmla="*/ 418499 w 432000"/>
              <a:gd name="connsiteY153" fmla="*/ 189178 h 432179"/>
              <a:gd name="connsiteX154" fmla="*/ 378000 w 432000"/>
              <a:gd name="connsiteY154" fmla="*/ 135178 h 432179"/>
              <a:gd name="connsiteX155" fmla="*/ 391500 w 432000"/>
              <a:gd name="connsiteY155" fmla="*/ 135178 h 432179"/>
              <a:gd name="connsiteX156" fmla="*/ 405000 w 432000"/>
              <a:gd name="connsiteY156" fmla="*/ 148678 h 432179"/>
              <a:gd name="connsiteX157" fmla="*/ 405000 w 432000"/>
              <a:gd name="connsiteY157" fmla="*/ 175678 h 432179"/>
              <a:gd name="connsiteX158" fmla="*/ 391500 w 432000"/>
              <a:gd name="connsiteY158" fmla="*/ 189178 h 432179"/>
              <a:gd name="connsiteX159" fmla="*/ 378000 w 432000"/>
              <a:gd name="connsiteY159" fmla="*/ 189178 h 432179"/>
              <a:gd name="connsiteX160" fmla="*/ 364499 w 432000"/>
              <a:gd name="connsiteY160" fmla="*/ 175678 h 432179"/>
              <a:gd name="connsiteX161" fmla="*/ 364499 w 432000"/>
              <a:gd name="connsiteY161" fmla="*/ 148678 h 432179"/>
              <a:gd name="connsiteX162" fmla="*/ 378000 w 432000"/>
              <a:gd name="connsiteY162" fmla="*/ 135178 h 432179"/>
              <a:gd name="connsiteX163" fmla="*/ 54000 w 432000"/>
              <a:gd name="connsiteY163" fmla="*/ 135178 h 432179"/>
              <a:gd name="connsiteX164" fmla="*/ 67501 w 432000"/>
              <a:gd name="connsiteY164" fmla="*/ 135178 h 432179"/>
              <a:gd name="connsiteX165" fmla="*/ 67501 w 432000"/>
              <a:gd name="connsiteY165" fmla="*/ 189178 h 432179"/>
              <a:gd name="connsiteX166" fmla="*/ 54000 w 432000"/>
              <a:gd name="connsiteY166" fmla="*/ 189178 h 432179"/>
              <a:gd name="connsiteX167" fmla="*/ 13500 w 432000"/>
              <a:gd name="connsiteY167" fmla="*/ 135178 h 432179"/>
              <a:gd name="connsiteX168" fmla="*/ 27000 w 432000"/>
              <a:gd name="connsiteY168" fmla="*/ 135178 h 432179"/>
              <a:gd name="connsiteX169" fmla="*/ 40501 w 432000"/>
              <a:gd name="connsiteY169" fmla="*/ 148678 h 432179"/>
              <a:gd name="connsiteX170" fmla="*/ 40501 w 432000"/>
              <a:gd name="connsiteY170" fmla="*/ 175678 h 432179"/>
              <a:gd name="connsiteX171" fmla="*/ 27000 w 432000"/>
              <a:gd name="connsiteY171" fmla="*/ 189178 h 432179"/>
              <a:gd name="connsiteX172" fmla="*/ 13500 w 432000"/>
              <a:gd name="connsiteY172" fmla="*/ 189178 h 432179"/>
              <a:gd name="connsiteX173" fmla="*/ 0 w 432000"/>
              <a:gd name="connsiteY173" fmla="*/ 175678 h 432179"/>
              <a:gd name="connsiteX174" fmla="*/ 0 w 432000"/>
              <a:gd name="connsiteY174" fmla="*/ 148678 h 432179"/>
              <a:gd name="connsiteX175" fmla="*/ 13500 w 432000"/>
              <a:gd name="connsiteY175" fmla="*/ 135178 h 432179"/>
              <a:gd name="connsiteX176" fmla="*/ 216000 w 432000"/>
              <a:gd name="connsiteY176" fmla="*/ 125053 h 432179"/>
              <a:gd name="connsiteX177" fmla="*/ 202500 w 432000"/>
              <a:gd name="connsiteY177" fmla="*/ 138553 h 432179"/>
              <a:gd name="connsiteX178" fmla="*/ 216000 w 432000"/>
              <a:gd name="connsiteY178" fmla="*/ 152053 h 432179"/>
              <a:gd name="connsiteX179" fmla="*/ 229500 w 432000"/>
              <a:gd name="connsiteY179" fmla="*/ 138553 h 432179"/>
              <a:gd name="connsiteX180" fmla="*/ 216000 w 432000"/>
              <a:gd name="connsiteY180" fmla="*/ 125053 h 432179"/>
              <a:gd name="connsiteX181" fmla="*/ 216000 w 432000"/>
              <a:gd name="connsiteY181" fmla="*/ 111553 h 432179"/>
              <a:gd name="connsiteX182" fmla="*/ 243000 w 432000"/>
              <a:gd name="connsiteY182" fmla="*/ 138553 h 432179"/>
              <a:gd name="connsiteX183" fmla="*/ 216000 w 432000"/>
              <a:gd name="connsiteY183" fmla="*/ 165553 h 432179"/>
              <a:gd name="connsiteX184" fmla="*/ 188999 w 432000"/>
              <a:gd name="connsiteY184" fmla="*/ 138553 h 432179"/>
              <a:gd name="connsiteX185" fmla="*/ 216000 w 432000"/>
              <a:gd name="connsiteY185" fmla="*/ 111553 h 432179"/>
              <a:gd name="connsiteX186" fmla="*/ 216001 w 432000"/>
              <a:gd name="connsiteY186" fmla="*/ 99320 h 432179"/>
              <a:gd name="connsiteX187" fmla="*/ 155813 w 432000"/>
              <a:gd name="connsiteY187" fmla="*/ 138554 h 432179"/>
              <a:gd name="connsiteX188" fmla="*/ 189454 w 432000"/>
              <a:gd name="connsiteY188" fmla="*/ 172194 h 432179"/>
              <a:gd name="connsiteX189" fmla="*/ 276187 w 432000"/>
              <a:gd name="connsiteY189" fmla="*/ 138554 h 432179"/>
              <a:gd name="connsiteX190" fmla="*/ 216001 w 432000"/>
              <a:gd name="connsiteY190" fmla="*/ 99320 h 432179"/>
              <a:gd name="connsiteX191" fmla="*/ 217972 w 432000"/>
              <a:gd name="connsiteY191" fmla="*/ 85824 h 432179"/>
              <a:gd name="connsiteX192" fmla="*/ 289779 w 432000"/>
              <a:gd name="connsiteY192" fmla="*/ 136075 h 432179"/>
              <a:gd name="connsiteX193" fmla="*/ 290758 w 432000"/>
              <a:gd name="connsiteY193" fmla="*/ 138554 h 432179"/>
              <a:gd name="connsiteX194" fmla="*/ 289779 w 432000"/>
              <a:gd name="connsiteY194" fmla="*/ 141033 h 432179"/>
              <a:gd name="connsiteX195" fmla="*/ 216001 w 432000"/>
              <a:gd name="connsiteY195" fmla="*/ 191288 h 432179"/>
              <a:gd name="connsiteX196" fmla="*/ 142221 w 432000"/>
              <a:gd name="connsiteY196" fmla="*/ 141033 h 432179"/>
              <a:gd name="connsiteX197" fmla="*/ 141242 w 432000"/>
              <a:gd name="connsiteY197" fmla="*/ 138554 h 432179"/>
              <a:gd name="connsiteX198" fmla="*/ 142221 w 432000"/>
              <a:gd name="connsiteY198" fmla="*/ 136075 h 432179"/>
              <a:gd name="connsiteX199" fmla="*/ 186973 w 432000"/>
              <a:gd name="connsiteY199" fmla="*/ 91325 h 432179"/>
              <a:gd name="connsiteX200" fmla="*/ 217972 w 432000"/>
              <a:gd name="connsiteY200" fmla="*/ 85824 h 432179"/>
              <a:gd name="connsiteX201" fmla="*/ 405000 w 432000"/>
              <a:gd name="connsiteY201" fmla="*/ 81178 h 432179"/>
              <a:gd name="connsiteX202" fmla="*/ 405000 w 432000"/>
              <a:gd name="connsiteY202" fmla="*/ 108178 h 432179"/>
              <a:gd name="connsiteX203" fmla="*/ 418500 w 432000"/>
              <a:gd name="connsiteY203" fmla="*/ 108178 h 432179"/>
              <a:gd name="connsiteX204" fmla="*/ 418500 w 432000"/>
              <a:gd name="connsiteY204" fmla="*/ 81178 h 432179"/>
              <a:gd name="connsiteX205" fmla="*/ 40500 w 432000"/>
              <a:gd name="connsiteY205" fmla="*/ 81178 h 432179"/>
              <a:gd name="connsiteX206" fmla="*/ 40500 w 432000"/>
              <a:gd name="connsiteY206" fmla="*/ 108178 h 432179"/>
              <a:gd name="connsiteX207" fmla="*/ 54000 w 432000"/>
              <a:gd name="connsiteY207" fmla="*/ 108178 h 432179"/>
              <a:gd name="connsiteX208" fmla="*/ 54000 w 432000"/>
              <a:gd name="connsiteY208" fmla="*/ 81178 h 432179"/>
              <a:gd name="connsiteX209" fmla="*/ 405000 w 432000"/>
              <a:gd name="connsiteY209" fmla="*/ 67678 h 432179"/>
              <a:gd name="connsiteX210" fmla="*/ 418500 w 432000"/>
              <a:gd name="connsiteY210" fmla="*/ 67678 h 432179"/>
              <a:gd name="connsiteX211" fmla="*/ 432000 w 432000"/>
              <a:gd name="connsiteY211" fmla="*/ 81178 h 432179"/>
              <a:gd name="connsiteX212" fmla="*/ 432000 w 432000"/>
              <a:gd name="connsiteY212" fmla="*/ 108178 h 432179"/>
              <a:gd name="connsiteX213" fmla="*/ 418500 w 432000"/>
              <a:gd name="connsiteY213" fmla="*/ 121678 h 432179"/>
              <a:gd name="connsiteX214" fmla="*/ 405000 w 432000"/>
              <a:gd name="connsiteY214" fmla="*/ 121678 h 432179"/>
              <a:gd name="connsiteX215" fmla="*/ 391499 w 432000"/>
              <a:gd name="connsiteY215" fmla="*/ 108178 h 432179"/>
              <a:gd name="connsiteX216" fmla="*/ 391499 w 432000"/>
              <a:gd name="connsiteY216" fmla="*/ 81178 h 432179"/>
              <a:gd name="connsiteX217" fmla="*/ 405000 w 432000"/>
              <a:gd name="connsiteY217" fmla="*/ 67678 h 432179"/>
              <a:gd name="connsiteX218" fmla="*/ 364499 w 432000"/>
              <a:gd name="connsiteY218" fmla="*/ 67678 h 432179"/>
              <a:gd name="connsiteX219" fmla="*/ 378000 w 432000"/>
              <a:gd name="connsiteY219" fmla="*/ 67678 h 432179"/>
              <a:gd name="connsiteX220" fmla="*/ 378000 w 432000"/>
              <a:gd name="connsiteY220" fmla="*/ 121678 h 432179"/>
              <a:gd name="connsiteX221" fmla="*/ 364499 w 432000"/>
              <a:gd name="connsiteY221" fmla="*/ 121678 h 432179"/>
              <a:gd name="connsiteX222" fmla="*/ 40500 w 432000"/>
              <a:gd name="connsiteY222" fmla="*/ 67678 h 432179"/>
              <a:gd name="connsiteX223" fmla="*/ 54000 w 432000"/>
              <a:gd name="connsiteY223" fmla="*/ 67678 h 432179"/>
              <a:gd name="connsiteX224" fmla="*/ 67501 w 432000"/>
              <a:gd name="connsiteY224" fmla="*/ 81178 h 432179"/>
              <a:gd name="connsiteX225" fmla="*/ 67501 w 432000"/>
              <a:gd name="connsiteY225" fmla="*/ 108178 h 432179"/>
              <a:gd name="connsiteX226" fmla="*/ 54000 w 432000"/>
              <a:gd name="connsiteY226" fmla="*/ 121678 h 432179"/>
              <a:gd name="connsiteX227" fmla="*/ 40500 w 432000"/>
              <a:gd name="connsiteY227" fmla="*/ 121678 h 432179"/>
              <a:gd name="connsiteX228" fmla="*/ 27000 w 432000"/>
              <a:gd name="connsiteY228" fmla="*/ 108178 h 432179"/>
              <a:gd name="connsiteX229" fmla="*/ 27000 w 432000"/>
              <a:gd name="connsiteY229" fmla="*/ 81178 h 432179"/>
              <a:gd name="connsiteX230" fmla="*/ 40500 w 432000"/>
              <a:gd name="connsiteY230" fmla="*/ 67678 h 432179"/>
              <a:gd name="connsiteX231" fmla="*/ 0 w 432000"/>
              <a:gd name="connsiteY231" fmla="*/ 67678 h 432179"/>
              <a:gd name="connsiteX232" fmla="*/ 13501 w 432000"/>
              <a:gd name="connsiteY232" fmla="*/ 67678 h 432179"/>
              <a:gd name="connsiteX233" fmla="*/ 13501 w 432000"/>
              <a:gd name="connsiteY233" fmla="*/ 121678 h 432179"/>
              <a:gd name="connsiteX234" fmla="*/ 0 w 432000"/>
              <a:gd name="connsiteY234" fmla="*/ 121678 h 432179"/>
              <a:gd name="connsiteX235" fmla="*/ 215999 w 432000"/>
              <a:gd name="connsiteY235" fmla="*/ 40678 h 432179"/>
              <a:gd name="connsiteX236" fmla="*/ 121499 w 432000"/>
              <a:gd name="connsiteY236" fmla="*/ 135178 h 432179"/>
              <a:gd name="connsiteX237" fmla="*/ 215999 w 432000"/>
              <a:gd name="connsiteY237" fmla="*/ 229678 h 432179"/>
              <a:gd name="connsiteX238" fmla="*/ 310499 w 432000"/>
              <a:gd name="connsiteY238" fmla="*/ 135178 h 432179"/>
              <a:gd name="connsiteX239" fmla="*/ 215999 w 432000"/>
              <a:gd name="connsiteY239" fmla="*/ 40678 h 432179"/>
              <a:gd name="connsiteX240" fmla="*/ 215999 w 432000"/>
              <a:gd name="connsiteY240" fmla="*/ 27178 h 432179"/>
              <a:gd name="connsiteX241" fmla="*/ 323999 w 432000"/>
              <a:gd name="connsiteY241" fmla="*/ 135178 h 432179"/>
              <a:gd name="connsiteX242" fmla="*/ 215999 w 432000"/>
              <a:gd name="connsiteY242" fmla="*/ 243178 h 432179"/>
              <a:gd name="connsiteX243" fmla="*/ 107999 w 432000"/>
              <a:gd name="connsiteY243" fmla="*/ 135178 h 432179"/>
              <a:gd name="connsiteX244" fmla="*/ 215999 w 432000"/>
              <a:gd name="connsiteY244" fmla="*/ 27178 h 432179"/>
              <a:gd name="connsiteX245" fmla="*/ 216000 w 432000"/>
              <a:gd name="connsiteY245" fmla="*/ 13679 h 432179"/>
              <a:gd name="connsiteX246" fmla="*/ 94500 w 432000"/>
              <a:gd name="connsiteY246" fmla="*/ 135179 h 432179"/>
              <a:gd name="connsiteX247" fmla="*/ 216000 w 432000"/>
              <a:gd name="connsiteY247" fmla="*/ 256679 h 432179"/>
              <a:gd name="connsiteX248" fmla="*/ 337499 w 432000"/>
              <a:gd name="connsiteY248" fmla="*/ 135179 h 432179"/>
              <a:gd name="connsiteX249" fmla="*/ 216000 w 432000"/>
              <a:gd name="connsiteY249" fmla="*/ 13679 h 432179"/>
              <a:gd name="connsiteX250" fmla="*/ 364500 w 432000"/>
              <a:gd name="connsiteY250" fmla="*/ 13678 h 432179"/>
              <a:gd name="connsiteX251" fmla="*/ 364500 w 432000"/>
              <a:gd name="connsiteY251" fmla="*/ 40678 h 432179"/>
              <a:gd name="connsiteX252" fmla="*/ 378010 w 432000"/>
              <a:gd name="connsiteY252" fmla="*/ 40678 h 432179"/>
              <a:gd name="connsiteX253" fmla="*/ 378000 w 432000"/>
              <a:gd name="connsiteY253" fmla="*/ 13678 h 432179"/>
              <a:gd name="connsiteX254" fmla="*/ 13500 w 432000"/>
              <a:gd name="connsiteY254" fmla="*/ 13678 h 432179"/>
              <a:gd name="connsiteX255" fmla="*/ 13500 w 432000"/>
              <a:gd name="connsiteY255" fmla="*/ 40678 h 432179"/>
              <a:gd name="connsiteX256" fmla="*/ 27010 w 432000"/>
              <a:gd name="connsiteY256" fmla="*/ 40678 h 432179"/>
              <a:gd name="connsiteX257" fmla="*/ 27000 w 432000"/>
              <a:gd name="connsiteY257" fmla="*/ 13678 h 432179"/>
              <a:gd name="connsiteX258" fmla="*/ 195750 w 432000"/>
              <a:gd name="connsiteY258" fmla="*/ 1545 h 432179"/>
              <a:gd name="connsiteX259" fmla="*/ 349472 w 432000"/>
              <a:gd name="connsiteY259" fmla="*/ 114768 h 432179"/>
              <a:gd name="connsiteX260" fmla="*/ 236250 w 432000"/>
              <a:gd name="connsiteY260" fmla="*/ 268491 h 432179"/>
              <a:gd name="connsiteX261" fmla="*/ 236250 w 432000"/>
              <a:gd name="connsiteY261" fmla="*/ 411929 h 432179"/>
              <a:gd name="connsiteX262" fmla="*/ 216000 w 432000"/>
              <a:gd name="connsiteY262" fmla="*/ 432179 h 432179"/>
              <a:gd name="connsiteX263" fmla="*/ 195750 w 432000"/>
              <a:gd name="connsiteY263" fmla="*/ 411929 h 432179"/>
              <a:gd name="connsiteX264" fmla="*/ 195750 w 432000"/>
              <a:gd name="connsiteY264" fmla="*/ 268491 h 432179"/>
              <a:gd name="connsiteX265" fmla="*/ 82527 w 432000"/>
              <a:gd name="connsiteY265" fmla="*/ 155268 h 432179"/>
              <a:gd name="connsiteX266" fmla="*/ 195750 w 432000"/>
              <a:gd name="connsiteY266" fmla="*/ 1545 h 432179"/>
              <a:gd name="connsiteX267" fmla="*/ 404999 w 432000"/>
              <a:gd name="connsiteY267" fmla="*/ 178 h 432179"/>
              <a:gd name="connsiteX268" fmla="*/ 418500 w 432000"/>
              <a:gd name="connsiteY268" fmla="*/ 178 h 432179"/>
              <a:gd name="connsiteX269" fmla="*/ 418500 w 432000"/>
              <a:gd name="connsiteY269" fmla="*/ 54178 h 432179"/>
              <a:gd name="connsiteX270" fmla="*/ 404999 w 432000"/>
              <a:gd name="connsiteY270" fmla="*/ 54178 h 432179"/>
              <a:gd name="connsiteX271" fmla="*/ 364500 w 432000"/>
              <a:gd name="connsiteY271" fmla="*/ 178 h 432179"/>
              <a:gd name="connsiteX272" fmla="*/ 378000 w 432000"/>
              <a:gd name="connsiteY272" fmla="*/ 178 h 432179"/>
              <a:gd name="connsiteX273" fmla="*/ 391500 w 432000"/>
              <a:gd name="connsiteY273" fmla="*/ 13678 h 432179"/>
              <a:gd name="connsiteX274" fmla="*/ 391500 w 432000"/>
              <a:gd name="connsiteY274" fmla="*/ 40678 h 432179"/>
              <a:gd name="connsiteX275" fmla="*/ 378000 w 432000"/>
              <a:gd name="connsiteY275" fmla="*/ 54178 h 432179"/>
              <a:gd name="connsiteX276" fmla="*/ 364500 w 432000"/>
              <a:gd name="connsiteY276" fmla="*/ 54178 h 432179"/>
              <a:gd name="connsiteX277" fmla="*/ 350999 w 432000"/>
              <a:gd name="connsiteY277" fmla="*/ 40678 h 432179"/>
              <a:gd name="connsiteX278" fmla="*/ 350999 w 432000"/>
              <a:gd name="connsiteY278" fmla="*/ 13678 h 432179"/>
              <a:gd name="connsiteX279" fmla="*/ 364500 w 432000"/>
              <a:gd name="connsiteY279" fmla="*/ 178 h 432179"/>
              <a:gd name="connsiteX280" fmla="*/ 323999 w 432000"/>
              <a:gd name="connsiteY280" fmla="*/ 178 h 432179"/>
              <a:gd name="connsiteX281" fmla="*/ 337500 w 432000"/>
              <a:gd name="connsiteY281" fmla="*/ 178 h 432179"/>
              <a:gd name="connsiteX282" fmla="*/ 337500 w 432000"/>
              <a:gd name="connsiteY282" fmla="*/ 27861 h 432179"/>
              <a:gd name="connsiteX283" fmla="*/ 323999 w 432000"/>
              <a:gd name="connsiteY283" fmla="*/ 27861 h 432179"/>
              <a:gd name="connsiteX284" fmla="*/ 107999 w 432000"/>
              <a:gd name="connsiteY284" fmla="*/ 178 h 432179"/>
              <a:gd name="connsiteX285" fmla="*/ 121500 w 432000"/>
              <a:gd name="connsiteY285" fmla="*/ 178 h 432179"/>
              <a:gd name="connsiteX286" fmla="*/ 121500 w 432000"/>
              <a:gd name="connsiteY286" fmla="*/ 27861 h 432179"/>
              <a:gd name="connsiteX287" fmla="*/ 107999 w 432000"/>
              <a:gd name="connsiteY287" fmla="*/ 27861 h 432179"/>
              <a:gd name="connsiteX288" fmla="*/ 80999 w 432000"/>
              <a:gd name="connsiteY288" fmla="*/ 178 h 432179"/>
              <a:gd name="connsiteX289" fmla="*/ 94500 w 432000"/>
              <a:gd name="connsiteY289" fmla="*/ 178 h 432179"/>
              <a:gd name="connsiteX290" fmla="*/ 94500 w 432000"/>
              <a:gd name="connsiteY290" fmla="*/ 54178 h 432179"/>
              <a:gd name="connsiteX291" fmla="*/ 80999 w 432000"/>
              <a:gd name="connsiteY291" fmla="*/ 54178 h 432179"/>
              <a:gd name="connsiteX292" fmla="*/ 54000 w 432000"/>
              <a:gd name="connsiteY292" fmla="*/ 178 h 432179"/>
              <a:gd name="connsiteX293" fmla="*/ 67501 w 432000"/>
              <a:gd name="connsiteY293" fmla="*/ 178 h 432179"/>
              <a:gd name="connsiteX294" fmla="*/ 67501 w 432000"/>
              <a:gd name="connsiteY294" fmla="*/ 54178 h 432179"/>
              <a:gd name="connsiteX295" fmla="*/ 54000 w 432000"/>
              <a:gd name="connsiteY295" fmla="*/ 54178 h 432179"/>
              <a:gd name="connsiteX296" fmla="*/ 13500 w 432000"/>
              <a:gd name="connsiteY296" fmla="*/ 178 h 432179"/>
              <a:gd name="connsiteX297" fmla="*/ 27000 w 432000"/>
              <a:gd name="connsiteY297" fmla="*/ 178 h 432179"/>
              <a:gd name="connsiteX298" fmla="*/ 40501 w 432000"/>
              <a:gd name="connsiteY298" fmla="*/ 13678 h 432179"/>
              <a:gd name="connsiteX299" fmla="*/ 40501 w 432000"/>
              <a:gd name="connsiteY299" fmla="*/ 40678 h 432179"/>
              <a:gd name="connsiteX300" fmla="*/ 27000 w 432000"/>
              <a:gd name="connsiteY300" fmla="*/ 54178 h 432179"/>
              <a:gd name="connsiteX301" fmla="*/ 13500 w 432000"/>
              <a:gd name="connsiteY301" fmla="*/ 54178 h 432179"/>
              <a:gd name="connsiteX302" fmla="*/ 0 w 432000"/>
              <a:gd name="connsiteY302" fmla="*/ 40678 h 432179"/>
              <a:gd name="connsiteX303" fmla="*/ 0 w 432000"/>
              <a:gd name="connsiteY303" fmla="*/ 13678 h 432179"/>
              <a:gd name="connsiteX304" fmla="*/ 13500 w 432000"/>
              <a:gd name="connsiteY304" fmla="*/ 178 h 4321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</a:cxnLst>
            <a:rect l="l" t="t" r="r" b="b"/>
            <a:pathLst>
              <a:path w="432000" h="432179">
                <a:moveTo>
                  <a:pt x="257748" y="337678"/>
                </a:moveTo>
                <a:lnTo>
                  <a:pt x="432000" y="337678"/>
                </a:lnTo>
                <a:lnTo>
                  <a:pt x="432000" y="351178"/>
                </a:lnTo>
                <a:lnTo>
                  <a:pt x="257748" y="351178"/>
                </a:lnTo>
                <a:close/>
                <a:moveTo>
                  <a:pt x="0" y="337678"/>
                </a:moveTo>
                <a:lnTo>
                  <a:pt x="173375" y="337678"/>
                </a:lnTo>
                <a:lnTo>
                  <a:pt x="173375" y="351178"/>
                </a:lnTo>
                <a:lnTo>
                  <a:pt x="0" y="351178"/>
                </a:lnTo>
                <a:close/>
                <a:moveTo>
                  <a:pt x="209250" y="310679"/>
                </a:moveTo>
                <a:lnTo>
                  <a:pt x="209250" y="411929"/>
                </a:lnTo>
                <a:cubicBezTo>
                  <a:pt x="209255" y="415655"/>
                  <a:pt x="212274" y="418674"/>
                  <a:pt x="216000" y="418679"/>
                </a:cubicBezTo>
                <a:cubicBezTo>
                  <a:pt x="219726" y="418674"/>
                  <a:pt x="222745" y="415655"/>
                  <a:pt x="222750" y="411929"/>
                </a:cubicBezTo>
                <a:lnTo>
                  <a:pt x="222750" y="310679"/>
                </a:lnTo>
                <a:close/>
                <a:moveTo>
                  <a:pt x="351000" y="283678"/>
                </a:moveTo>
                <a:lnTo>
                  <a:pt x="351000" y="310678"/>
                </a:lnTo>
                <a:lnTo>
                  <a:pt x="364510" y="310678"/>
                </a:lnTo>
                <a:lnTo>
                  <a:pt x="364500" y="283678"/>
                </a:lnTo>
                <a:close/>
                <a:moveTo>
                  <a:pt x="270000" y="283678"/>
                </a:moveTo>
                <a:lnTo>
                  <a:pt x="270000" y="310678"/>
                </a:lnTo>
                <a:lnTo>
                  <a:pt x="283510" y="310678"/>
                </a:lnTo>
                <a:lnTo>
                  <a:pt x="283500" y="283678"/>
                </a:lnTo>
                <a:close/>
                <a:moveTo>
                  <a:pt x="148499" y="283678"/>
                </a:moveTo>
                <a:lnTo>
                  <a:pt x="148499" y="310678"/>
                </a:lnTo>
                <a:lnTo>
                  <a:pt x="161999" y="310678"/>
                </a:lnTo>
                <a:lnTo>
                  <a:pt x="161999" y="283678"/>
                </a:lnTo>
                <a:close/>
                <a:moveTo>
                  <a:pt x="94499" y="283678"/>
                </a:moveTo>
                <a:lnTo>
                  <a:pt x="94499" y="310678"/>
                </a:lnTo>
                <a:lnTo>
                  <a:pt x="108009" y="310678"/>
                </a:lnTo>
                <a:lnTo>
                  <a:pt x="107999" y="283678"/>
                </a:lnTo>
                <a:close/>
                <a:moveTo>
                  <a:pt x="13500" y="283678"/>
                </a:moveTo>
                <a:lnTo>
                  <a:pt x="13500" y="310678"/>
                </a:lnTo>
                <a:lnTo>
                  <a:pt x="27010" y="310678"/>
                </a:lnTo>
                <a:lnTo>
                  <a:pt x="27000" y="283678"/>
                </a:lnTo>
                <a:close/>
                <a:moveTo>
                  <a:pt x="418499" y="270178"/>
                </a:moveTo>
                <a:lnTo>
                  <a:pt x="432000" y="270178"/>
                </a:lnTo>
                <a:lnTo>
                  <a:pt x="432000" y="324178"/>
                </a:lnTo>
                <a:lnTo>
                  <a:pt x="418499" y="324178"/>
                </a:lnTo>
                <a:close/>
                <a:moveTo>
                  <a:pt x="391499" y="270178"/>
                </a:moveTo>
                <a:lnTo>
                  <a:pt x="405000" y="270178"/>
                </a:lnTo>
                <a:lnTo>
                  <a:pt x="405000" y="324178"/>
                </a:lnTo>
                <a:lnTo>
                  <a:pt x="391499" y="324178"/>
                </a:lnTo>
                <a:close/>
                <a:moveTo>
                  <a:pt x="351000" y="270178"/>
                </a:moveTo>
                <a:lnTo>
                  <a:pt x="364500" y="270178"/>
                </a:lnTo>
                <a:cubicBezTo>
                  <a:pt x="371953" y="270186"/>
                  <a:pt x="377993" y="276226"/>
                  <a:pt x="378000" y="283678"/>
                </a:cubicBezTo>
                <a:lnTo>
                  <a:pt x="378000" y="310678"/>
                </a:lnTo>
                <a:cubicBezTo>
                  <a:pt x="377993" y="318131"/>
                  <a:pt x="371953" y="324171"/>
                  <a:pt x="364500" y="324178"/>
                </a:cubicBezTo>
                <a:lnTo>
                  <a:pt x="351000" y="324178"/>
                </a:lnTo>
                <a:cubicBezTo>
                  <a:pt x="343547" y="324171"/>
                  <a:pt x="337507" y="318131"/>
                  <a:pt x="337499" y="310678"/>
                </a:cubicBezTo>
                <a:lnTo>
                  <a:pt x="337499" y="283678"/>
                </a:lnTo>
                <a:cubicBezTo>
                  <a:pt x="337507" y="276226"/>
                  <a:pt x="343547" y="270186"/>
                  <a:pt x="351000" y="270178"/>
                </a:cubicBezTo>
                <a:close/>
                <a:moveTo>
                  <a:pt x="310499" y="270178"/>
                </a:moveTo>
                <a:lnTo>
                  <a:pt x="324000" y="270178"/>
                </a:lnTo>
                <a:lnTo>
                  <a:pt x="324000" y="324178"/>
                </a:lnTo>
                <a:lnTo>
                  <a:pt x="310499" y="324178"/>
                </a:lnTo>
                <a:close/>
                <a:moveTo>
                  <a:pt x="270000" y="270178"/>
                </a:moveTo>
                <a:lnTo>
                  <a:pt x="283500" y="270178"/>
                </a:lnTo>
                <a:cubicBezTo>
                  <a:pt x="290953" y="270186"/>
                  <a:pt x="296993" y="276226"/>
                  <a:pt x="297000" y="283678"/>
                </a:cubicBezTo>
                <a:lnTo>
                  <a:pt x="297000" y="310678"/>
                </a:lnTo>
                <a:cubicBezTo>
                  <a:pt x="296993" y="318131"/>
                  <a:pt x="290953" y="324171"/>
                  <a:pt x="283500" y="324178"/>
                </a:cubicBezTo>
                <a:lnTo>
                  <a:pt x="270000" y="324178"/>
                </a:lnTo>
                <a:cubicBezTo>
                  <a:pt x="262547" y="324171"/>
                  <a:pt x="256507" y="318131"/>
                  <a:pt x="256499" y="310678"/>
                </a:cubicBezTo>
                <a:lnTo>
                  <a:pt x="256499" y="283678"/>
                </a:lnTo>
                <a:cubicBezTo>
                  <a:pt x="256507" y="276226"/>
                  <a:pt x="262547" y="270186"/>
                  <a:pt x="270000" y="270178"/>
                </a:cubicBezTo>
                <a:close/>
                <a:moveTo>
                  <a:pt x="148499" y="270178"/>
                </a:moveTo>
                <a:lnTo>
                  <a:pt x="161999" y="270178"/>
                </a:lnTo>
                <a:cubicBezTo>
                  <a:pt x="169453" y="270186"/>
                  <a:pt x="175493" y="276226"/>
                  <a:pt x="175500" y="283678"/>
                </a:cubicBezTo>
                <a:lnTo>
                  <a:pt x="175500" y="310678"/>
                </a:lnTo>
                <a:cubicBezTo>
                  <a:pt x="175493" y="318131"/>
                  <a:pt x="169453" y="324171"/>
                  <a:pt x="161999" y="324178"/>
                </a:cubicBezTo>
                <a:lnTo>
                  <a:pt x="148499" y="324178"/>
                </a:lnTo>
                <a:cubicBezTo>
                  <a:pt x="141047" y="324171"/>
                  <a:pt x="135007" y="318131"/>
                  <a:pt x="134999" y="310678"/>
                </a:cubicBezTo>
                <a:lnTo>
                  <a:pt x="134999" y="283678"/>
                </a:lnTo>
                <a:cubicBezTo>
                  <a:pt x="135007" y="276226"/>
                  <a:pt x="141047" y="270186"/>
                  <a:pt x="148499" y="270178"/>
                </a:cubicBezTo>
                <a:close/>
                <a:moveTo>
                  <a:pt x="94499" y="270178"/>
                </a:moveTo>
                <a:lnTo>
                  <a:pt x="107999" y="270178"/>
                </a:lnTo>
                <a:cubicBezTo>
                  <a:pt x="115453" y="270186"/>
                  <a:pt x="121493" y="276226"/>
                  <a:pt x="121500" y="283678"/>
                </a:cubicBezTo>
                <a:lnTo>
                  <a:pt x="121500" y="310678"/>
                </a:lnTo>
                <a:cubicBezTo>
                  <a:pt x="121493" y="318131"/>
                  <a:pt x="115453" y="324171"/>
                  <a:pt x="107999" y="324178"/>
                </a:cubicBezTo>
                <a:lnTo>
                  <a:pt x="94499" y="324178"/>
                </a:lnTo>
                <a:cubicBezTo>
                  <a:pt x="87047" y="324171"/>
                  <a:pt x="81007" y="318131"/>
                  <a:pt x="80999" y="310678"/>
                </a:cubicBezTo>
                <a:lnTo>
                  <a:pt x="80999" y="283678"/>
                </a:lnTo>
                <a:cubicBezTo>
                  <a:pt x="81007" y="276226"/>
                  <a:pt x="87047" y="270186"/>
                  <a:pt x="94499" y="270178"/>
                </a:cubicBezTo>
                <a:close/>
                <a:moveTo>
                  <a:pt x="54000" y="270178"/>
                </a:moveTo>
                <a:lnTo>
                  <a:pt x="67501" y="270178"/>
                </a:lnTo>
                <a:lnTo>
                  <a:pt x="67501" y="324178"/>
                </a:lnTo>
                <a:lnTo>
                  <a:pt x="54000" y="324178"/>
                </a:lnTo>
                <a:close/>
                <a:moveTo>
                  <a:pt x="13500" y="270178"/>
                </a:moveTo>
                <a:lnTo>
                  <a:pt x="27000" y="270178"/>
                </a:lnTo>
                <a:cubicBezTo>
                  <a:pt x="34454" y="270186"/>
                  <a:pt x="40494" y="276226"/>
                  <a:pt x="40501" y="283678"/>
                </a:cubicBezTo>
                <a:lnTo>
                  <a:pt x="40501" y="310678"/>
                </a:lnTo>
                <a:cubicBezTo>
                  <a:pt x="40494" y="318131"/>
                  <a:pt x="34454" y="324171"/>
                  <a:pt x="27000" y="324178"/>
                </a:cubicBezTo>
                <a:lnTo>
                  <a:pt x="13500" y="324178"/>
                </a:lnTo>
                <a:cubicBezTo>
                  <a:pt x="6048" y="324171"/>
                  <a:pt x="8" y="318131"/>
                  <a:pt x="0" y="310678"/>
                </a:cubicBezTo>
                <a:lnTo>
                  <a:pt x="0" y="283678"/>
                </a:lnTo>
                <a:cubicBezTo>
                  <a:pt x="8" y="276226"/>
                  <a:pt x="6048" y="270186"/>
                  <a:pt x="13500" y="270178"/>
                </a:cubicBezTo>
                <a:close/>
                <a:moveTo>
                  <a:pt x="209250" y="269837"/>
                </a:moveTo>
                <a:lnTo>
                  <a:pt x="209250" y="297179"/>
                </a:lnTo>
                <a:lnTo>
                  <a:pt x="222750" y="297179"/>
                </a:lnTo>
                <a:lnTo>
                  <a:pt x="222750" y="269837"/>
                </a:lnTo>
                <a:cubicBezTo>
                  <a:pt x="220499" y="269949"/>
                  <a:pt x="218278" y="270179"/>
                  <a:pt x="216000" y="270179"/>
                </a:cubicBezTo>
                <a:cubicBezTo>
                  <a:pt x="213721" y="270179"/>
                  <a:pt x="211501" y="269949"/>
                  <a:pt x="209250" y="269837"/>
                </a:cubicBezTo>
                <a:close/>
                <a:moveTo>
                  <a:pt x="405000" y="216178"/>
                </a:moveTo>
                <a:lnTo>
                  <a:pt x="405000" y="243178"/>
                </a:lnTo>
                <a:lnTo>
                  <a:pt x="418500" y="243178"/>
                </a:lnTo>
                <a:lnTo>
                  <a:pt x="418500" y="216178"/>
                </a:lnTo>
                <a:close/>
                <a:moveTo>
                  <a:pt x="40500" y="216178"/>
                </a:moveTo>
                <a:lnTo>
                  <a:pt x="40500" y="243178"/>
                </a:lnTo>
                <a:lnTo>
                  <a:pt x="54000" y="243178"/>
                </a:lnTo>
                <a:lnTo>
                  <a:pt x="54000" y="216178"/>
                </a:lnTo>
                <a:close/>
                <a:moveTo>
                  <a:pt x="337499" y="216017"/>
                </a:moveTo>
                <a:lnTo>
                  <a:pt x="351000" y="216017"/>
                </a:lnTo>
                <a:lnTo>
                  <a:pt x="351000" y="256679"/>
                </a:lnTo>
                <a:lnTo>
                  <a:pt x="337499" y="256679"/>
                </a:lnTo>
                <a:close/>
                <a:moveTo>
                  <a:pt x="80999" y="216017"/>
                </a:moveTo>
                <a:lnTo>
                  <a:pt x="94500" y="216017"/>
                </a:lnTo>
                <a:lnTo>
                  <a:pt x="94500" y="256679"/>
                </a:lnTo>
                <a:lnTo>
                  <a:pt x="80999" y="256679"/>
                </a:lnTo>
                <a:close/>
                <a:moveTo>
                  <a:pt x="405000" y="202678"/>
                </a:moveTo>
                <a:lnTo>
                  <a:pt x="418500" y="202678"/>
                </a:lnTo>
                <a:cubicBezTo>
                  <a:pt x="425953" y="202686"/>
                  <a:pt x="431993" y="208726"/>
                  <a:pt x="432000" y="216178"/>
                </a:cubicBezTo>
                <a:lnTo>
                  <a:pt x="432000" y="243178"/>
                </a:lnTo>
                <a:cubicBezTo>
                  <a:pt x="431993" y="250631"/>
                  <a:pt x="425953" y="256671"/>
                  <a:pt x="418500" y="256678"/>
                </a:cubicBezTo>
                <a:lnTo>
                  <a:pt x="405000" y="256678"/>
                </a:lnTo>
                <a:cubicBezTo>
                  <a:pt x="397547" y="256671"/>
                  <a:pt x="391507" y="250631"/>
                  <a:pt x="391499" y="243178"/>
                </a:cubicBezTo>
                <a:lnTo>
                  <a:pt x="391499" y="216178"/>
                </a:lnTo>
                <a:cubicBezTo>
                  <a:pt x="391507" y="208726"/>
                  <a:pt x="397547" y="202686"/>
                  <a:pt x="405000" y="202678"/>
                </a:cubicBezTo>
                <a:close/>
                <a:moveTo>
                  <a:pt x="364499" y="202678"/>
                </a:moveTo>
                <a:lnTo>
                  <a:pt x="378000" y="202678"/>
                </a:lnTo>
                <a:lnTo>
                  <a:pt x="378000" y="256678"/>
                </a:lnTo>
                <a:lnTo>
                  <a:pt x="364499" y="256678"/>
                </a:lnTo>
                <a:close/>
                <a:moveTo>
                  <a:pt x="40500" y="202678"/>
                </a:moveTo>
                <a:lnTo>
                  <a:pt x="54000" y="202678"/>
                </a:lnTo>
                <a:cubicBezTo>
                  <a:pt x="61454" y="202686"/>
                  <a:pt x="67494" y="208726"/>
                  <a:pt x="67501" y="216178"/>
                </a:cubicBezTo>
                <a:lnTo>
                  <a:pt x="67501" y="243178"/>
                </a:lnTo>
                <a:cubicBezTo>
                  <a:pt x="67494" y="250631"/>
                  <a:pt x="61454" y="256671"/>
                  <a:pt x="54000" y="256678"/>
                </a:cubicBezTo>
                <a:lnTo>
                  <a:pt x="40500" y="256678"/>
                </a:lnTo>
                <a:cubicBezTo>
                  <a:pt x="33048" y="256671"/>
                  <a:pt x="27008" y="250631"/>
                  <a:pt x="27000" y="243178"/>
                </a:cubicBezTo>
                <a:lnTo>
                  <a:pt x="27000" y="216178"/>
                </a:lnTo>
                <a:cubicBezTo>
                  <a:pt x="27008" y="208726"/>
                  <a:pt x="33048" y="202686"/>
                  <a:pt x="40500" y="202678"/>
                </a:cubicBezTo>
                <a:close/>
                <a:moveTo>
                  <a:pt x="0" y="202678"/>
                </a:moveTo>
                <a:lnTo>
                  <a:pt x="13501" y="202678"/>
                </a:lnTo>
                <a:lnTo>
                  <a:pt x="13501" y="256678"/>
                </a:lnTo>
                <a:lnTo>
                  <a:pt x="0" y="256678"/>
                </a:lnTo>
                <a:close/>
                <a:moveTo>
                  <a:pt x="378000" y="148678"/>
                </a:moveTo>
                <a:lnTo>
                  <a:pt x="378000" y="175678"/>
                </a:lnTo>
                <a:lnTo>
                  <a:pt x="391510" y="175678"/>
                </a:lnTo>
                <a:lnTo>
                  <a:pt x="391500" y="148678"/>
                </a:lnTo>
                <a:close/>
                <a:moveTo>
                  <a:pt x="13500" y="148678"/>
                </a:moveTo>
                <a:lnTo>
                  <a:pt x="13500" y="175678"/>
                </a:lnTo>
                <a:lnTo>
                  <a:pt x="27010" y="175678"/>
                </a:lnTo>
                <a:lnTo>
                  <a:pt x="27000" y="148678"/>
                </a:lnTo>
                <a:close/>
                <a:moveTo>
                  <a:pt x="418499" y="135178"/>
                </a:moveTo>
                <a:lnTo>
                  <a:pt x="432000" y="135178"/>
                </a:lnTo>
                <a:lnTo>
                  <a:pt x="432000" y="189178"/>
                </a:lnTo>
                <a:lnTo>
                  <a:pt x="418499" y="189178"/>
                </a:lnTo>
                <a:close/>
                <a:moveTo>
                  <a:pt x="378000" y="135178"/>
                </a:moveTo>
                <a:lnTo>
                  <a:pt x="391500" y="135178"/>
                </a:lnTo>
                <a:cubicBezTo>
                  <a:pt x="398953" y="135186"/>
                  <a:pt x="404993" y="141226"/>
                  <a:pt x="405000" y="148678"/>
                </a:cubicBezTo>
                <a:lnTo>
                  <a:pt x="405000" y="175678"/>
                </a:lnTo>
                <a:cubicBezTo>
                  <a:pt x="404993" y="183131"/>
                  <a:pt x="398953" y="189171"/>
                  <a:pt x="391500" y="189178"/>
                </a:cubicBezTo>
                <a:lnTo>
                  <a:pt x="378000" y="189178"/>
                </a:lnTo>
                <a:cubicBezTo>
                  <a:pt x="370547" y="189171"/>
                  <a:pt x="364507" y="183131"/>
                  <a:pt x="364499" y="175678"/>
                </a:cubicBezTo>
                <a:lnTo>
                  <a:pt x="364499" y="148678"/>
                </a:lnTo>
                <a:cubicBezTo>
                  <a:pt x="364507" y="141226"/>
                  <a:pt x="370547" y="135186"/>
                  <a:pt x="378000" y="135178"/>
                </a:cubicBezTo>
                <a:close/>
                <a:moveTo>
                  <a:pt x="54000" y="135178"/>
                </a:moveTo>
                <a:lnTo>
                  <a:pt x="67501" y="135178"/>
                </a:lnTo>
                <a:lnTo>
                  <a:pt x="67501" y="189178"/>
                </a:lnTo>
                <a:lnTo>
                  <a:pt x="54000" y="189178"/>
                </a:lnTo>
                <a:close/>
                <a:moveTo>
                  <a:pt x="13500" y="135178"/>
                </a:moveTo>
                <a:lnTo>
                  <a:pt x="27000" y="135178"/>
                </a:lnTo>
                <a:cubicBezTo>
                  <a:pt x="34454" y="135186"/>
                  <a:pt x="40494" y="141226"/>
                  <a:pt x="40501" y="148678"/>
                </a:cubicBezTo>
                <a:lnTo>
                  <a:pt x="40501" y="175678"/>
                </a:lnTo>
                <a:cubicBezTo>
                  <a:pt x="40494" y="183131"/>
                  <a:pt x="34454" y="189171"/>
                  <a:pt x="27000" y="189178"/>
                </a:cubicBezTo>
                <a:lnTo>
                  <a:pt x="13500" y="189178"/>
                </a:lnTo>
                <a:cubicBezTo>
                  <a:pt x="6048" y="189171"/>
                  <a:pt x="8" y="183131"/>
                  <a:pt x="0" y="175678"/>
                </a:cubicBezTo>
                <a:lnTo>
                  <a:pt x="0" y="148678"/>
                </a:lnTo>
                <a:cubicBezTo>
                  <a:pt x="8" y="141226"/>
                  <a:pt x="6048" y="135186"/>
                  <a:pt x="13500" y="135178"/>
                </a:cubicBezTo>
                <a:close/>
                <a:moveTo>
                  <a:pt x="216000" y="125053"/>
                </a:moveTo>
                <a:cubicBezTo>
                  <a:pt x="208548" y="125061"/>
                  <a:pt x="202508" y="131101"/>
                  <a:pt x="202500" y="138553"/>
                </a:cubicBezTo>
                <a:cubicBezTo>
                  <a:pt x="202500" y="146009"/>
                  <a:pt x="208544" y="152053"/>
                  <a:pt x="216000" y="152053"/>
                </a:cubicBezTo>
                <a:cubicBezTo>
                  <a:pt x="223456" y="152053"/>
                  <a:pt x="229500" y="146009"/>
                  <a:pt x="229500" y="138553"/>
                </a:cubicBezTo>
                <a:cubicBezTo>
                  <a:pt x="229500" y="131098"/>
                  <a:pt x="223456" y="125053"/>
                  <a:pt x="216000" y="125053"/>
                </a:cubicBezTo>
                <a:close/>
                <a:moveTo>
                  <a:pt x="216000" y="111553"/>
                </a:moveTo>
                <a:cubicBezTo>
                  <a:pt x="230912" y="111553"/>
                  <a:pt x="243000" y="123642"/>
                  <a:pt x="243000" y="138553"/>
                </a:cubicBezTo>
                <a:cubicBezTo>
                  <a:pt x="243000" y="153465"/>
                  <a:pt x="230912" y="165553"/>
                  <a:pt x="216000" y="165553"/>
                </a:cubicBezTo>
                <a:cubicBezTo>
                  <a:pt x="201096" y="165536"/>
                  <a:pt x="189016" y="153458"/>
                  <a:pt x="188999" y="138553"/>
                </a:cubicBezTo>
                <a:cubicBezTo>
                  <a:pt x="188999" y="123642"/>
                  <a:pt x="201089" y="111553"/>
                  <a:pt x="216000" y="111553"/>
                </a:cubicBezTo>
                <a:close/>
                <a:moveTo>
                  <a:pt x="216001" y="99320"/>
                </a:moveTo>
                <a:cubicBezTo>
                  <a:pt x="189913" y="99238"/>
                  <a:pt x="166267" y="114652"/>
                  <a:pt x="155813" y="138554"/>
                </a:cubicBezTo>
                <a:cubicBezTo>
                  <a:pt x="162437" y="153571"/>
                  <a:pt x="174436" y="165570"/>
                  <a:pt x="189454" y="172194"/>
                </a:cubicBezTo>
                <a:cubicBezTo>
                  <a:pt x="222694" y="186855"/>
                  <a:pt x="261526" y="171794"/>
                  <a:pt x="276187" y="138554"/>
                </a:cubicBezTo>
                <a:cubicBezTo>
                  <a:pt x="265734" y="114652"/>
                  <a:pt x="242088" y="99238"/>
                  <a:pt x="216001" y="99320"/>
                </a:cubicBezTo>
                <a:close/>
                <a:moveTo>
                  <a:pt x="217972" y="85824"/>
                </a:moveTo>
                <a:cubicBezTo>
                  <a:pt x="248859" y="86605"/>
                  <a:pt x="277756" y="105515"/>
                  <a:pt x="289779" y="136075"/>
                </a:cubicBezTo>
                <a:lnTo>
                  <a:pt x="290758" y="138554"/>
                </a:lnTo>
                <a:lnTo>
                  <a:pt x="289779" y="141033"/>
                </a:lnTo>
                <a:cubicBezTo>
                  <a:pt x="277934" y="171420"/>
                  <a:pt x="248615" y="191391"/>
                  <a:pt x="216001" y="191288"/>
                </a:cubicBezTo>
                <a:cubicBezTo>
                  <a:pt x="183385" y="191391"/>
                  <a:pt x="154067" y="171420"/>
                  <a:pt x="142221" y="141033"/>
                </a:cubicBezTo>
                <a:lnTo>
                  <a:pt x="141242" y="138554"/>
                </a:lnTo>
                <a:lnTo>
                  <a:pt x="142221" y="136075"/>
                </a:lnTo>
                <a:cubicBezTo>
                  <a:pt x="150280" y="115594"/>
                  <a:pt x="166490" y="99383"/>
                  <a:pt x="186973" y="91325"/>
                </a:cubicBezTo>
                <a:cubicBezTo>
                  <a:pt x="197160" y="87317"/>
                  <a:pt x="207676" y="85563"/>
                  <a:pt x="217972" y="85824"/>
                </a:cubicBezTo>
                <a:close/>
                <a:moveTo>
                  <a:pt x="405000" y="81178"/>
                </a:moveTo>
                <a:lnTo>
                  <a:pt x="405000" y="108178"/>
                </a:lnTo>
                <a:lnTo>
                  <a:pt x="418500" y="108178"/>
                </a:lnTo>
                <a:lnTo>
                  <a:pt x="418500" y="81178"/>
                </a:lnTo>
                <a:close/>
                <a:moveTo>
                  <a:pt x="40500" y="81178"/>
                </a:moveTo>
                <a:lnTo>
                  <a:pt x="40500" y="108178"/>
                </a:lnTo>
                <a:lnTo>
                  <a:pt x="54000" y="108178"/>
                </a:lnTo>
                <a:lnTo>
                  <a:pt x="54000" y="81178"/>
                </a:lnTo>
                <a:close/>
                <a:moveTo>
                  <a:pt x="405000" y="67678"/>
                </a:moveTo>
                <a:lnTo>
                  <a:pt x="418500" y="67678"/>
                </a:lnTo>
                <a:cubicBezTo>
                  <a:pt x="425953" y="67686"/>
                  <a:pt x="431993" y="73726"/>
                  <a:pt x="432000" y="81178"/>
                </a:cubicBezTo>
                <a:lnTo>
                  <a:pt x="432000" y="108178"/>
                </a:lnTo>
                <a:cubicBezTo>
                  <a:pt x="431993" y="115631"/>
                  <a:pt x="425953" y="121671"/>
                  <a:pt x="418500" y="121678"/>
                </a:cubicBezTo>
                <a:lnTo>
                  <a:pt x="405000" y="121678"/>
                </a:lnTo>
                <a:cubicBezTo>
                  <a:pt x="397547" y="121671"/>
                  <a:pt x="391507" y="115631"/>
                  <a:pt x="391499" y="108178"/>
                </a:cubicBezTo>
                <a:lnTo>
                  <a:pt x="391499" y="81178"/>
                </a:lnTo>
                <a:cubicBezTo>
                  <a:pt x="391507" y="73726"/>
                  <a:pt x="397547" y="67686"/>
                  <a:pt x="405000" y="67678"/>
                </a:cubicBezTo>
                <a:close/>
                <a:moveTo>
                  <a:pt x="364499" y="67678"/>
                </a:moveTo>
                <a:lnTo>
                  <a:pt x="378000" y="67678"/>
                </a:lnTo>
                <a:lnTo>
                  <a:pt x="378000" y="121678"/>
                </a:lnTo>
                <a:lnTo>
                  <a:pt x="364499" y="121678"/>
                </a:lnTo>
                <a:close/>
                <a:moveTo>
                  <a:pt x="40500" y="67678"/>
                </a:moveTo>
                <a:lnTo>
                  <a:pt x="54000" y="67678"/>
                </a:lnTo>
                <a:cubicBezTo>
                  <a:pt x="61454" y="67686"/>
                  <a:pt x="67494" y="73726"/>
                  <a:pt x="67501" y="81178"/>
                </a:cubicBezTo>
                <a:lnTo>
                  <a:pt x="67501" y="108178"/>
                </a:lnTo>
                <a:cubicBezTo>
                  <a:pt x="67494" y="115631"/>
                  <a:pt x="61454" y="121671"/>
                  <a:pt x="54000" y="121678"/>
                </a:cubicBezTo>
                <a:lnTo>
                  <a:pt x="40500" y="121678"/>
                </a:lnTo>
                <a:cubicBezTo>
                  <a:pt x="33048" y="121671"/>
                  <a:pt x="27008" y="115631"/>
                  <a:pt x="27000" y="108178"/>
                </a:cubicBezTo>
                <a:lnTo>
                  <a:pt x="27000" y="81178"/>
                </a:lnTo>
                <a:cubicBezTo>
                  <a:pt x="27008" y="73726"/>
                  <a:pt x="33048" y="67686"/>
                  <a:pt x="40500" y="67678"/>
                </a:cubicBezTo>
                <a:close/>
                <a:moveTo>
                  <a:pt x="0" y="67678"/>
                </a:moveTo>
                <a:lnTo>
                  <a:pt x="13501" y="67678"/>
                </a:lnTo>
                <a:lnTo>
                  <a:pt x="13501" y="121678"/>
                </a:lnTo>
                <a:lnTo>
                  <a:pt x="0" y="121678"/>
                </a:lnTo>
                <a:close/>
                <a:moveTo>
                  <a:pt x="215999" y="40678"/>
                </a:moveTo>
                <a:cubicBezTo>
                  <a:pt x="163833" y="40737"/>
                  <a:pt x="121558" y="83012"/>
                  <a:pt x="121499" y="135178"/>
                </a:cubicBezTo>
                <a:cubicBezTo>
                  <a:pt x="121499" y="187369"/>
                  <a:pt x="163808" y="229678"/>
                  <a:pt x="215999" y="229678"/>
                </a:cubicBezTo>
                <a:cubicBezTo>
                  <a:pt x="268190" y="229678"/>
                  <a:pt x="310499" y="187369"/>
                  <a:pt x="310499" y="135178"/>
                </a:cubicBezTo>
                <a:cubicBezTo>
                  <a:pt x="310499" y="82987"/>
                  <a:pt x="268190" y="40678"/>
                  <a:pt x="215999" y="40678"/>
                </a:cubicBezTo>
                <a:close/>
                <a:moveTo>
                  <a:pt x="215999" y="27178"/>
                </a:moveTo>
                <a:cubicBezTo>
                  <a:pt x="275646" y="27178"/>
                  <a:pt x="323999" y="75532"/>
                  <a:pt x="323999" y="135178"/>
                </a:cubicBezTo>
                <a:cubicBezTo>
                  <a:pt x="323999" y="194825"/>
                  <a:pt x="275646" y="243178"/>
                  <a:pt x="215999" y="243178"/>
                </a:cubicBezTo>
                <a:cubicBezTo>
                  <a:pt x="156381" y="243110"/>
                  <a:pt x="108068" y="194797"/>
                  <a:pt x="107999" y="135178"/>
                </a:cubicBezTo>
                <a:cubicBezTo>
                  <a:pt x="107999" y="75532"/>
                  <a:pt x="156352" y="27178"/>
                  <a:pt x="215999" y="27178"/>
                </a:cubicBezTo>
                <a:close/>
                <a:moveTo>
                  <a:pt x="216000" y="13679"/>
                </a:moveTo>
                <a:cubicBezTo>
                  <a:pt x="148929" y="13754"/>
                  <a:pt x="94576" y="68107"/>
                  <a:pt x="94500" y="135179"/>
                </a:cubicBezTo>
                <a:cubicBezTo>
                  <a:pt x="94500" y="202281"/>
                  <a:pt x="148897" y="256679"/>
                  <a:pt x="216000" y="256679"/>
                </a:cubicBezTo>
                <a:cubicBezTo>
                  <a:pt x="283102" y="256679"/>
                  <a:pt x="337499" y="202281"/>
                  <a:pt x="337499" y="135179"/>
                </a:cubicBezTo>
                <a:cubicBezTo>
                  <a:pt x="337499" y="68076"/>
                  <a:pt x="283102" y="13679"/>
                  <a:pt x="216000" y="13679"/>
                </a:cubicBezTo>
                <a:close/>
                <a:moveTo>
                  <a:pt x="364500" y="13678"/>
                </a:moveTo>
                <a:lnTo>
                  <a:pt x="364500" y="40678"/>
                </a:lnTo>
                <a:lnTo>
                  <a:pt x="378010" y="40678"/>
                </a:lnTo>
                <a:lnTo>
                  <a:pt x="378000" y="13678"/>
                </a:lnTo>
                <a:close/>
                <a:moveTo>
                  <a:pt x="13500" y="13678"/>
                </a:moveTo>
                <a:lnTo>
                  <a:pt x="13500" y="40678"/>
                </a:lnTo>
                <a:lnTo>
                  <a:pt x="27010" y="40678"/>
                </a:lnTo>
                <a:lnTo>
                  <a:pt x="27000" y="13678"/>
                </a:lnTo>
                <a:close/>
                <a:moveTo>
                  <a:pt x="195750" y="1545"/>
                </a:moveTo>
                <a:cubicBezTo>
                  <a:pt x="269464" y="-9638"/>
                  <a:pt x="338288" y="41053"/>
                  <a:pt x="349472" y="114768"/>
                </a:cubicBezTo>
                <a:cubicBezTo>
                  <a:pt x="360656" y="188483"/>
                  <a:pt x="309964" y="257307"/>
                  <a:pt x="236250" y="268491"/>
                </a:cubicBezTo>
                <a:lnTo>
                  <a:pt x="236250" y="411929"/>
                </a:lnTo>
                <a:cubicBezTo>
                  <a:pt x="236250" y="423112"/>
                  <a:pt x="227183" y="432179"/>
                  <a:pt x="216000" y="432179"/>
                </a:cubicBezTo>
                <a:cubicBezTo>
                  <a:pt x="204816" y="432179"/>
                  <a:pt x="195750" y="423112"/>
                  <a:pt x="195750" y="411929"/>
                </a:cubicBezTo>
                <a:lnTo>
                  <a:pt x="195750" y="268491"/>
                </a:lnTo>
                <a:cubicBezTo>
                  <a:pt x="137285" y="259621"/>
                  <a:pt x="91397" y="213733"/>
                  <a:pt x="82527" y="155268"/>
                </a:cubicBezTo>
                <a:cubicBezTo>
                  <a:pt x="71344" y="81553"/>
                  <a:pt x="122035" y="12729"/>
                  <a:pt x="195750" y="1545"/>
                </a:cubicBezTo>
                <a:close/>
                <a:moveTo>
                  <a:pt x="404999" y="178"/>
                </a:moveTo>
                <a:lnTo>
                  <a:pt x="418500" y="178"/>
                </a:lnTo>
                <a:lnTo>
                  <a:pt x="418500" y="54178"/>
                </a:lnTo>
                <a:lnTo>
                  <a:pt x="404999" y="54178"/>
                </a:lnTo>
                <a:close/>
                <a:moveTo>
                  <a:pt x="364500" y="178"/>
                </a:moveTo>
                <a:lnTo>
                  <a:pt x="378000" y="178"/>
                </a:lnTo>
                <a:cubicBezTo>
                  <a:pt x="385453" y="186"/>
                  <a:pt x="391493" y="6226"/>
                  <a:pt x="391500" y="13678"/>
                </a:cubicBezTo>
                <a:lnTo>
                  <a:pt x="391500" y="40678"/>
                </a:lnTo>
                <a:cubicBezTo>
                  <a:pt x="391493" y="48131"/>
                  <a:pt x="385453" y="54171"/>
                  <a:pt x="378000" y="54178"/>
                </a:cubicBezTo>
                <a:lnTo>
                  <a:pt x="364500" y="54178"/>
                </a:lnTo>
                <a:cubicBezTo>
                  <a:pt x="357047" y="54171"/>
                  <a:pt x="351007" y="48131"/>
                  <a:pt x="350999" y="40678"/>
                </a:cubicBezTo>
                <a:lnTo>
                  <a:pt x="350999" y="13678"/>
                </a:lnTo>
                <a:cubicBezTo>
                  <a:pt x="351007" y="6226"/>
                  <a:pt x="357047" y="186"/>
                  <a:pt x="364500" y="178"/>
                </a:cubicBezTo>
                <a:close/>
                <a:moveTo>
                  <a:pt x="323999" y="178"/>
                </a:moveTo>
                <a:lnTo>
                  <a:pt x="337500" y="178"/>
                </a:lnTo>
                <a:lnTo>
                  <a:pt x="337500" y="27861"/>
                </a:lnTo>
                <a:lnTo>
                  <a:pt x="323999" y="27861"/>
                </a:lnTo>
                <a:close/>
                <a:moveTo>
                  <a:pt x="107999" y="178"/>
                </a:moveTo>
                <a:lnTo>
                  <a:pt x="121500" y="178"/>
                </a:lnTo>
                <a:lnTo>
                  <a:pt x="121500" y="27861"/>
                </a:lnTo>
                <a:lnTo>
                  <a:pt x="107999" y="27861"/>
                </a:lnTo>
                <a:close/>
                <a:moveTo>
                  <a:pt x="80999" y="178"/>
                </a:moveTo>
                <a:lnTo>
                  <a:pt x="94500" y="178"/>
                </a:lnTo>
                <a:lnTo>
                  <a:pt x="94500" y="54178"/>
                </a:lnTo>
                <a:lnTo>
                  <a:pt x="80999" y="54178"/>
                </a:lnTo>
                <a:close/>
                <a:moveTo>
                  <a:pt x="54000" y="178"/>
                </a:moveTo>
                <a:lnTo>
                  <a:pt x="67501" y="178"/>
                </a:lnTo>
                <a:lnTo>
                  <a:pt x="67501" y="54178"/>
                </a:lnTo>
                <a:lnTo>
                  <a:pt x="54000" y="54178"/>
                </a:lnTo>
                <a:close/>
                <a:moveTo>
                  <a:pt x="13500" y="178"/>
                </a:moveTo>
                <a:lnTo>
                  <a:pt x="27000" y="178"/>
                </a:lnTo>
                <a:cubicBezTo>
                  <a:pt x="34454" y="186"/>
                  <a:pt x="40494" y="6226"/>
                  <a:pt x="40501" y="13678"/>
                </a:cubicBezTo>
                <a:lnTo>
                  <a:pt x="40501" y="40678"/>
                </a:lnTo>
                <a:cubicBezTo>
                  <a:pt x="40494" y="48131"/>
                  <a:pt x="34454" y="54171"/>
                  <a:pt x="27000" y="54178"/>
                </a:cubicBezTo>
                <a:lnTo>
                  <a:pt x="13500" y="54178"/>
                </a:lnTo>
                <a:cubicBezTo>
                  <a:pt x="6048" y="54171"/>
                  <a:pt x="8" y="48131"/>
                  <a:pt x="0" y="40678"/>
                </a:cubicBezTo>
                <a:lnTo>
                  <a:pt x="0" y="13678"/>
                </a:lnTo>
                <a:cubicBezTo>
                  <a:pt x="8" y="6226"/>
                  <a:pt x="6048" y="186"/>
                  <a:pt x="13500" y="178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zh-CN" altLang="en-US"/>
          </a:p>
        </p:txBody>
      </p:sp>
      <p:sp>
        <p:nvSpPr>
          <p:cNvPr id="82" name="文本框 18"/>
          <p:cNvSpPr txBox="1"/>
          <p:nvPr/>
        </p:nvSpPr>
        <p:spPr>
          <a:xfrm>
            <a:off x="1705367" y="2413388"/>
            <a:ext cx="15071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遴选阶段 </a:t>
            </a:r>
          </a:p>
        </p:txBody>
      </p:sp>
      <p:sp>
        <p:nvSpPr>
          <p:cNvPr id="83" name="文本框 19"/>
          <p:cNvSpPr txBox="1"/>
          <p:nvPr/>
        </p:nvSpPr>
        <p:spPr>
          <a:xfrm>
            <a:off x="4170357" y="2413388"/>
            <a:ext cx="15071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培养阶段 </a:t>
            </a:r>
          </a:p>
        </p:txBody>
      </p:sp>
      <p:sp>
        <p:nvSpPr>
          <p:cNvPr id="84" name="文本框 20"/>
          <p:cNvSpPr txBox="1"/>
          <p:nvPr/>
        </p:nvSpPr>
        <p:spPr>
          <a:xfrm>
            <a:off x="6524507" y="2413388"/>
            <a:ext cx="15071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评价阶段 </a:t>
            </a:r>
          </a:p>
        </p:txBody>
      </p:sp>
      <p:sp>
        <p:nvSpPr>
          <p:cNvPr id="85" name="文本框 21"/>
          <p:cNvSpPr txBox="1"/>
          <p:nvPr/>
        </p:nvSpPr>
        <p:spPr>
          <a:xfrm>
            <a:off x="8892512" y="2413388"/>
            <a:ext cx="15071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使用</a:t>
            </a:r>
            <a:r>
              <a:rPr kumimoji="1"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阶段 </a:t>
            </a:r>
            <a:endParaRPr kumimoji="1"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96441544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17" name="文本框 17"/>
          <p:cNvSpPr txBox="1"/>
          <p:nvPr/>
        </p:nvSpPr>
        <p:spPr>
          <a:xfrm>
            <a:off x="1042361" y="2276618"/>
            <a:ext cx="9757022" cy="1203406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 defTabSz="457200">
              <a:lnSpc>
                <a:spcPct val="120000"/>
              </a:lnSpc>
              <a:buFont typeface="Wingdings" pitchFamily="2" charset="2"/>
              <a:buChar char="p"/>
            </a:pP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  <a:sym typeface="Arial"/>
              </a:rPr>
              <a:t>解放思想，担当作为，深化改革，稳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sym typeface="Arial"/>
              </a:rPr>
              <a:t>中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  <a:sym typeface="Arial"/>
              </a:rPr>
              <a:t>求进</a:t>
            </a:r>
            <a:endParaRPr lang="en-US" altLang="zh-CN" sz="2400" dirty="0" smtClean="0">
              <a:latin typeface="黑体" panose="02010609060101010101" pitchFamily="49" charset="-122"/>
              <a:ea typeface="黑体" panose="02010609060101010101" pitchFamily="49" charset="-122"/>
              <a:sym typeface="Arial"/>
            </a:endParaRPr>
          </a:p>
          <a:p>
            <a:pPr lvl="0" defTabSz="457200">
              <a:lnSpc>
                <a:spcPct val="120000"/>
              </a:lnSpc>
              <a:spcBef>
                <a:spcPts val="600"/>
              </a:spcBef>
            </a:pPr>
            <a:r>
              <a:rPr lang="en-US" altLang="zh-CN" sz="3200" b="1" dirty="0" smtClean="0">
                <a:solidFill>
                  <a:srgbClr val="0068B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/>
              </a:rPr>
              <a:t>——</a:t>
            </a:r>
            <a:r>
              <a:rPr lang="zh-CN" altLang="en-US" sz="3200" b="1" dirty="0" smtClean="0">
                <a:solidFill>
                  <a:srgbClr val="0068B7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/>
              </a:rPr>
              <a:t>实现高质量可持续发展</a:t>
            </a:r>
          </a:p>
        </p:txBody>
      </p:sp>
      <p:sp>
        <p:nvSpPr>
          <p:cNvPr id="1048718" name="TextBox 19"/>
          <p:cNvSpPr txBox="1"/>
          <p:nvPr/>
        </p:nvSpPr>
        <p:spPr>
          <a:xfrm>
            <a:off x="808074" y="654826"/>
            <a:ext cx="10675089" cy="89154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 defTabSz="457200"/>
            <a:r>
              <a:rPr lang="zh-CN" altLang="en-US" sz="5400" b="1" dirty="0" smtClean="0">
                <a:solidFill>
                  <a:srgbClr val="0068B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/>
              </a:rPr>
              <a:t>前      言</a:t>
            </a:r>
            <a:endParaRPr lang="zh-CN" altLang="en-US" sz="5400" b="1" dirty="0">
              <a:solidFill>
                <a:srgbClr val="0068B7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/>
            </a:endParaRPr>
          </a:p>
        </p:txBody>
      </p:sp>
      <p:cxnSp>
        <p:nvCxnSpPr>
          <p:cNvPr id="3145730" name="Shape 1447"/>
          <p:cNvCxnSpPr>
            <a:cxnSpLocks/>
          </p:cNvCxnSpPr>
          <p:nvPr/>
        </p:nvCxnSpPr>
        <p:spPr>
          <a:xfrm>
            <a:off x="0" y="3912350"/>
            <a:ext cx="8964000" cy="0"/>
          </a:xfrm>
          <a:prstGeom prst="straightConnector1">
            <a:avLst/>
          </a:prstGeom>
          <a:noFill/>
          <a:ln w="9525" cap="flat" cmpd="sng">
            <a:solidFill>
              <a:srgbClr val="5F6A7B"/>
            </a:solidFill>
            <a:prstDash val="solid"/>
            <a:miter/>
            <a:headEnd type="oval" w="med" len="med"/>
            <a:tailEnd type="none" w="med" len="med"/>
          </a:ln>
        </p:spPr>
      </p:cxnSp>
      <p:sp>
        <p:nvSpPr>
          <p:cNvPr id="1048719" name="Shape 1448"/>
          <p:cNvSpPr/>
          <p:nvPr/>
        </p:nvSpPr>
        <p:spPr>
          <a:xfrm>
            <a:off x="-194586" y="3739029"/>
            <a:ext cx="389172" cy="389171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rgbClr val="5F6A7B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60941" tIns="30462" rIns="60941" bIns="30462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200">
              <a:solidFill>
                <a:schemeClr val="lt1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1048720" name="Shape 1449"/>
          <p:cNvSpPr/>
          <p:nvPr/>
        </p:nvSpPr>
        <p:spPr>
          <a:xfrm>
            <a:off x="-101064" y="3857697"/>
            <a:ext cx="202128" cy="19350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20000" y="46490"/>
                </a:moveTo>
                <a:lnTo>
                  <a:pt x="120000" y="45894"/>
                </a:lnTo>
                <a:lnTo>
                  <a:pt x="119810" y="45298"/>
                </a:lnTo>
                <a:lnTo>
                  <a:pt x="119241" y="44701"/>
                </a:lnTo>
                <a:lnTo>
                  <a:pt x="118862" y="44105"/>
                </a:lnTo>
                <a:lnTo>
                  <a:pt x="118293" y="43708"/>
                </a:lnTo>
                <a:lnTo>
                  <a:pt x="117725" y="43509"/>
                </a:lnTo>
                <a:lnTo>
                  <a:pt x="116966" y="43311"/>
                </a:lnTo>
                <a:lnTo>
                  <a:pt x="115829" y="43112"/>
                </a:lnTo>
                <a:lnTo>
                  <a:pt x="79620" y="37549"/>
                </a:lnTo>
                <a:lnTo>
                  <a:pt x="63507" y="3178"/>
                </a:lnTo>
                <a:lnTo>
                  <a:pt x="62559" y="1788"/>
                </a:lnTo>
                <a:lnTo>
                  <a:pt x="61800" y="794"/>
                </a:lnTo>
                <a:lnTo>
                  <a:pt x="61042" y="198"/>
                </a:lnTo>
                <a:lnTo>
                  <a:pt x="59905" y="0"/>
                </a:lnTo>
                <a:lnTo>
                  <a:pt x="58957" y="198"/>
                </a:lnTo>
                <a:lnTo>
                  <a:pt x="57819" y="794"/>
                </a:lnTo>
                <a:lnTo>
                  <a:pt x="57061" y="1788"/>
                </a:lnTo>
                <a:lnTo>
                  <a:pt x="56303" y="3178"/>
                </a:lnTo>
                <a:lnTo>
                  <a:pt x="40189" y="37549"/>
                </a:lnTo>
                <a:lnTo>
                  <a:pt x="3791" y="43112"/>
                </a:lnTo>
                <a:lnTo>
                  <a:pt x="3033" y="43311"/>
                </a:lnTo>
                <a:lnTo>
                  <a:pt x="2274" y="43509"/>
                </a:lnTo>
                <a:lnTo>
                  <a:pt x="1327" y="43708"/>
                </a:lnTo>
                <a:lnTo>
                  <a:pt x="947" y="44105"/>
                </a:lnTo>
                <a:lnTo>
                  <a:pt x="379" y="44701"/>
                </a:lnTo>
                <a:lnTo>
                  <a:pt x="189" y="45298"/>
                </a:lnTo>
                <a:lnTo>
                  <a:pt x="0" y="45894"/>
                </a:lnTo>
                <a:lnTo>
                  <a:pt x="0" y="46490"/>
                </a:lnTo>
                <a:lnTo>
                  <a:pt x="0" y="47483"/>
                </a:lnTo>
                <a:lnTo>
                  <a:pt x="379" y="48278"/>
                </a:lnTo>
                <a:lnTo>
                  <a:pt x="947" y="49072"/>
                </a:lnTo>
                <a:lnTo>
                  <a:pt x="1516" y="50264"/>
                </a:lnTo>
                <a:lnTo>
                  <a:pt x="28056" y="77086"/>
                </a:lnTo>
                <a:lnTo>
                  <a:pt x="21611" y="114834"/>
                </a:lnTo>
                <a:lnTo>
                  <a:pt x="21611" y="115629"/>
                </a:lnTo>
                <a:lnTo>
                  <a:pt x="21611" y="116225"/>
                </a:lnTo>
                <a:lnTo>
                  <a:pt x="21611" y="116821"/>
                </a:lnTo>
                <a:lnTo>
                  <a:pt x="21800" y="117814"/>
                </a:lnTo>
                <a:lnTo>
                  <a:pt x="21990" y="118410"/>
                </a:lnTo>
                <a:lnTo>
                  <a:pt x="22369" y="118807"/>
                </a:lnTo>
                <a:lnTo>
                  <a:pt x="22748" y="119205"/>
                </a:lnTo>
                <a:lnTo>
                  <a:pt x="23317" y="119801"/>
                </a:lnTo>
                <a:lnTo>
                  <a:pt x="23886" y="120000"/>
                </a:lnTo>
                <a:lnTo>
                  <a:pt x="24454" y="120000"/>
                </a:lnTo>
                <a:lnTo>
                  <a:pt x="25971" y="119801"/>
                </a:lnTo>
                <a:lnTo>
                  <a:pt x="27677" y="119006"/>
                </a:lnTo>
                <a:lnTo>
                  <a:pt x="59905" y="101324"/>
                </a:lnTo>
                <a:lnTo>
                  <a:pt x="92322" y="119006"/>
                </a:lnTo>
                <a:lnTo>
                  <a:pt x="93649" y="119801"/>
                </a:lnTo>
                <a:lnTo>
                  <a:pt x="95165" y="120000"/>
                </a:lnTo>
                <a:lnTo>
                  <a:pt x="95734" y="120000"/>
                </a:lnTo>
                <a:lnTo>
                  <a:pt x="96492" y="119801"/>
                </a:lnTo>
                <a:lnTo>
                  <a:pt x="97061" y="119205"/>
                </a:lnTo>
                <a:lnTo>
                  <a:pt x="97440" y="118807"/>
                </a:lnTo>
                <a:lnTo>
                  <a:pt x="97630" y="118410"/>
                </a:lnTo>
                <a:lnTo>
                  <a:pt x="98009" y="117814"/>
                </a:lnTo>
                <a:lnTo>
                  <a:pt x="98009" y="116821"/>
                </a:lnTo>
                <a:lnTo>
                  <a:pt x="98009" y="116225"/>
                </a:lnTo>
                <a:lnTo>
                  <a:pt x="98009" y="115430"/>
                </a:lnTo>
                <a:lnTo>
                  <a:pt x="98009" y="114834"/>
                </a:lnTo>
                <a:lnTo>
                  <a:pt x="91943" y="77086"/>
                </a:lnTo>
                <a:lnTo>
                  <a:pt x="118104" y="50264"/>
                </a:lnTo>
                <a:lnTo>
                  <a:pt x="118862" y="49072"/>
                </a:lnTo>
                <a:lnTo>
                  <a:pt x="119620" y="48278"/>
                </a:lnTo>
                <a:lnTo>
                  <a:pt x="119810" y="47483"/>
                </a:lnTo>
                <a:lnTo>
                  <a:pt x="120000" y="46490"/>
                </a:lnTo>
                <a:close/>
              </a:path>
            </a:pathLst>
          </a:custGeom>
          <a:solidFill>
            <a:srgbClr val="5F6A7B"/>
          </a:solidFill>
          <a:ln>
            <a:noFill/>
          </a:ln>
        </p:spPr>
        <p:txBody>
          <a:bodyPr lIns="121898" tIns="60941" rIns="121898" bIns="60941" anchor="t" anchorCtr="0">
            <a:noAutofit/>
          </a:bodyPr>
          <a:lstStyle/>
          <a:p>
            <a:pPr>
              <a:buClr>
                <a:srgbClr val="000000"/>
              </a:buClr>
            </a:pPr>
            <a:endParaRPr sz="1200">
              <a:solidFill>
                <a:schemeClr val="dk1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pic>
        <p:nvPicPr>
          <p:cNvPr id="209715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58666" y="2830029"/>
            <a:ext cx="3533333" cy="1571429"/>
          </a:xfrm>
          <a:prstGeom prst="rect">
            <a:avLst/>
          </a:prstGeom>
        </p:spPr>
      </p:pic>
      <p:sp>
        <p:nvSpPr>
          <p:cNvPr id="1048721" name="文本框 8"/>
          <p:cNvSpPr txBox="1"/>
          <p:nvPr/>
        </p:nvSpPr>
        <p:spPr>
          <a:xfrm>
            <a:off x="1121189" y="4675761"/>
            <a:ext cx="10103859" cy="1203406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 defTabSz="457200">
              <a:lnSpc>
                <a:spcPct val="120000"/>
              </a:lnSpc>
              <a:buFont typeface="Wingdings" pitchFamily="2" charset="2"/>
              <a:buChar char="p"/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sym typeface="Arial"/>
              </a:rPr>
              <a:t>全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  <a:sym typeface="Arial"/>
              </a:rPr>
              <a:t>面从严治党  深化改革创新</a:t>
            </a:r>
            <a:endParaRPr lang="en-US" altLang="zh-CN" sz="2400" dirty="0" smtClean="0">
              <a:latin typeface="黑体" panose="02010609060101010101" pitchFamily="49" charset="-122"/>
              <a:ea typeface="黑体" panose="02010609060101010101" pitchFamily="49" charset="-122"/>
              <a:sym typeface="Arial"/>
            </a:endParaRPr>
          </a:p>
          <a:p>
            <a:pPr lvl="0" defTabSz="457200">
              <a:lnSpc>
                <a:spcPct val="120000"/>
              </a:lnSpc>
              <a:spcBef>
                <a:spcPts val="600"/>
              </a:spcBef>
            </a:pPr>
            <a:r>
              <a:rPr lang="en-US" altLang="zh-CN" sz="3200" b="1" dirty="0" smtClean="0">
                <a:solidFill>
                  <a:srgbClr val="0068B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/>
              </a:rPr>
              <a:t>——</a:t>
            </a:r>
            <a:r>
              <a:rPr lang="zh-CN" altLang="en-US" sz="3200" b="1" dirty="0">
                <a:solidFill>
                  <a:srgbClr val="0068B7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/>
              </a:rPr>
              <a:t>为开启葛洲坝高质量可持续发展新征程而努力奋斗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073" name="标题 1"/>
          <p:cNvSpPr txBox="1"/>
          <p:nvPr/>
        </p:nvSpPr>
        <p:spPr>
          <a:xfrm>
            <a:off x="1" y="184819"/>
            <a:ext cx="1219093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kumimoji="0" lang="zh-CN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CCE8C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3200" b="1" noProof="0" dirty="0" smtClean="0">
                <a:solidFill>
                  <a:sysClr val="window" lastClr="CCE8C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en-US" altLang="zh-CN" sz="3200" b="1" dirty="0" smtClean="0">
                <a:solidFill>
                  <a:sysClr val="window" lastClr="CCE8C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.2</a:t>
            </a:r>
            <a:r>
              <a:rPr lang="en-US" altLang="zh-CN" sz="2800" dirty="0" smtClean="0">
                <a:solidFill>
                  <a:sysClr val="window" lastClr="CCE8C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2800" dirty="0" smtClean="0">
                <a:solidFill>
                  <a:sysClr val="window" lastClr="CCE8C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关于优秀年轻干部“千百工程”</a:t>
            </a:r>
            <a:endParaRPr lang="zh-CN" altLang="en-US" sz="2800" dirty="0">
              <a:solidFill>
                <a:sysClr val="window" lastClr="CCE8C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145760" name="直接连接符 55"/>
          <p:cNvCxnSpPr>
            <a:cxnSpLocks/>
          </p:cNvCxnSpPr>
          <p:nvPr/>
        </p:nvCxnSpPr>
        <p:spPr>
          <a:xfrm>
            <a:off x="1882945" y="2105586"/>
            <a:ext cx="8893175" cy="0"/>
          </a:xfrm>
          <a:prstGeom prst="line">
            <a:avLst/>
          </a:prstGeom>
          <a:noFill/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</p:cxnSp>
      <p:sp>
        <p:nvSpPr>
          <p:cNvPr id="1049074" name="矩形 56"/>
          <p:cNvSpPr/>
          <p:nvPr/>
        </p:nvSpPr>
        <p:spPr>
          <a:xfrm>
            <a:off x="1807933" y="1588367"/>
            <a:ext cx="1415772" cy="476669"/>
          </a:xfrm>
          <a:prstGeom prst="rect">
            <a:avLst/>
          </a:prstGeom>
          <a:solidFill>
            <a:srgbClr val="0068B7"/>
          </a:solidFill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kern="0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进度计划</a:t>
            </a:r>
            <a:endParaRPr lang="en-US" altLang="zh-CN" sz="2400" kern="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49075" name="矩形: 圆角 46"/>
          <p:cNvSpPr/>
          <p:nvPr/>
        </p:nvSpPr>
        <p:spPr>
          <a:xfrm>
            <a:off x="671360" y="1701899"/>
            <a:ext cx="972630" cy="831031"/>
          </a:xfrm>
          <a:prstGeom prst="roundRect">
            <a:avLst>
              <a:gd name="adj" fmla="val 7713"/>
            </a:avLst>
          </a:prstGeom>
          <a:noFill/>
          <a:ln w="254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altLang="zh-CN" sz="2800" b="1" kern="0" dirty="0" smtClean="0">
                <a:latin typeface="微软雅黑"/>
                <a:cs typeface="Times New Roman" panose="02020603050405020304" pitchFamily="18" charset="0"/>
              </a:rPr>
              <a:t>01</a:t>
            </a:r>
            <a:endParaRPr lang="zh-CN" altLang="en-US" sz="2800" b="1" kern="0" dirty="0">
              <a:latin typeface="微软雅黑"/>
              <a:cs typeface="Times New Roman" panose="02020603050405020304" pitchFamily="18" charset="0"/>
            </a:endParaRPr>
          </a:p>
        </p:txBody>
      </p:sp>
      <p:sp>
        <p:nvSpPr>
          <p:cNvPr id="1049078" name="矩形 1"/>
          <p:cNvSpPr/>
          <p:nvPr/>
        </p:nvSpPr>
        <p:spPr>
          <a:xfrm>
            <a:off x="2899969" y="2282555"/>
            <a:ext cx="828038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2018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年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11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月：   优秀年轻干部“千百工程”</a:t>
            </a:r>
            <a:r>
              <a:rPr lang="zh-CN" altLang="en-US" sz="2400" dirty="0">
                <a:solidFill>
                  <a:srgbClr val="0068B7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启动</a:t>
            </a:r>
            <a:endParaRPr lang="en-US" altLang="zh-CN" sz="2400" dirty="0">
              <a:solidFill>
                <a:srgbClr val="0068B7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2018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年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11-12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月：优秀年轻干部</a:t>
            </a:r>
            <a:r>
              <a:rPr lang="zh-CN" altLang="en-US" sz="2400" dirty="0">
                <a:solidFill>
                  <a:srgbClr val="0068B7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摸底</a:t>
            </a:r>
            <a:endParaRPr lang="en-US" altLang="zh-CN" sz="2400" dirty="0">
              <a:solidFill>
                <a:srgbClr val="0068B7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2019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年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1-4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月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：  优秀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年轻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干部</a:t>
            </a:r>
            <a:r>
              <a:rPr lang="zh-CN" altLang="en-US" sz="2400" dirty="0" smtClean="0">
                <a:solidFill>
                  <a:srgbClr val="0068B7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调研、遴选</a:t>
            </a:r>
            <a:endParaRPr lang="en-US" altLang="zh-CN" sz="2400" dirty="0" smtClean="0">
              <a:solidFill>
                <a:srgbClr val="0068B7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altLang="zh-CN" sz="2400" dirty="0" smtClean="0">
              <a:solidFill>
                <a:srgbClr val="0068B7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2019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年</a:t>
            </a:r>
            <a:r>
              <a:rPr lang="en-US" altLang="zh-CN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5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月：    优秀年轻干部青干三班一期</a:t>
            </a:r>
            <a:r>
              <a:rPr lang="zh-CN" altLang="en-US" sz="2400" dirty="0" smtClean="0">
                <a:solidFill>
                  <a:srgbClr val="0068B7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集中培训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开班</a:t>
            </a:r>
            <a:endParaRPr lang="en-US" altLang="zh-CN" sz="24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2019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年</a:t>
            </a:r>
            <a:r>
              <a:rPr lang="en-US" altLang="zh-CN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6-10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月：  开展青干一班、二班、三班集中培训 </a:t>
            </a:r>
            <a:endParaRPr lang="en-US" altLang="zh-CN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49079" name="TextBox 20"/>
          <p:cNvSpPr txBox="1">
            <a:spLocks noChangeArrowheads="1"/>
          </p:cNvSpPr>
          <p:nvPr/>
        </p:nvSpPr>
        <p:spPr bwMode="auto">
          <a:xfrm>
            <a:off x="2020341" y="2532930"/>
            <a:ext cx="461665" cy="1371766"/>
          </a:xfrm>
          <a:prstGeom prst="rect">
            <a:avLst/>
          </a:prstGeom>
          <a:noFill/>
          <a:ln w="9525">
            <a:solidFill>
              <a:srgbClr val="00B0F0"/>
            </a:solidFill>
            <a:prstDash val="dash"/>
            <a:miter lim="800000"/>
            <a:headEnd/>
            <a:tailEnd/>
          </a:ln>
        </p:spPr>
        <p:txBody>
          <a:bodyPr vert="eaVert"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/>
            <a:r>
              <a:rPr lang="zh-CN" altLang="en-US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遴选进度</a:t>
            </a:r>
            <a:endParaRPr lang="en-US" altLang="zh-CN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49080" name="TextBox 20"/>
          <p:cNvSpPr txBox="1">
            <a:spLocks noChangeArrowheads="1"/>
          </p:cNvSpPr>
          <p:nvPr/>
        </p:nvSpPr>
        <p:spPr bwMode="auto">
          <a:xfrm>
            <a:off x="2020341" y="4332039"/>
            <a:ext cx="461665" cy="1371766"/>
          </a:xfrm>
          <a:prstGeom prst="rect">
            <a:avLst/>
          </a:prstGeom>
          <a:noFill/>
          <a:ln w="9525">
            <a:solidFill>
              <a:srgbClr val="00B0F0"/>
            </a:solidFill>
            <a:prstDash val="dash"/>
            <a:miter lim="800000"/>
            <a:headEnd/>
            <a:tailEnd/>
          </a:ln>
        </p:spPr>
        <p:txBody>
          <a:bodyPr vert="eaVert"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/>
            <a:r>
              <a:rPr lang="zh-CN" altLang="en-US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培养进度</a:t>
            </a:r>
            <a:endParaRPr lang="en-US" altLang="zh-CN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215" name="组合 17"/>
          <p:cNvGrpSpPr/>
          <p:nvPr/>
        </p:nvGrpSpPr>
        <p:grpSpPr>
          <a:xfrm>
            <a:off x="0" y="184819"/>
            <a:ext cx="12190931" cy="1325563"/>
            <a:chOff x="0" y="184819"/>
            <a:chExt cx="12190931" cy="1325563"/>
          </a:xfrm>
        </p:grpSpPr>
        <p:sp>
          <p:nvSpPr>
            <p:cNvPr id="1049081" name="剪去单角的矩形 18"/>
            <p:cNvSpPr/>
            <p:nvPr/>
          </p:nvSpPr>
          <p:spPr>
            <a:xfrm flipV="1">
              <a:off x="0" y="566671"/>
              <a:ext cx="8711737" cy="540000"/>
            </a:xfrm>
            <a:prstGeom prst="snip1Rect">
              <a:avLst/>
            </a:prstGeom>
            <a:solidFill>
              <a:sysClr val="window" lastClr="CCE8CF">
                <a:lumMod val="6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49082" name="标题 1"/>
            <p:cNvSpPr txBox="1"/>
            <p:nvPr/>
          </p:nvSpPr>
          <p:spPr>
            <a:xfrm>
              <a:off x="1" y="184819"/>
              <a:ext cx="12190930" cy="132556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lvl="0"/>
              <a:r>
                <a:rPr kumimoji="0" lang="zh-CN" altLang="en-US" sz="2800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" lastClr="CCE8C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    </a:t>
              </a:r>
              <a:r>
                <a:rPr lang="en-US" altLang="zh-CN" sz="3200" b="1" noProof="0" dirty="0" smtClean="0">
                  <a:solidFill>
                    <a:sysClr val="window" lastClr="CCE8C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r>
                <a:rPr lang="en-US" altLang="zh-CN" sz="3200" b="1" dirty="0" smtClean="0">
                  <a:solidFill>
                    <a:sysClr val="window" lastClr="CCE8C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.4</a:t>
              </a:r>
              <a:r>
                <a:rPr lang="en-US" altLang="zh-CN" sz="2800" dirty="0" smtClean="0">
                  <a:solidFill>
                    <a:sysClr val="window" lastClr="CCE8C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-</a:t>
              </a:r>
              <a:r>
                <a:rPr lang="zh-CN" altLang="en-US" sz="2800" dirty="0">
                  <a:solidFill>
                    <a:sysClr val="window" lastClr="CCE8C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优秀年轻干部“千百工程”</a:t>
              </a:r>
              <a:r>
                <a:rPr lang="en-US" altLang="zh-CN" sz="2800" dirty="0">
                  <a:solidFill>
                    <a:sysClr val="window" lastClr="CCE8C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-</a:t>
              </a:r>
              <a:r>
                <a:rPr lang="zh-CN" altLang="en-US" sz="2800" dirty="0" smtClean="0">
                  <a:solidFill>
                    <a:sysClr val="window" lastClr="CCE8C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实施进度</a:t>
              </a:r>
              <a:endParaRPr lang="zh-CN" altLang="en-US" sz="2800" dirty="0">
                <a:solidFill>
                  <a:sysClr val="window" lastClr="CCE8C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049083" name="直角三角形 49"/>
          <p:cNvSpPr/>
          <p:nvPr/>
        </p:nvSpPr>
        <p:spPr>
          <a:xfrm rot="13567027" flipH="1">
            <a:off x="10640603" y="2058555"/>
            <a:ext cx="112278" cy="112278"/>
          </a:xfrm>
          <a:prstGeom prst="rtTriangle">
            <a:avLst/>
          </a:prstGeom>
          <a:solidFill>
            <a:schemeClr val="tx1">
              <a:lumMod val="50000"/>
              <a:lumOff val="50000"/>
            </a:schemeClr>
          </a:solidFill>
          <a:ln w="2222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Calibri"/>
              <a:ea typeface="微软雅黑 Light"/>
              <a:cs typeface="+mn-cs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490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490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490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49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490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490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490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49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9079" grpId="0" animBg="1"/>
      <p:bldP spid="1049080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087" name="标题 1"/>
          <p:cNvSpPr txBox="1"/>
          <p:nvPr/>
        </p:nvSpPr>
        <p:spPr>
          <a:xfrm>
            <a:off x="0" y="184937"/>
            <a:ext cx="1219093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kumimoji="0" lang="zh-CN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CCE8C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3200" b="1" noProof="0" dirty="0" smtClean="0">
                <a:solidFill>
                  <a:sysClr val="window" lastClr="CCE8C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en-US" altLang="zh-CN" sz="3200" b="1" dirty="0" smtClean="0">
                <a:solidFill>
                  <a:sysClr val="window" lastClr="CCE8C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.2</a:t>
            </a:r>
            <a:r>
              <a:rPr lang="en-US" altLang="zh-CN" sz="2800" dirty="0" smtClean="0">
                <a:solidFill>
                  <a:sysClr val="window" lastClr="CCE8C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2800" dirty="0">
                <a:solidFill>
                  <a:sysClr val="window" lastClr="CCE8C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关于优秀年轻干部“千百工程”</a:t>
            </a:r>
          </a:p>
        </p:txBody>
      </p:sp>
      <p:cxnSp>
        <p:nvCxnSpPr>
          <p:cNvPr id="3145761" name="直接连接符 29"/>
          <p:cNvCxnSpPr>
            <a:cxnSpLocks/>
          </p:cNvCxnSpPr>
          <p:nvPr/>
        </p:nvCxnSpPr>
        <p:spPr>
          <a:xfrm>
            <a:off x="1882945" y="2228545"/>
            <a:ext cx="8893175" cy="0"/>
          </a:xfrm>
          <a:prstGeom prst="line">
            <a:avLst/>
          </a:prstGeom>
          <a:noFill/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</p:cxnSp>
      <p:sp>
        <p:nvSpPr>
          <p:cNvPr id="1049088" name="矩形 30"/>
          <p:cNvSpPr/>
          <p:nvPr/>
        </p:nvSpPr>
        <p:spPr>
          <a:xfrm>
            <a:off x="1740934" y="2300901"/>
            <a:ext cx="906174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kern="0" dirty="0" smtClean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青干一班</a:t>
            </a:r>
            <a:r>
              <a:rPr lang="en-US" altLang="zh-CN" sz="2400" kern="0" dirty="0" smtClean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sz="2400" kern="0" dirty="0" smtClean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期（</a:t>
            </a:r>
            <a:r>
              <a:rPr lang="en-US" altLang="zh-CN" sz="2400" kern="0" dirty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en-US" sz="2400" kern="0" dirty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个</a:t>
            </a:r>
            <a:r>
              <a:rPr lang="zh-CN" altLang="en-US" sz="2400" kern="0" dirty="0" smtClean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月）          青干二班</a:t>
            </a:r>
            <a:r>
              <a:rPr lang="en-US" altLang="zh-CN" sz="2400" kern="0" dirty="0" smtClean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en-US" sz="2400" kern="0" dirty="0" smtClean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期（</a:t>
            </a:r>
            <a:r>
              <a:rPr lang="en-US" altLang="zh-CN" sz="2400" kern="0" dirty="0" smtClean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sz="2400" kern="0" dirty="0" smtClean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个月</a:t>
            </a:r>
            <a:r>
              <a:rPr lang="en-US" altLang="zh-CN" sz="2400" kern="0" dirty="0" smtClean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/</a:t>
            </a:r>
            <a:r>
              <a:rPr lang="zh-CN" altLang="en-US" sz="2400" kern="0" dirty="0" smtClean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期）</a:t>
            </a:r>
            <a:endParaRPr lang="en-US" altLang="zh-CN" sz="2400" kern="0" dirty="0" smtClean="0"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zh-CN" altLang="en-US" sz="2400" kern="0" dirty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青</a:t>
            </a:r>
            <a:r>
              <a:rPr lang="zh-CN" altLang="en-US" sz="2400" kern="0" dirty="0" smtClean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干三班</a:t>
            </a:r>
            <a:r>
              <a:rPr lang="en-US" altLang="zh-CN" sz="2400" kern="0" dirty="0" smtClean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3-4</a:t>
            </a:r>
            <a:r>
              <a:rPr lang="zh-CN" altLang="en-US" sz="2400" kern="0" dirty="0" smtClean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期（</a:t>
            </a:r>
            <a:r>
              <a:rPr lang="en-US" altLang="zh-CN" sz="2400" kern="0" dirty="0" smtClean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20</a:t>
            </a:r>
            <a:r>
              <a:rPr lang="zh-CN" altLang="en-US" sz="2400" kern="0" dirty="0" smtClean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天</a:t>
            </a:r>
            <a:r>
              <a:rPr lang="en-US" altLang="zh-CN" sz="2400" kern="0" dirty="0" smtClean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/</a:t>
            </a:r>
            <a:r>
              <a:rPr lang="zh-CN" altLang="en-US" sz="2400" kern="0" dirty="0" smtClean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期）</a:t>
            </a:r>
            <a:endParaRPr lang="zh-CN" altLang="en-US" sz="2400" kern="0" dirty="0"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cxnSp>
        <p:nvCxnSpPr>
          <p:cNvPr id="3145762" name="直接连接符 32"/>
          <p:cNvCxnSpPr>
            <a:cxnSpLocks/>
          </p:cNvCxnSpPr>
          <p:nvPr/>
        </p:nvCxnSpPr>
        <p:spPr>
          <a:xfrm>
            <a:off x="1882945" y="4009826"/>
            <a:ext cx="8893175" cy="0"/>
          </a:xfrm>
          <a:prstGeom prst="line">
            <a:avLst/>
          </a:prstGeom>
          <a:noFill/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</p:cxnSp>
      <p:sp>
        <p:nvSpPr>
          <p:cNvPr id="1049089" name="直角三角形 34"/>
          <p:cNvSpPr/>
          <p:nvPr/>
        </p:nvSpPr>
        <p:spPr>
          <a:xfrm rot="13567027" flipH="1">
            <a:off x="10645388" y="3953684"/>
            <a:ext cx="112278" cy="112278"/>
          </a:xfrm>
          <a:prstGeom prst="rtTriangle">
            <a:avLst/>
          </a:prstGeom>
          <a:solidFill>
            <a:schemeClr val="tx1">
              <a:lumMod val="50000"/>
              <a:lumOff val="50000"/>
            </a:schemeClr>
          </a:solidFill>
          <a:ln w="2222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Calibri"/>
              <a:ea typeface="微软雅黑 Light"/>
              <a:cs typeface="+mn-cs"/>
            </a:endParaRPr>
          </a:p>
        </p:txBody>
      </p:sp>
      <p:sp>
        <p:nvSpPr>
          <p:cNvPr id="1049090" name="矩形: 圆角 46"/>
          <p:cNvSpPr/>
          <p:nvPr/>
        </p:nvSpPr>
        <p:spPr>
          <a:xfrm>
            <a:off x="671360" y="1824858"/>
            <a:ext cx="972630" cy="831031"/>
          </a:xfrm>
          <a:prstGeom prst="roundRect">
            <a:avLst>
              <a:gd name="adj" fmla="val 7713"/>
            </a:avLst>
          </a:prstGeom>
          <a:noFill/>
          <a:ln w="254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altLang="zh-CN" sz="2800" b="1" kern="0" dirty="0" smtClean="0">
                <a:latin typeface="微软雅黑"/>
                <a:cs typeface="Times New Roman" panose="02020603050405020304" pitchFamily="18" charset="0"/>
              </a:rPr>
              <a:t>02</a:t>
            </a:r>
            <a:endParaRPr lang="zh-CN" altLang="en-US" sz="2800" b="1" kern="0" dirty="0">
              <a:latin typeface="微软雅黑"/>
              <a:cs typeface="Times New Roman" panose="02020603050405020304" pitchFamily="18" charset="0"/>
            </a:endParaRPr>
          </a:p>
        </p:txBody>
      </p:sp>
      <p:sp>
        <p:nvSpPr>
          <p:cNvPr id="1049091" name="矩形: 圆角 49"/>
          <p:cNvSpPr/>
          <p:nvPr/>
        </p:nvSpPr>
        <p:spPr>
          <a:xfrm>
            <a:off x="671360" y="3619607"/>
            <a:ext cx="972630" cy="831031"/>
          </a:xfrm>
          <a:prstGeom prst="roundRect">
            <a:avLst>
              <a:gd name="adj" fmla="val 7713"/>
            </a:avLst>
          </a:prstGeom>
          <a:noFill/>
          <a:ln w="254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r>
              <a:rPr lang="en-US" altLang="zh-CN" sz="2800" b="1" kern="0" dirty="0" smtClean="0">
                <a:latin typeface="微软雅黑"/>
                <a:cs typeface="Times New Roman" panose="02020603050405020304" pitchFamily="18" charset="0"/>
              </a:rPr>
              <a:t>03</a:t>
            </a:r>
            <a:endParaRPr lang="zh-CN" altLang="en-US" sz="2800" b="1" kern="0" dirty="0">
              <a:latin typeface="微软雅黑"/>
              <a:cs typeface="Times New Roman" panose="02020603050405020304" pitchFamily="18" charset="0"/>
            </a:endParaRPr>
          </a:p>
        </p:txBody>
      </p:sp>
      <p:sp>
        <p:nvSpPr>
          <p:cNvPr id="1049092" name="矩形 37"/>
          <p:cNvSpPr/>
          <p:nvPr/>
        </p:nvSpPr>
        <p:spPr>
          <a:xfrm>
            <a:off x="1804728" y="4064895"/>
            <a:ext cx="9497856" cy="18364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ts val="3400"/>
              </a:lnSpc>
            </a:pPr>
            <a:r>
              <a:rPr lang="zh-CN" altLang="en-US" sz="2400" kern="0" dirty="0" smtClean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实施重点项目挂职锻炼   艰苦环境磨炼    基层与机关、不同岗位间的交流历练</a:t>
            </a:r>
            <a:endParaRPr lang="en-US" altLang="zh-CN" sz="2400" kern="0" dirty="0" smtClean="0"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lvl="0">
              <a:lnSpc>
                <a:spcPts val="3400"/>
              </a:lnSpc>
            </a:pPr>
            <a:r>
              <a:rPr lang="zh-CN" altLang="en-US" sz="2400" kern="0" dirty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青</a:t>
            </a:r>
            <a:r>
              <a:rPr lang="zh-CN" altLang="en-US" sz="2400" kern="0" dirty="0" smtClean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干一班、青干二班由公司统一组织实施</a:t>
            </a:r>
            <a:endParaRPr lang="en-US" altLang="zh-CN" sz="2400" kern="0" dirty="0" smtClean="0"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lvl="0">
              <a:lnSpc>
                <a:spcPts val="3400"/>
              </a:lnSpc>
            </a:pPr>
            <a:r>
              <a:rPr lang="zh-CN" altLang="en-US" sz="2400" kern="0" dirty="0" smtClean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青干三班由所属单位组织实施</a:t>
            </a:r>
            <a:endParaRPr lang="en-US" altLang="zh-CN" sz="2400" kern="0" dirty="0" smtClean="0"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049093" name="直角三角形 38"/>
          <p:cNvSpPr/>
          <p:nvPr/>
        </p:nvSpPr>
        <p:spPr>
          <a:xfrm rot="13567027" flipH="1">
            <a:off x="10645388" y="2158820"/>
            <a:ext cx="112278" cy="112278"/>
          </a:xfrm>
          <a:prstGeom prst="rtTriangle">
            <a:avLst/>
          </a:prstGeom>
          <a:solidFill>
            <a:schemeClr val="tx1">
              <a:lumMod val="50000"/>
              <a:lumOff val="50000"/>
            </a:schemeClr>
          </a:solidFill>
          <a:ln w="2222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Calibri"/>
              <a:ea typeface="微软雅黑 Light"/>
              <a:cs typeface="+mn-cs"/>
            </a:endParaRPr>
          </a:p>
        </p:txBody>
      </p:sp>
      <p:sp>
        <p:nvSpPr>
          <p:cNvPr id="1049094" name="矩形 61"/>
          <p:cNvSpPr/>
          <p:nvPr/>
        </p:nvSpPr>
        <p:spPr>
          <a:xfrm>
            <a:off x="1882945" y="1699094"/>
            <a:ext cx="1415772" cy="476669"/>
          </a:xfrm>
          <a:prstGeom prst="rect">
            <a:avLst/>
          </a:prstGeom>
          <a:solidFill>
            <a:srgbClr val="0068B7"/>
          </a:solidFill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kern="0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集中培训</a:t>
            </a:r>
            <a:endParaRPr lang="en-US" altLang="zh-CN" sz="2400" kern="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49095" name="矩形 62"/>
          <p:cNvSpPr/>
          <p:nvPr/>
        </p:nvSpPr>
        <p:spPr>
          <a:xfrm>
            <a:off x="1882945" y="3437334"/>
            <a:ext cx="1415772" cy="476669"/>
          </a:xfrm>
          <a:prstGeom prst="rect">
            <a:avLst/>
          </a:prstGeom>
          <a:solidFill>
            <a:srgbClr val="0068B7"/>
          </a:solidFill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kern="0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岗位实践</a:t>
            </a:r>
            <a:endParaRPr lang="en-US" altLang="zh-CN" sz="2400" kern="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220" name="组合 17"/>
          <p:cNvGrpSpPr/>
          <p:nvPr/>
        </p:nvGrpSpPr>
        <p:grpSpPr>
          <a:xfrm>
            <a:off x="0" y="184819"/>
            <a:ext cx="12190931" cy="1325563"/>
            <a:chOff x="0" y="184819"/>
            <a:chExt cx="12190931" cy="1325563"/>
          </a:xfrm>
        </p:grpSpPr>
        <p:sp>
          <p:nvSpPr>
            <p:cNvPr id="1049098" name="剪去单角的矩形 18"/>
            <p:cNvSpPr/>
            <p:nvPr/>
          </p:nvSpPr>
          <p:spPr>
            <a:xfrm flipV="1">
              <a:off x="0" y="566671"/>
              <a:ext cx="8711737" cy="540000"/>
            </a:xfrm>
            <a:prstGeom prst="snip1Rect">
              <a:avLst/>
            </a:prstGeom>
            <a:solidFill>
              <a:sysClr val="window" lastClr="CCE8CF">
                <a:lumMod val="6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49099" name="标题 1"/>
            <p:cNvSpPr txBox="1"/>
            <p:nvPr/>
          </p:nvSpPr>
          <p:spPr>
            <a:xfrm>
              <a:off x="1" y="184819"/>
              <a:ext cx="12190930" cy="132556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lvl="0"/>
              <a:r>
                <a:rPr kumimoji="0" lang="zh-CN" altLang="en-US" sz="2800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" lastClr="CCE8C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    </a:t>
              </a:r>
              <a:r>
                <a:rPr lang="en-US" altLang="zh-CN" sz="3200" b="1" noProof="0" dirty="0" smtClean="0">
                  <a:solidFill>
                    <a:sysClr val="window" lastClr="CCE8C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r>
                <a:rPr lang="en-US" altLang="zh-CN" sz="3200" b="1" dirty="0" smtClean="0">
                  <a:solidFill>
                    <a:sysClr val="window" lastClr="CCE8C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.4</a:t>
              </a:r>
              <a:r>
                <a:rPr lang="en-US" altLang="zh-CN" sz="2800" dirty="0" smtClean="0">
                  <a:solidFill>
                    <a:sysClr val="window" lastClr="CCE8C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-</a:t>
              </a:r>
              <a:r>
                <a:rPr lang="zh-CN" altLang="en-US" sz="2800" dirty="0">
                  <a:solidFill>
                    <a:sysClr val="window" lastClr="CCE8C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优秀年轻干部“千百工程”</a:t>
              </a:r>
              <a:r>
                <a:rPr lang="en-US" altLang="zh-CN" sz="2800" dirty="0">
                  <a:solidFill>
                    <a:sysClr val="window" lastClr="CCE8C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-</a:t>
              </a:r>
              <a:r>
                <a:rPr lang="zh-CN" altLang="en-US" sz="2800" dirty="0" smtClean="0">
                  <a:solidFill>
                    <a:sysClr val="window" lastClr="CCE8C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实施进度</a:t>
              </a:r>
              <a:endParaRPr lang="zh-CN" altLang="en-US" sz="2800" dirty="0">
                <a:solidFill>
                  <a:sysClr val="window" lastClr="CCE8C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3" name="组合 84"/>
          <p:cNvGrpSpPr/>
          <p:nvPr/>
        </p:nvGrpSpPr>
        <p:grpSpPr>
          <a:xfrm>
            <a:off x="612335" y="2408852"/>
            <a:ext cx="11263803" cy="1698182"/>
            <a:chOff x="893941" y="3096272"/>
            <a:chExt cx="9914522" cy="1364502"/>
          </a:xfrm>
        </p:grpSpPr>
        <p:grpSp>
          <p:nvGrpSpPr>
            <p:cNvPr id="194" name="Group 13"/>
            <p:cNvGrpSpPr/>
            <p:nvPr/>
          </p:nvGrpSpPr>
          <p:grpSpPr bwMode="auto">
            <a:xfrm>
              <a:off x="1809633" y="3448104"/>
              <a:ext cx="5552693" cy="1012670"/>
              <a:chOff x="950" y="120"/>
              <a:chExt cx="6898" cy="1276"/>
            </a:xfrm>
          </p:grpSpPr>
          <p:sp>
            <p:nvSpPr>
              <p:cNvPr id="1049005" name="Oval 14"/>
              <p:cNvSpPr/>
              <p:nvPr/>
            </p:nvSpPr>
            <p:spPr bwMode="auto">
              <a:xfrm>
                <a:off x="6470" y="120"/>
                <a:ext cx="1378" cy="1276"/>
              </a:xfrm>
              <a:prstGeom prst="ellipse">
                <a:avLst/>
              </a:prstGeom>
              <a:solidFill>
                <a:srgbClr val="0068B7"/>
              </a:solidFill>
              <a:ln>
                <a:noFill/>
              </a:ln>
            </p:spPr>
            <p:txBody>
              <a:bodyPr lIns="0" tIns="0" rIns="0" bIns="0"/>
              <a:lstStyle/>
              <a:p>
                <a:pPr algn="ctr" defTabSz="967527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963" kern="0">
                  <a:solidFill>
                    <a:srgbClr val="000000"/>
                  </a:solidFill>
                  <a:ea typeface="微软雅黑"/>
                  <a:sym typeface="Gill Sans" charset="0"/>
                </a:endParaRPr>
              </a:p>
            </p:txBody>
          </p:sp>
          <p:sp>
            <p:nvSpPr>
              <p:cNvPr id="1049006" name="Oval 14"/>
              <p:cNvSpPr/>
              <p:nvPr/>
            </p:nvSpPr>
            <p:spPr bwMode="auto">
              <a:xfrm>
                <a:off x="950" y="120"/>
                <a:ext cx="1378" cy="1276"/>
              </a:xfrm>
              <a:prstGeom prst="ellipse">
                <a:avLst/>
              </a:prstGeom>
              <a:solidFill>
                <a:srgbClr val="0068B7"/>
              </a:solidFill>
              <a:ln>
                <a:noFill/>
              </a:ln>
            </p:spPr>
            <p:txBody>
              <a:bodyPr lIns="0" tIns="0" rIns="0" bIns="0"/>
              <a:lstStyle/>
              <a:p>
                <a:pPr algn="ctr" defTabSz="967527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963" kern="0">
                  <a:solidFill>
                    <a:srgbClr val="000000"/>
                  </a:solidFill>
                  <a:ea typeface="微软雅黑"/>
                  <a:sym typeface="Gill Sans" charset="0"/>
                </a:endParaRPr>
              </a:p>
            </p:txBody>
          </p:sp>
        </p:grpSp>
        <p:sp>
          <p:nvSpPr>
            <p:cNvPr id="1049007" name="Rectangle 61"/>
            <p:cNvSpPr/>
            <p:nvPr/>
          </p:nvSpPr>
          <p:spPr bwMode="auto">
            <a:xfrm>
              <a:off x="893941" y="3096272"/>
              <a:ext cx="9914522" cy="42701"/>
            </a:xfrm>
            <a:prstGeom prst="rect">
              <a:avLst/>
            </a:prstGeom>
            <a:solidFill>
              <a:srgbClr val="1F497D"/>
            </a:solidFill>
            <a:ln w="25400" cap="flat" cmpd="sng" algn="ctr">
              <a:solidFill>
                <a:srgbClr val="0068B7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6757" tIns="48378" rIns="96757" bIns="48378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309063" fontAlgn="base">
                <a:spcBef>
                  <a:spcPct val="0"/>
                </a:spcBef>
                <a:spcAft>
                  <a:spcPct val="0"/>
                </a:spcAft>
              </a:pPr>
              <a:endParaRPr lang="en-US" sz="8042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1049008" name="Rectangle 11"/>
            <p:cNvSpPr/>
            <p:nvPr/>
          </p:nvSpPr>
          <p:spPr bwMode="auto">
            <a:xfrm>
              <a:off x="3016560" y="3798781"/>
              <a:ext cx="1960767" cy="311103"/>
            </a:xfrm>
            <a:prstGeom prst="rect">
              <a:avLst/>
            </a:prstGeom>
            <a:noFill/>
            <a:ln>
              <a:noFill/>
            </a:ln>
          </p:spPr>
          <p:txBody>
            <a:bodyPr lIns="0" tIns="0" rIns="0" bIns="0" anchor="ctr"/>
            <a:lstStyle/>
            <a:p>
              <a:pPr lvl="0" defTabSz="967527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kumimoji="0" lang="zh-CN" altLang="en-US" sz="280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Lato Regular" charset="0"/>
                  <a:sym typeface="Lato Regular" charset="0"/>
                </a:rPr>
                <a:t>组织培养</a:t>
              </a:r>
              <a:endParaRPr kumimoji="0" lang="en-US" sz="28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Lato Regular" charset="0"/>
                <a:sym typeface="Lato Regular" charset="0"/>
              </a:endParaRPr>
            </a:p>
          </p:txBody>
        </p:sp>
        <p:sp>
          <p:nvSpPr>
            <p:cNvPr id="1049009" name="Rectangle 11"/>
            <p:cNvSpPr/>
            <p:nvPr/>
          </p:nvSpPr>
          <p:spPr bwMode="auto">
            <a:xfrm>
              <a:off x="7460003" y="3798781"/>
              <a:ext cx="1960767" cy="311103"/>
            </a:xfrm>
            <a:prstGeom prst="rect">
              <a:avLst/>
            </a:prstGeom>
            <a:noFill/>
            <a:ln>
              <a:noFill/>
            </a:ln>
          </p:spPr>
          <p:txBody>
            <a:bodyPr lIns="0" tIns="0" rIns="0" bIns="0" anchor="ctr"/>
            <a:lstStyle/>
            <a:p>
              <a:pPr lvl="0" defTabSz="967527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kumimoji="0" lang="zh-CN" altLang="en-US" sz="280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Lato Regular" charset="0"/>
                  <a:sym typeface="Lato Regular" charset="0"/>
                </a:rPr>
                <a:t>自身努力</a:t>
              </a:r>
              <a:endParaRPr kumimoji="0" lang="en-US" sz="28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Lato Regular" charset="0"/>
                <a:sym typeface="Lato Regular" charset="0"/>
              </a:endParaRPr>
            </a:p>
          </p:txBody>
        </p:sp>
      </p:grpSp>
      <p:grpSp>
        <p:nvGrpSpPr>
          <p:cNvPr id="195" name="组合 30"/>
          <p:cNvGrpSpPr/>
          <p:nvPr/>
        </p:nvGrpSpPr>
        <p:grpSpPr>
          <a:xfrm>
            <a:off x="1" y="184819"/>
            <a:ext cx="12190930" cy="1325563"/>
            <a:chOff x="1" y="184819"/>
            <a:chExt cx="12190930" cy="1325563"/>
          </a:xfrm>
        </p:grpSpPr>
        <p:sp>
          <p:nvSpPr>
            <p:cNvPr id="1049010" name="剪去单角的矩形 31"/>
            <p:cNvSpPr/>
            <p:nvPr/>
          </p:nvSpPr>
          <p:spPr>
            <a:xfrm flipV="1">
              <a:off x="1" y="566671"/>
              <a:ext cx="6120000" cy="540000"/>
            </a:xfrm>
            <a:prstGeom prst="snip1Rect">
              <a:avLst/>
            </a:prstGeom>
            <a:solidFill>
              <a:sysClr val="window" lastClr="CCE8CF">
                <a:lumMod val="6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49011" name="标题 1"/>
            <p:cNvSpPr txBox="1"/>
            <p:nvPr/>
          </p:nvSpPr>
          <p:spPr>
            <a:xfrm>
              <a:off x="1" y="184819"/>
              <a:ext cx="12190930" cy="132556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lvl="0"/>
              <a:r>
                <a:rPr kumimoji="0" lang="zh-CN" altLang="en-US" sz="2800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" lastClr="CCE8C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</a:t>
              </a:r>
              <a:r>
                <a:rPr kumimoji="0" lang="en-US" altLang="zh-CN" sz="3200" b="1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" lastClr="CCE8C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4.5-</a:t>
              </a:r>
              <a:r>
                <a:rPr lang="zh-CN" altLang="en-US" sz="2800" dirty="0">
                  <a:solidFill>
                    <a:sysClr val="window" lastClr="CCE8C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优秀</a:t>
              </a:r>
              <a:r>
                <a:rPr lang="zh-CN" altLang="en-US" sz="2800" dirty="0" smtClean="0">
                  <a:solidFill>
                    <a:sysClr val="window" lastClr="CCE8C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年轻干部培养</a:t>
              </a:r>
              <a:endParaRPr lang="zh-CN" altLang="en-US" sz="2800" dirty="0">
                <a:solidFill>
                  <a:sysClr val="window" lastClr="CCE8C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049012" name="podium_65789"/>
          <p:cNvSpPr>
            <a:spLocks noChangeAspect="1"/>
          </p:cNvSpPr>
          <p:nvPr/>
        </p:nvSpPr>
        <p:spPr bwMode="auto">
          <a:xfrm>
            <a:off x="7032617" y="3156477"/>
            <a:ext cx="609685" cy="576467"/>
          </a:xfrm>
          <a:custGeom>
            <a:avLst/>
            <a:gdLst>
              <a:gd name="T0" fmla="*/ 404 w 624"/>
              <a:gd name="T1" fmla="*/ 578 h 591"/>
              <a:gd name="T2" fmla="*/ 234 w 624"/>
              <a:gd name="T3" fmla="*/ 591 h 591"/>
              <a:gd name="T4" fmla="*/ 221 w 624"/>
              <a:gd name="T5" fmla="*/ 438 h 591"/>
              <a:gd name="T6" fmla="*/ 242 w 624"/>
              <a:gd name="T7" fmla="*/ 425 h 591"/>
              <a:gd name="T8" fmla="*/ 241 w 624"/>
              <a:gd name="T9" fmla="*/ 231 h 591"/>
              <a:gd name="T10" fmla="*/ 122 w 624"/>
              <a:gd name="T11" fmla="*/ 57 h 591"/>
              <a:gd name="T12" fmla="*/ 178 w 624"/>
              <a:gd name="T13" fmla="*/ 20 h 591"/>
              <a:gd name="T14" fmla="*/ 235 w 624"/>
              <a:gd name="T15" fmla="*/ 94 h 591"/>
              <a:gd name="T16" fmla="*/ 390 w 624"/>
              <a:gd name="T17" fmla="*/ 94 h 591"/>
              <a:gd name="T18" fmla="*/ 447 w 624"/>
              <a:gd name="T19" fmla="*/ 20 h 591"/>
              <a:gd name="T20" fmla="*/ 502 w 624"/>
              <a:gd name="T21" fmla="*/ 57 h 591"/>
              <a:gd name="T22" fmla="*/ 384 w 624"/>
              <a:gd name="T23" fmla="*/ 231 h 591"/>
              <a:gd name="T24" fmla="*/ 383 w 624"/>
              <a:gd name="T25" fmla="*/ 425 h 591"/>
              <a:gd name="T26" fmla="*/ 404 w 624"/>
              <a:gd name="T27" fmla="*/ 438 h 591"/>
              <a:gd name="T28" fmla="*/ 160 w 624"/>
              <a:gd name="T29" fmla="*/ 243 h 591"/>
              <a:gd name="T30" fmla="*/ 102 w 624"/>
              <a:gd name="T31" fmla="*/ 114 h 591"/>
              <a:gd name="T32" fmla="*/ 45 w 624"/>
              <a:gd name="T33" fmla="*/ 243 h 591"/>
              <a:gd name="T34" fmla="*/ 0 w 624"/>
              <a:gd name="T35" fmla="*/ 276 h 591"/>
              <a:gd name="T36" fmla="*/ 31 w 624"/>
              <a:gd name="T37" fmla="*/ 404 h 591"/>
              <a:gd name="T38" fmla="*/ 24 w 624"/>
              <a:gd name="T39" fmla="*/ 521 h 591"/>
              <a:gd name="T40" fmla="*/ 11 w 624"/>
              <a:gd name="T41" fmla="*/ 578 h 591"/>
              <a:gd name="T42" fmla="*/ 181 w 624"/>
              <a:gd name="T43" fmla="*/ 591 h 591"/>
              <a:gd name="T44" fmla="*/ 194 w 624"/>
              <a:gd name="T45" fmla="*/ 535 h 591"/>
              <a:gd name="T46" fmla="*/ 173 w 624"/>
              <a:gd name="T47" fmla="*/ 521 h 591"/>
              <a:gd name="T48" fmla="*/ 204 w 624"/>
              <a:gd name="T49" fmla="*/ 371 h 591"/>
              <a:gd name="T50" fmla="*/ 171 w 624"/>
              <a:gd name="T51" fmla="*/ 243 h 591"/>
              <a:gd name="T52" fmla="*/ 580 w 624"/>
              <a:gd name="T53" fmla="*/ 243 h 591"/>
              <a:gd name="T54" fmla="*/ 522 w 624"/>
              <a:gd name="T55" fmla="*/ 114 h 591"/>
              <a:gd name="T56" fmla="*/ 465 w 624"/>
              <a:gd name="T57" fmla="*/ 243 h 591"/>
              <a:gd name="T58" fmla="*/ 420 w 624"/>
              <a:gd name="T59" fmla="*/ 276 h 591"/>
              <a:gd name="T60" fmla="*/ 451 w 624"/>
              <a:gd name="T61" fmla="*/ 404 h 591"/>
              <a:gd name="T62" fmla="*/ 444 w 624"/>
              <a:gd name="T63" fmla="*/ 521 h 591"/>
              <a:gd name="T64" fmla="*/ 431 w 624"/>
              <a:gd name="T65" fmla="*/ 578 h 591"/>
              <a:gd name="T66" fmla="*/ 601 w 624"/>
              <a:gd name="T67" fmla="*/ 591 h 591"/>
              <a:gd name="T68" fmla="*/ 614 w 624"/>
              <a:gd name="T69" fmla="*/ 535 h 591"/>
              <a:gd name="T70" fmla="*/ 593 w 624"/>
              <a:gd name="T71" fmla="*/ 521 h 591"/>
              <a:gd name="T72" fmla="*/ 624 w 624"/>
              <a:gd name="T73" fmla="*/ 371 h 591"/>
              <a:gd name="T74" fmla="*/ 591 w 624"/>
              <a:gd name="T75" fmla="*/ 243 h 5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624" h="591">
                <a:moveTo>
                  <a:pt x="404" y="438"/>
                </a:moveTo>
                <a:lnTo>
                  <a:pt x="404" y="578"/>
                </a:lnTo>
                <a:cubicBezTo>
                  <a:pt x="404" y="585"/>
                  <a:pt x="398" y="591"/>
                  <a:pt x="391" y="591"/>
                </a:cubicBezTo>
                <a:lnTo>
                  <a:pt x="234" y="591"/>
                </a:lnTo>
                <a:cubicBezTo>
                  <a:pt x="227" y="591"/>
                  <a:pt x="221" y="585"/>
                  <a:pt x="221" y="578"/>
                </a:cubicBezTo>
                <a:lnTo>
                  <a:pt x="221" y="438"/>
                </a:lnTo>
                <a:cubicBezTo>
                  <a:pt x="221" y="430"/>
                  <a:pt x="227" y="425"/>
                  <a:pt x="234" y="425"/>
                </a:cubicBezTo>
                <a:lnTo>
                  <a:pt x="242" y="425"/>
                </a:lnTo>
                <a:cubicBezTo>
                  <a:pt x="242" y="423"/>
                  <a:pt x="241" y="421"/>
                  <a:pt x="241" y="419"/>
                </a:cubicBezTo>
                <a:lnTo>
                  <a:pt x="241" y="231"/>
                </a:lnTo>
                <a:cubicBezTo>
                  <a:pt x="236" y="228"/>
                  <a:pt x="232" y="224"/>
                  <a:pt x="229" y="220"/>
                </a:cubicBezTo>
                <a:lnTo>
                  <a:pt x="122" y="57"/>
                </a:lnTo>
                <a:cubicBezTo>
                  <a:pt x="112" y="41"/>
                  <a:pt x="117" y="21"/>
                  <a:pt x="132" y="11"/>
                </a:cubicBezTo>
                <a:cubicBezTo>
                  <a:pt x="147" y="0"/>
                  <a:pt x="168" y="5"/>
                  <a:pt x="178" y="20"/>
                </a:cubicBezTo>
                <a:lnTo>
                  <a:pt x="237" y="109"/>
                </a:lnTo>
                <a:cubicBezTo>
                  <a:pt x="236" y="105"/>
                  <a:pt x="235" y="100"/>
                  <a:pt x="235" y="94"/>
                </a:cubicBezTo>
                <a:cubicBezTo>
                  <a:pt x="235" y="52"/>
                  <a:pt x="270" y="17"/>
                  <a:pt x="313" y="17"/>
                </a:cubicBezTo>
                <a:cubicBezTo>
                  <a:pt x="356" y="17"/>
                  <a:pt x="390" y="52"/>
                  <a:pt x="390" y="94"/>
                </a:cubicBezTo>
                <a:cubicBezTo>
                  <a:pt x="390" y="99"/>
                  <a:pt x="390" y="104"/>
                  <a:pt x="389" y="108"/>
                </a:cubicBezTo>
                <a:lnTo>
                  <a:pt x="447" y="20"/>
                </a:lnTo>
                <a:cubicBezTo>
                  <a:pt x="457" y="5"/>
                  <a:pt x="477" y="0"/>
                  <a:pt x="493" y="11"/>
                </a:cubicBezTo>
                <a:cubicBezTo>
                  <a:pt x="508" y="21"/>
                  <a:pt x="513" y="41"/>
                  <a:pt x="502" y="57"/>
                </a:cubicBezTo>
                <a:lnTo>
                  <a:pt x="396" y="220"/>
                </a:lnTo>
                <a:cubicBezTo>
                  <a:pt x="393" y="224"/>
                  <a:pt x="388" y="228"/>
                  <a:pt x="384" y="231"/>
                </a:cubicBezTo>
                <a:lnTo>
                  <a:pt x="384" y="419"/>
                </a:lnTo>
                <a:cubicBezTo>
                  <a:pt x="384" y="421"/>
                  <a:pt x="383" y="423"/>
                  <a:pt x="383" y="425"/>
                </a:cubicBezTo>
                <a:lnTo>
                  <a:pt x="391" y="425"/>
                </a:lnTo>
                <a:cubicBezTo>
                  <a:pt x="398" y="425"/>
                  <a:pt x="404" y="430"/>
                  <a:pt x="404" y="438"/>
                </a:cubicBezTo>
                <a:close/>
                <a:moveTo>
                  <a:pt x="171" y="243"/>
                </a:moveTo>
                <a:lnTo>
                  <a:pt x="160" y="243"/>
                </a:lnTo>
                <a:cubicBezTo>
                  <a:pt x="172" y="229"/>
                  <a:pt x="180" y="211"/>
                  <a:pt x="180" y="191"/>
                </a:cubicBezTo>
                <a:cubicBezTo>
                  <a:pt x="180" y="148"/>
                  <a:pt x="145" y="114"/>
                  <a:pt x="102" y="114"/>
                </a:cubicBezTo>
                <a:cubicBezTo>
                  <a:pt x="60" y="114"/>
                  <a:pt x="25" y="148"/>
                  <a:pt x="25" y="191"/>
                </a:cubicBezTo>
                <a:cubicBezTo>
                  <a:pt x="25" y="211"/>
                  <a:pt x="33" y="229"/>
                  <a:pt x="45" y="243"/>
                </a:cubicBezTo>
                <a:lnTo>
                  <a:pt x="33" y="243"/>
                </a:lnTo>
                <a:cubicBezTo>
                  <a:pt x="15" y="243"/>
                  <a:pt x="0" y="258"/>
                  <a:pt x="0" y="276"/>
                </a:cubicBezTo>
                <a:lnTo>
                  <a:pt x="0" y="371"/>
                </a:lnTo>
                <a:cubicBezTo>
                  <a:pt x="0" y="388"/>
                  <a:pt x="14" y="403"/>
                  <a:pt x="31" y="404"/>
                </a:cubicBezTo>
                <a:lnTo>
                  <a:pt x="31" y="521"/>
                </a:lnTo>
                <a:lnTo>
                  <a:pt x="24" y="521"/>
                </a:lnTo>
                <a:cubicBezTo>
                  <a:pt x="17" y="521"/>
                  <a:pt x="11" y="527"/>
                  <a:pt x="11" y="535"/>
                </a:cubicBezTo>
                <a:lnTo>
                  <a:pt x="11" y="578"/>
                </a:lnTo>
                <a:cubicBezTo>
                  <a:pt x="11" y="585"/>
                  <a:pt x="17" y="591"/>
                  <a:pt x="24" y="591"/>
                </a:cubicBezTo>
                <a:lnTo>
                  <a:pt x="181" y="591"/>
                </a:lnTo>
                <a:cubicBezTo>
                  <a:pt x="188" y="591"/>
                  <a:pt x="194" y="585"/>
                  <a:pt x="194" y="578"/>
                </a:cubicBezTo>
                <a:lnTo>
                  <a:pt x="194" y="535"/>
                </a:lnTo>
                <a:cubicBezTo>
                  <a:pt x="194" y="527"/>
                  <a:pt x="188" y="521"/>
                  <a:pt x="181" y="521"/>
                </a:cubicBezTo>
                <a:lnTo>
                  <a:pt x="173" y="521"/>
                </a:lnTo>
                <a:lnTo>
                  <a:pt x="173" y="404"/>
                </a:lnTo>
                <a:cubicBezTo>
                  <a:pt x="191" y="403"/>
                  <a:pt x="204" y="388"/>
                  <a:pt x="204" y="371"/>
                </a:cubicBezTo>
                <a:lnTo>
                  <a:pt x="204" y="276"/>
                </a:lnTo>
                <a:cubicBezTo>
                  <a:pt x="204" y="258"/>
                  <a:pt x="189" y="243"/>
                  <a:pt x="171" y="243"/>
                </a:cubicBezTo>
                <a:close/>
                <a:moveTo>
                  <a:pt x="591" y="243"/>
                </a:moveTo>
                <a:lnTo>
                  <a:pt x="580" y="243"/>
                </a:lnTo>
                <a:cubicBezTo>
                  <a:pt x="592" y="229"/>
                  <a:pt x="600" y="211"/>
                  <a:pt x="600" y="191"/>
                </a:cubicBezTo>
                <a:cubicBezTo>
                  <a:pt x="600" y="148"/>
                  <a:pt x="565" y="114"/>
                  <a:pt x="522" y="114"/>
                </a:cubicBezTo>
                <a:cubicBezTo>
                  <a:pt x="480" y="114"/>
                  <a:pt x="445" y="148"/>
                  <a:pt x="445" y="191"/>
                </a:cubicBezTo>
                <a:cubicBezTo>
                  <a:pt x="445" y="211"/>
                  <a:pt x="453" y="229"/>
                  <a:pt x="465" y="243"/>
                </a:cubicBezTo>
                <a:lnTo>
                  <a:pt x="453" y="243"/>
                </a:lnTo>
                <a:cubicBezTo>
                  <a:pt x="435" y="243"/>
                  <a:pt x="420" y="258"/>
                  <a:pt x="420" y="276"/>
                </a:cubicBezTo>
                <a:lnTo>
                  <a:pt x="420" y="371"/>
                </a:lnTo>
                <a:cubicBezTo>
                  <a:pt x="420" y="388"/>
                  <a:pt x="434" y="403"/>
                  <a:pt x="451" y="404"/>
                </a:cubicBezTo>
                <a:lnTo>
                  <a:pt x="451" y="521"/>
                </a:lnTo>
                <a:lnTo>
                  <a:pt x="444" y="521"/>
                </a:lnTo>
                <a:cubicBezTo>
                  <a:pt x="437" y="521"/>
                  <a:pt x="431" y="527"/>
                  <a:pt x="431" y="535"/>
                </a:cubicBezTo>
                <a:lnTo>
                  <a:pt x="431" y="578"/>
                </a:lnTo>
                <a:cubicBezTo>
                  <a:pt x="431" y="585"/>
                  <a:pt x="437" y="591"/>
                  <a:pt x="444" y="591"/>
                </a:cubicBezTo>
                <a:lnTo>
                  <a:pt x="601" y="591"/>
                </a:lnTo>
                <a:cubicBezTo>
                  <a:pt x="608" y="591"/>
                  <a:pt x="614" y="585"/>
                  <a:pt x="614" y="578"/>
                </a:cubicBezTo>
                <a:lnTo>
                  <a:pt x="614" y="535"/>
                </a:lnTo>
                <a:cubicBezTo>
                  <a:pt x="614" y="527"/>
                  <a:pt x="608" y="521"/>
                  <a:pt x="601" y="521"/>
                </a:cubicBezTo>
                <a:lnTo>
                  <a:pt x="593" y="521"/>
                </a:lnTo>
                <a:lnTo>
                  <a:pt x="593" y="404"/>
                </a:lnTo>
                <a:cubicBezTo>
                  <a:pt x="611" y="403"/>
                  <a:pt x="624" y="388"/>
                  <a:pt x="624" y="371"/>
                </a:cubicBezTo>
                <a:lnTo>
                  <a:pt x="624" y="276"/>
                </a:lnTo>
                <a:cubicBezTo>
                  <a:pt x="624" y="258"/>
                  <a:pt x="609" y="243"/>
                  <a:pt x="591" y="24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049013" name="hanging-over-the-key_70025"/>
          <p:cNvSpPr>
            <a:spLocks noChangeAspect="1"/>
          </p:cNvSpPr>
          <p:nvPr/>
        </p:nvSpPr>
        <p:spPr bwMode="auto">
          <a:xfrm>
            <a:off x="1951617" y="3246709"/>
            <a:ext cx="609685" cy="417605"/>
          </a:xfrm>
          <a:custGeom>
            <a:avLst/>
            <a:gdLst>
              <a:gd name="connsiteX0" fmla="*/ 71969 w 604056"/>
              <a:gd name="connsiteY0" fmla="*/ 333084 h 413750"/>
              <a:gd name="connsiteX1" fmla="*/ 46279 w 604056"/>
              <a:gd name="connsiteY1" fmla="*/ 358855 h 413750"/>
              <a:gd name="connsiteX2" fmla="*/ 71969 w 604056"/>
              <a:gd name="connsiteY2" fmla="*/ 384498 h 413750"/>
              <a:gd name="connsiteX3" fmla="*/ 97787 w 604056"/>
              <a:gd name="connsiteY3" fmla="*/ 358855 h 413750"/>
              <a:gd name="connsiteX4" fmla="*/ 71969 w 604056"/>
              <a:gd name="connsiteY4" fmla="*/ 333084 h 413750"/>
              <a:gd name="connsiteX5" fmla="*/ 33625 w 604056"/>
              <a:gd name="connsiteY5" fmla="*/ 226172 h 413750"/>
              <a:gd name="connsiteX6" fmla="*/ 126800 w 604056"/>
              <a:gd name="connsiteY6" fmla="*/ 230765 h 413750"/>
              <a:gd name="connsiteX7" fmla="*/ 138943 w 604056"/>
              <a:gd name="connsiteY7" fmla="*/ 244416 h 413750"/>
              <a:gd name="connsiteX8" fmla="*/ 127567 w 604056"/>
              <a:gd name="connsiteY8" fmla="*/ 392408 h 413750"/>
              <a:gd name="connsiteX9" fmla="*/ 113508 w 604056"/>
              <a:gd name="connsiteY9" fmla="*/ 404911 h 413750"/>
              <a:gd name="connsiteX10" fmla="*/ 10236 w 604056"/>
              <a:gd name="connsiteY10" fmla="*/ 404911 h 413750"/>
              <a:gd name="connsiteX11" fmla="*/ 394 w 604056"/>
              <a:gd name="connsiteY11" fmla="*/ 391770 h 413750"/>
              <a:gd name="connsiteX12" fmla="*/ 17393 w 604056"/>
              <a:gd name="connsiteY12" fmla="*/ 238164 h 413750"/>
              <a:gd name="connsiteX13" fmla="*/ 33625 w 604056"/>
              <a:gd name="connsiteY13" fmla="*/ 226172 h 413750"/>
              <a:gd name="connsiteX14" fmla="*/ 284205 w 604056"/>
              <a:gd name="connsiteY14" fmla="*/ 221219 h 413750"/>
              <a:gd name="connsiteX15" fmla="*/ 444963 w 604056"/>
              <a:gd name="connsiteY15" fmla="*/ 263193 h 413750"/>
              <a:gd name="connsiteX16" fmla="*/ 434996 w 604056"/>
              <a:gd name="connsiteY16" fmla="*/ 305167 h 413750"/>
              <a:gd name="connsiteX17" fmla="*/ 325097 w 604056"/>
              <a:gd name="connsiteY17" fmla="*/ 298916 h 413750"/>
              <a:gd name="connsiteX18" fmla="*/ 444708 w 604056"/>
              <a:gd name="connsiteY18" fmla="*/ 326601 h 413750"/>
              <a:gd name="connsiteX19" fmla="*/ 571986 w 604056"/>
              <a:gd name="connsiteY19" fmla="*/ 283351 h 413750"/>
              <a:gd name="connsiteX20" fmla="*/ 590132 w 604056"/>
              <a:gd name="connsiteY20" fmla="*/ 327877 h 413750"/>
              <a:gd name="connsiteX21" fmla="*/ 436785 w 604056"/>
              <a:gd name="connsiteY21" fmla="*/ 413102 h 413750"/>
              <a:gd name="connsiteX22" fmla="*/ 213793 w 604056"/>
              <a:gd name="connsiteY22" fmla="*/ 381589 h 413750"/>
              <a:gd name="connsiteX23" fmla="*/ 176478 w 604056"/>
              <a:gd name="connsiteY23" fmla="*/ 396771 h 413750"/>
              <a:gd name="connsiteX24" fmla="*/ 166127 w 604056"/>
              <a:gd name="connsiteY24" fmla="*/ 392561 h 413750"/>
              <a:gd name="connsiteX25" fmla="*/ 175839 w 604056"/>
              <a:gd name="connsiteY25" fmla="*/ 241377 h 413750"/>
              <a:gd name="connsiteX26" fmla="*/ 189896 w 604056"/>
              <a:gd name="connsiteY26" fmla="*/ 232191 h 413750"/>
              <a:gd name="connsiteX27" fmla="*/ 284205 w 604056"/>
              <a:gd name="connsiteY27" fmla="*/ 221219 h 413750"/>
              <a:gd name="connsiteX28" fmla="*/ 239076 w 604056"/>
              <a:gd name="connsiteY28" fmla="*/ 34418 h 413750"/>
              <a:gd name="connsiteX29" fmla="*/ 185541 w 604056"/>
              <a:gd name="connsiteY29" fmla="*/ 79045 h 413750"/>
              <a:gd name="connsiteX30" fmla="*/ 227968 w 604056"/>
              <a:gd name="connsiteY30" fmla="*/ 157265 h 413750"/>
              <a:gd name="connsiteX31" fmla="*/ 306432 w 604056"/>
              <a:gd name="connsiteY31" fmla="*/ 114901 h 413750"/>
              <a:gd name="connsiteX32" fmla="*/ 264005 w 604056"/>
              <a:gd name="connsiteY32" fmla="*/ 36681 h 413750"/>
              <a:gd name="connsiteX33" fmla="*/ 239076 w 604056"/>
              <a:gd name="connsiteY33" fmla="*/ 34418 h 413750"/>
              <a:gd name="connsiteX34" fmla="*/ 235312 w 604056"/>
              <a:gd name="connsiteY34" fmla="*/ 603 h 413750"/>
              <a:gd name="connsiteX35" fmla="*/ 273718 w 604056"/>
              <a:gd name="connsiteY35" fmla="*/ 4015 h 413750"/>
              <a:gd name="connsiteX36" fmla="*/ 342597 w 604056"/>
              <a:gd name="connsiteY36" fmla="*/ 87850 h 413750"/>
              <a:gd name="connsiteX37" fmla="*/ 348092 w 604056"/>
              <a:gd name="connsiteY37" fmla="*/ 100738 h 413750"/>
              <a:gd name="connsiteX38" fmla="*/ 419784 w 604056"/>
              <a:gd name="connsiteY38" fmla="*/ 122047 h 413750"/>
              <a:gd name="connsiteX39" fmla="*/ 426940 w 604056"/>
              <a:gd name="connsiteY39" fmla="*/ 118985 h 413750"/>
              <a:gd name="connsiteX40" fmla="*/ 436524 w 604056"/>
              <a:gd name="connsiteY40" fmla="*/ 86956 h 413750"/>
              <a:gd name="connsiteX41" fmla="*/ 468217 w 604056"/>
              <a:gd name="connsiteY41" fmla="*/ 69858 h 413750"/>
              <a:gd name="connsiteX42" fmla="*/ 485469 w 604056"/>
              <a:gd name="connsiteY42" fmla="*/ 101503 h 413750"/>
              <a:gd name="connsiteX43" fmla="*/ 476012 w 604056"/>
              <a:gd name="connsiteY43" fmla="*/ 133531 h 413750"/>
              <a:gd name="connsiteX44" fmla="*/ 479846 w 604056"/>
              <a:gd name="connsiteY44" fmla="*/ 139784 h 413750"/>
              <a:gd name="connsiteX45" fmla="*/ 496075 w 604056"/>
              <a:gd name="connsiteY45" fmla="*/ 144633 h 413750"/>
              <a:gd name="connsiteX46" fmla="*/ 502976 w 604056"/>
              <a:gd name="connsiteY46" fmla="*/ 141187 h 413750"/>
              <a:gd name="connsiteX47" fmla="*/ 509493 w 604056"/>
              <a:gd name="connsiteY47" fmla="*/ 119367 h 413750"/>
              <a:gd name="connsiteX48" fmla="*/ 541314 w 604056"/>
              <a:gd name="connsiteY48" fmla="*/ 102141 h 413750"/>
              <a:gd name="connsiteX49" fmla="*/ 558565 w 604056"/>
              <a:gd name="connsiteY49" fmla="*/ 133914 h 413750"/>
              <a:gd name="connsiteX50" fmla="*/ 551920 w 604056"/>
              <a:gd name="connsiteY50" fmla="*/ 156117 h 413750"/>
              <a:gd name="connsiteX51" fmla="*/ 557160 w 604056"/>
              <a:gd name="connsiteY51" fmla="*/ 163901 h 413750"/>
              <a:gd name="connsiteX52" fmla="*/ 567639 w 604056"/>
              <a:gd name="connsiteY52" fmla="*/ 192611 h 413750"/>
              <a:gd name="connsiteX53" fmla="*/ 535946 w 604056"/>
              <a:gd name="connsiteY53" fmla="*/ 209710 h 413750"/>
              <a:gd name="connsiteX54" fmla="*/ 333524 w 604056"/>
              <a:gd name="connsiteY54" fmla="*/ 149609 h 413750"/>
              <a:gd name="connsiteX55" fmla="*/ 325090 w 604056"/>
              <a:gd name="connsiteY55" fmla="*/ 153182 h 413750"/>
              <a:gd name="connsiteX56" fmla="*/ 218256 w 604056"/>
              <a:gd name="connsiteY56" fmla="*/ 189932 h 413750"/>
              <a:gd name="connsiteX57" fmla="*/ 152826 w 604056"/>
              <a:gd name="connsiteY57" fmla="*/ 69347 h 413750"/>
              <a:gd name="connsiteX58" fmla="*/ 235312 w 604056"/>
              <a:gd name="connsiteY58" fmla="*/ 603 h 413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604056" h="413750">
                <a:moveTo>
                  <a:pt x="71969" y="333084"/>
                </a:moveTo>
                <a:cubicBezTo>
                  <a:pt x="57782" y="333084"/>
                  <a:pt x="46279" y="344566"/>
                  <a:pt x="46279" y="358855"/>
                </a:cubicBezTo>
                <a:cubicBezTo>
                  <a:pt x="46279" y="373016"/>
                  <a:pt x="57782" y="384498"/>
                  <a:pt x="71969" y="384498"/>
                </a:cubicBezTo>
                <a:cubicBezTo>
                  <a:pt x="86284" y="384498"/>
                  <a:pt x="97787" y="373016"/>
                  <a:pt x="97787" y="358855"/>
                </a:cubicBezTo>
                <a:cubicBezTo>
                  <a:pt x="97787" y="344566"/>
                  <a:pt x="86284" y="333084"/>
                  <a:pt x="71969" y="333084"/>
                </a:cubicBezTo>
                <a:close/>
                <a:moveTo>
                  <a:pt x="33625" y="226172"/>
                </a:moveTo>
                <a:lnTo>
                  <a:pt x="126800" y="230765"/>
                </a:lnTo>
                <a:cubicBezTo>
                  <a:pt x="134086" y="231148"/>
                  <a:pt x="139454" y="237271"/>
                  <a:pt x="138943" y="244416"/>
                </a:cubicBezTo>
                <a:lnTo>
                  <a:pt x="127567" y="392408"/>
                </a:lnTo>
                <a:cubicBezTo>
                  <a:pt x="127056" y="399553"/>
                  <a:pt x="120665" y="405166"/>
                  <a:pt x="113508" y="404911"/>
                </a:cubicBezTo>
                <a:lnTo>
                  <a:pt x="10236" y="404911"/>
                </a:lnTo>
                <a:cubicBezTo>
                  <a:pt x="3078" y="404656"/>
                  <a:pt x="-1395" y="398660"/>
                  <a:pt x="394" y="391770"/>
                </a:cubicBezTo>
                <a:lnTo>
                  <a:pt x="17393" y="238164"/>
                </a:lnTo>
                <a:cubicBezTo>
                  <a:pt x="19183" y="231275"/>
                  <a:pt x="26468" y="225789"/>
                  <a:pt x="33625" y="226172"/>
                </a:cubicBezTo>
                <a:close/>
                <a:moveTo>
                  <a:pt x="284205" y="221219"/>
                </a:moveTo>
                <a:cubicBezTo>
                  <a:pt x="327269" y="222494"/>
                  <a:pt x="427840" y="259366"/>
                  <a:pt x="444963" y="263193"/>
                </a:cubicBezTo>
                <a:cubicBezTo>
                  <a:pt x="462215" y="267148"/>
                  <a:pt x="466688" y="296747"/>
                  <a:pt x="434996" y="305167"/>
                </a:cubicBezTo>
                <a:cubicBezTo>
                  <a:pt x="393592" y="316267"/>
                  <a:pt x="325097" y="291899"/>
                  <a:pt x="325097" y="298916"/>
                </a:cubicBezTo>
                <a:cubicBezTo>
                  <a:pt x="325097" y="317415"/>
                  <a:pt x="403176" y="333108"/>
                  <a:pt x="444708" y="326601"/>
                </a:cubicBezTo>
                <a:cubicBezTo>
                  <a:pt x="491351" y="319329"/>
                  <a:pt x="537994" y="301978"/>
                  <a:pt x="571986" y="283351"/>
                </a:cubicBezTo>
                <a:cubicBezTo>
                  <a:pt x="596777" y="269700"/>
                  <a:pt x="619651" y="299554"/>
                  <a:pt x="590132" y="327877"/>
                </a:cubicBezTo>
                <a:cubicBezTo>
                  <a:pt x="571091" y="346121"/>
                  <a:pt x="471799" y="404936"/>
                  <a:pt x="436785" y="413102"/>
                </a:cubicBezTo>
                <a:cubicBezTo>
                  <a:pt x="412249" y="418715"/>
                  <a:pt x="234367" y="386182"/>
                  <a:pt x="213793" y="381589"/>
                </a:cubicBezTo>
                <a:cubicBezTo>
                  <a:pt x="200758" y="378655"/>
                  <a:pt x="186574" y="388096"/>
                  <a:pt x="176478" y="396771"/>
                </a:cubicBezTo>
                <a:cubicBezTo>
                  <a:pt x="167277" y="404554"/>
                  <a:pt x="166127" y="393454"/>
                  <a:pt x="166127" y="392561"/>
                </a:cubicBezTo>
                <a:cubicBezTo>
                  <a:pt x="168683" y="353266"/>
                  <a:pt x="173411" y="278120"/>
                  <a:pt x="175839" y="241377"/>
                </a:cubicBezTo>
                <a:cubicBezTo>
                  <a:pt x="176350" y="233466"/>
                  <a:pt x="181590" y="233594"/>
                  <a:pt x="189896" y="232191"/>
                </a:cubicBezTo>
                <a:cubicBezTo>
                  <a:pt x="214048" y="228236"/>
                  <a:pt x="264014" y="220708"/>
                  <a:pt x="284205" y="221219"/>
                </a:cubicBezTo>
                <a:close/>
                <a:moveTo>
                  <a:pt x="239076" y="34418"/>
                </a:moveTo>
                <a:cubicBezTo>
                  <a:pt x="214654" y="37128"/>
                  <a:pt x="193017" y="54067"/>
                  <a:pt x="185541" y="79045"/>
                </a:cubicBezTo>
                <a:cubicBezTo>
                  <a:pt x="175573" y="112349"/>
                  <a:pt x="194614" y="147440"/>
                  <a:pt x="227968" y="157265"/>
                </a:cubicBezTo>
                <a:cubicBezTo>
                  <a:pt x="261322" y="167218"/>
                  <a:pt x="296464" y="148206"/>
                  <a:pt x="306432" y="114901"/>
                </a:cubicBezTo>
                <a:cubicBezTo>
                  <a:pt x="316272" y="81597"/>
                  <a:pt x="297231" y="46507"/>
                  <a:pt x="264005" y="36681"/>
                </a:cubicBezTo>
                <a:cubicBezTo>
                  <a:pt x="255667" y="34193"/>
                  <a:pt x="247217" y="33515"/>
                  <a:pt x="239076" y="34418"/>
                </a:cubicBezTo>
                <a:close/>
                <a:moveTo>
                  <a:pt x="235312" y="603"/>
                </a:moveTo>
                <a:cubicBezTo>
                  <a:pt x="247856" y="-802"/>
                  <a:pt x="260875" y="219"/>
                  <a:pt x="273718" y="4015"/>
                </a:cubicBezTo>
                <a:cubicBezTo>
                  <a:pt x="312694" y="15627"/>
                  <a:pt x="339019" y="49697"/>
                  <a:pt x="342597" y="87850"/>
                </a:cubicBezTo>
                <a:cubicBezTo>
                  <a:pt x="342981" y="91550"/>
                  <a:pt x="343108" y="99206"/>
                  <a:pt x="348092" y="100738"/>
                </a:cubicBezTo>
                <a:lnTo>
                  <a:pt x="419784" y="122047"/>
                </a:lnTo>
                <a:cubicBezTo>
                  <a:pt x="419784" y="122047"/>
                  <a:pt x="425279" y="124472"/>
                  <a:pt x="426940" y="118985"/>
                </a:cubicBezTo>
                <a:cubicBezTo>
                  <a:pt x="429368" y="110946"/>
                  <a:pt x="436524" y="86956"/>
                  <a:pt x="436524" y="86956"/>
                </a:cubicBezTo>
                <a:cubicBezTo>
                  <a:pt x="440486" y="73558"/>
                  <a:pt x="454671" y="65774"/>
                  <a:pt x="468217" y="69858"/>
                </a:cubicBezTo>
                <a:cubicBezTo>
                  <a:pt x="481763" y="73813"/>
                  <a:pt x="489430" y="88105"/>
                  <a:pt x="485469" y="101503"/>
                </a:cubicBezTo>
                <a:cubicBezTo>
                  <a:pt x="485469" y="101503"/>
                  <a:pt x="478312" y="125492"/>
                  <a:pt x="476012" y="133531"/>
                </a:cubicBezTo>
                <a:cubicBezTo>
                  <a:pt x="474351" y="139018"/>
                  <a:pt x="479846" y="139784"/>
                  <a:pt x="479846" y="139784"/>
                </a:cubicBezTo>
                <a:cubicBezTo>
                  <a:pt x="479846" y="139784"/>
                  <a:pt x="491986" y="143484"/>
                  <a:pt x="496075" y="144633"/>
                </a:cubicBezTo>
                <a:cubicBezTo>
                  <a:pt x="501954" y="146419"/>
                  <a:pt x="502976" y="141187"/>
                  <a:pt x="502976" y="141187"/>
                </a:cubicBezTo>
                <a:lnTo>
                  <a:pt x="509493" y="119367"/>
                </a:lnTo>
                <a:cubicBezTo>
                  <a:pt x="513583" y="105842"/>
                  <a:pt x="527768" y="98185"/>
                  <a:pt x="541314" y="102141"/>
                </a:cubicBezTo>
                <a:cubicBezTo>
                  <a:pt x="554859" y="106224"/>
                  <a:pt x="562527" y="120388"/>
                  <a:pt x="558565" y="133914"/>
                </a:cubicBezTo>
                <a:lnTo>
                  <a:pt x="551920" y="156117"/>
                </a:lnTo>
                <a:cubicBezTo>
                  <a:pt x="550770" y="159817"/>
                  <a:pt x="555115" y="162625"/>
                  <a:pt x="557160" y="163901"/>
                </a:cubicBezTo>
                <a:cubicBezTo>
                  <a:pt x="566361" y="169898"/>
                  <a:pt x="570961" y="181510"/>
                  <a:pt x="567639" y="192611"/>
                </a:cubicBezTo>
                <a:cubicBezTo>
                  <a:pt x="563677" y="206009"/>
                  <a:pt x="549492" y="213793"/>
                  <a:pt x="535946" y="209710"/>
                </a:cubicBezTo>
                <a:lnTo>
                  <a:pt x="333524" y="149609"/>
                </a:lnTo>
                <a:cubicBezTo>
                  <a:pt x="328668" y="148206"/>
                  <a:pt x="326240" y="151523"/>
                  <a:pt x="325090" y="153182"/>
                </a:cubicBezTo>
                <a:cubicBezTo>
                  <a:pt x="301576" y="185976"/>
                  <a:pt x="259021" y="202054"/>
                  <a:pt x="218256" y="189932"/>
                </a:cubicBezTo>
                <a:cubicBezTo>
                  <a:pt x="166884" y="174747"/>
                  <a:pt x="137619" y="120516"/>
                  <a:pt x="152826" y="69347"/>
                </a:cubicBezTo>
                <a:cubicBezTo>
                  <a:pt x="164328" y="30875"/>
                  <a:pt x="197681" y="4820"/>
                  <a:pt x="235312" y="60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049014" name="Rectangle 11"/>
          <p:cNvSpPr/>
          <p:nvPr/>
        </p:nvSpPr>
        <p:spPr bwMode="auto">
          <a:xfrm>
            <a:off x="4981661" y="1851422"/>
            <a:ext cx="2227610" cy="38718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lvl="0" algn="ctr" defTabSz="967527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zh-CN" altLang="en-US" sz="280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Lato Regular" charset="0"/>
                <a:sym typeface="Lato Regular" charset="0"/>
              </a:rPr>
              <a:t>培养途径</a:t>
            </a:r>
            <a:endParaRPr kumimoji="0" lang="en-US" sz="280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Lato Regular" charset="0"/>
              <a:sym typeface="Lato Regular" charset="0"/>
            </a:endParaRPr>
          </a:p>
        </p:txBody>
      </p:sp>
      <p:grpSp>
        <p:nvGrpSpPr>
          <p:cNvPr id="196" name="组合 14"/>
          <p:cNvGrpSpPr/>
          <p:nvPr/>
        </p:nvGrpSpPr>
        <p:grpSpPr>
          <a:xfrm>
            <a:off x="2278334" y="4092072"/>
            <a:ext cx="114924" cy="1948963"/>
            <a:chOff x="3805443" y="3434343"/>
            <a:chExt cx="90574" cy="1588712"/>
          </a:xfrm>
          <a:solidFill>
            <a:srgbClr val="0068B7"/>
          </a:solidFill>
        </p:grpSpPr>
        <p:cxnSp>
          <p:nvCxnSpPr>
            <p:cNvPr id="3145753" name="直接连接符 15"/>
            <p:cNvCxnSpPr>
              <a:cxnSpLocks/>
            </p:cNvCxnSpPr>
            <p:nvPr/>
          </p:nvCxnSpPr>
          <p:spPr>
            <a:xfrm flipH="1">
              <a:off x="3805443" y="3434343"/>
              <a:ext cx="650" cy="1583486"/>
            </a:xfrm>
            <a:prstGeom prst="line">
              <a:avLst/>
            </a:prstGeom>
            <a:grpFill/>
            <a:ln>
              <a:solidFill>
                <a:srgbClr val="0068B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49015" name="矩形 16"/>
            <p:cNvSpPr/>
            <p:nvPr/>
          </p:nvSpPr>
          <p:spPr>
            <a:xfrm>
              <a:off x="3816843" y="4627184"/>
              <a:ext cx="79174" cy="395871"/>
            </a:xfrm>
            <a:prstGeom prst="rect">
              <a:avLst/>
            </a:prstGeom>
            <a:grpFill/>
            <a:ln>
              <a:solidFill>
                <a:srgbClr val="0068B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1049016" name="文本框 17"/>
          <p:cNvSpPr txBox="1"/>
          <p:nvPr/>
        </p:nvSpPr>
        <p:spPr>
          <a:xfrm>
            <a:off x="2492149" y="4601291"/>
            <a:ext cx="305568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202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</a:t>
            </a:r>
            <a:r>
              <a:rPr lang="zh-CN" altLang="en-US" sz="2800" dirty="0" smtClean="0">
                <a:solidFill>
                  <a:srgbClr val="202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好用好</a:t>
            </a:r>
            <a:endParaRPr lang="en-US" altLang="zh-CN" sz="2800" dirty="0" smtClean="0">
              <a:solidFill>
                <a:srgbClr val="202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800" dirty="0" smtClean="0">
                <a:solidFill>
                  <a:srgbClr val="202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优秀年轻干部</a:t>
            </a:r>
            <a:endParaRPr lang="zh-CN" altLang="en-US" sz="2800" dirty="0">
              <a:solidFill>
                <a:srgbClr val="202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97" name="组合 19"/>
          <p:cNvGrpSpPr/>
          <p:nvPr/>
        </p:nvGrpSpPr>
        <p:grpSpPr>
          <a:xfrm>
            <a:off x="7330190" y="4107063"/>
            <a:ext cx="111940" cy="1933972"/>
            <a:chOff x="3805443" y="3434343"/>
            <a:chExt cx="90574" cy="1588712"/>
          </a:xfrm>
          <a:solidFill>
            <a:srgbClr val="0068B7"/>
          </a:solidFill>
        </p:grpSpPr>
        <p:cxnSp>
          <p:nvCxnSpPr>
            <p:cNvPr id="3145754" name="直接连接符 20"/>
            <p:cNvCxnSpPr>
              <a:cxnSpLocks/>
            </p:cNvCxnSpPr>
            <p:nvPr/>
          </p:nvCxnSpPr>
          <p:spPr>
            <a:xfrm flipH="1">
              <a:off x="3805443" y="3434343"/>
              <a:ext cx="650" cy="1583486"/>
            </a:xfrm>
            <a:prstGeom prst="line">
              <a:avLst/>
            </a:prstGeom>
            <a:grpFill/>
            <a:ln>
              <a:solidFill>
                <a:srgbClr val="0068B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49017" name="矩形 21"/>
            <p:cNvSpPr/>
            <p:nvPr/>
          </p:nvSpPr>
          <p:spPr>
            <a:xfrm>
              <a:off x="3816843" y="4627184"/>
              <a:ext cx="79174" cy="395871"/>
            </a:xfrm>
            <a:prstGeom prst="rect">
              <a:avLst/>
            </a:prstGeom>
            <a:grpFill/>
            <a:ln>
              <a:solidFill>
                <a:srgbClr val="0068B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1049018" name="文本框 22"/>
          <p:cNvSpPr txBox="1"/>
          <p:nvPr/>
        </p:nvSpPr>
        <p:spPr>
          <a:xfrm>
            <a:off x="7655120" y="4376973"/>
            <a:ext cx="2339453" cy="17678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202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坚定信念</a:t>
            </a:r>
            <a:endParaRPr lang="en-US" altLang="zh-CN" sz="2800" dirty="0" smtClean="0">
              <a:solidFill>
                <a:srgbClr val="202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800" dirty="0" smtClean="0">
                <a:solidFill>
                  <a:srgbClr val="202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掌握本领</a:t>
            </a:r>
            <a:endParaRPr lang="en-US" altLang="zh-CN" sz="2800" dirty="0" smtClean="0">
              <a:solidFill>
                <a:srgbClr val="202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800" dirty="0" smtClean="0">
                <a:solidFill>
                  <a:srgbClr val="202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增长才干</a:t>
            </a:r>
            <a:endParaRPr lang="en-US" altLang="zh-CN" sz="2800" dirty="0" smtClean="0">
              <a:solidFill>
                <a:srgbClr val="202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800" dirty="0" smtClean="0">
                <a:solidFill>
                  <a:srgbClr val="202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担当作为</a:t>
            </a:r>
            <a:endParaRPr lang="en-US" altLang="zh-CN" sz="2800" dirty="0" smtClean="0">
              <a:solidFill>
                <a:srgbClr val="202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Rectangle 45"/>
          <p:cNvSpPr/>
          <p:nvPr/>
        </p:nvSpPr>
        <p:spPr bwMode="auto">
          <a:xfrm>
            <a:off x="338800" y="1324190"/>
            <a:ext cx="5122338" cy="62855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lvl="0" defTabSz="967527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800" kern="0" dirty="0" smtClean="0">
                <a:solidFill>
                  <a:srgbClr val="000000">
                    <a:lumMod val="95000"/>
                    <a:lumOff val="5000"/>
                  </a:srgbClr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4.5.1</a:t>
            </a:r>
            <a:r>
              <a:rPr lang="zh-CN" altLang="en-US" sz="2800" kern="0" dirty="0" smtClean="0">
                <a:solidFill>
                  <a:srgbClr val="000000">
                    <a:lumMod val="95000"/>
                    <a:lumOff val="5000"/>
                  </a:srgbClr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培养途径</a:t>
            </a:r>
            <a:endParaRPr lang="zh-CN" altLang="en-US" sz="2800" kern="0" dirty="0">
              <a:solidFill>
                <a:srgbClr val="000000">
                  <a:lumMod val="95000"/>
                  <a:lumOff val="5000"/>
                </a:srgbClr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24" name="矩形 36"/>
          <p:cNvSpPr/>
          <p:nvPr/>
        </p:nvSpPr>
        <p:spPr>
          <a:xfrm>
            <a:off x="106325" y="1324190"/>
            <a:ext cx="171450" cy="514350"/>
          </a:xfrm>
          <a:prstGeom prst="rect">
            <a:avLst/>
          </a:prstGeom>
          <a:solidFill>
            <a:srgbClr val="0068B7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65683007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103" name="标题 1"/>
          <p:cNvSpPr txBox="1"/>
          <p:nvPr/>
        </p:nvSpPr>
        <p:spPr>
          <a:xfrm>
            <a:off x="1" y="184819"/>
            <a:ext cx="1219093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kumimoji="0" lang="zh-CN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CCE8C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3200" b="1" noProof="0" dirty="0" smtClean="0">
                <a:solidFill>
                  <a:sysClr val="window" lastClr="CCE8C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en-US" altLang="zh-CN" sz="3200" b="1" dirty="0" smtClean="0">
                <a:solidFill>
                  <a:sysClr val="window" lastClr="CCE8C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.2</a:t>
            </a:r>
            <a:r>
              <a:rPr lang="en-US" altLang="zh-CN" sz="2800" dirty="0" smtClean="0">
                <a:solidFill>
                  <a:sysClr val="window" lastClr="CCE8C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2800" dirty="0">
                <a:solidFill>
                  <a:sysClr val="window" lastClr="CCE8C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关于优秀年轻干部“千百工程”</a:t>
            </a:r>
          </a:p>
        </p:txBody>
      </p:sp>
      <p:sp>
        <p:nvSpPr>
          <p:cNvPr id="1049104" name="文本框 62"/>
          <p:cNvSpPr txBox="1"/>
          <p:nvPr/>
        </p:nvSpPr>
        <p:spPr>
          <a:xfrm>
            <a:off x="1436299" y="4049453"/>
            <a:ext cx="17032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完善</a:t>
            </a:r>
            <a:r>
              <a: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机制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49105" name="文本框 63"/>
          <p:cNvSpPr txBox="1"/>
          <p:nvPr/>
        </p:nvSpPr>
        <p:spPr>
          <a:xfrm>
            <a:off x="4065933" y="4066745"/>
            <a:ext cx="16273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精准识别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49106" name="文本框 64"/>
          <p:cNvSpPr txBox="1"/>
          <p:nvPr/>
        </p:nvSpPr>
        <p:spPr>
          <a:xfrm>
            <a:off x="6630582" y="4043764"/>
            <a:ext cx="16273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优化结构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49107" name="文本框 65"/>
          <p:cNvSpPr txBox="1"/>
          <p:nvPr/>
        </p:nvSpPr>
        <p:spPr>
          <a:xfrm>
            <a:off x="9135274" y="4042802"/>
            <a:ext cx="16273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实施</a:t>
            </a:r>
            <a:r>
              <a: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培养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49108" name="椭圆 67"/>
          <p:cNvSpPr>
            <a:spLocks noChangeAspect="1"/>
          </p:cNvSpPr>
          <p:nvPr/>
        </p:nvSpPr>
        <p:spPr>
          <a:xfrm>
            <a:off x="4149407" y="2503923"/>
            <a:ext cx="1368000" cy="1368000"/>
          </a:xfrm>
          <a:prstGeom prst="ellipse">
            <a:avLst/>
          </a:prstGeom>
          <a:noFill/>
          <a:ln>
            <a:solidFill>
              <a:srgbClr val="0068B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9109" name="椭圆 68"/>
          <p:cNvSpPr>
            <a:spLocks noChangeAspect="1"/>
          </p:cNvSpPr>
          <p:nvPr/>
        </p:nvSpPr>
        <p:spPr>
          <a:xfrm>
            <a:off x="6690324" y="2503923"/>
            <a:ext cx="1368000" cy="1368000"/>
          </a:xfrm>
          <a:prstGeom prst="ellipse">
            <a:avLst/>
          </a:prstGeom>
          <a:noFill/>
          <a:ln>
            <a:solidFill>
              <a:srgbClr val="0068B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145763" name="直接连接符 69"/>
          <p:cNvCxnSpPr>
            <a:cxnSpLocks/>
            <a:stCxn id="1049114" idx="6"/>
            <a:endCxn id="1049108" idx="2"/>
          </p:cNvCxnSpPr>
          <p:nvPr/>
        </p:nvCxnSpPr>
        <p:spPr>
          <a:xfrm>
            <a:off x="2976490" y="3187923"/>
            <a:ext cx="1172917" cy="0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45764" name="直接连接符 70"/>
          <p:cNvCxnSpPr>
            <a:cxnSpLocks/>
            <a:stCxn id="1049108" idx="6"/>
            <a:endCxn id="1049109" idx="2"/>
          </p:cNvCxnSpPr>
          <p:nvPr/>
        </p:nvCxnSpPr>
        <p:spPr>
          <a:xfrm>
            <a:off x="5517407" y="3187923"/>
            <a:ext cx="1172917" cy="0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9110" name="椭圆 71"/>
          <p:cNvSpPr>
            <a:spLocks noChangeAspect="1"/>
          </p:cNvSpPr>
          <p:nvPr/>
        </p:nvSpPr>
        <p:spPr>
          <a:xfrm>
            <a:off x="9231241" y="2503923"/>
            <a:ext cx="1368000" cy="1368000"/>
          </a:xfrm>
          <a:prstGeom prst="ellipse">
            <a:avLst/>
          </a:prstGeom>
          <a:noFill/>
          <a:ln>
            <a:solidFill>
              <a:srgbClr val="0068B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145765" name="直接连接符 72"/>
          <p:cNvCxnSpPr>
            <a:cxnSpLocks/>
            <a:stCxn id="1049109" idx="6"/>
            <a:endCxn id="1049110" idx="2"/>
          </p:cNvCxnSpPr>
          <p:nvPr/>
        </p:nvCxnSpPr>
        <p:spPr>
          <a:xfrm>
            <a:off x="8058324" y="3187923"/>
            <a:ext cx="1172917" cy="0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9111" name="椭圆 73"/>
          <p:cNvSpPr>
            <a:spLocks noChangeAspect="1"/>
          </p:cNvSpPr>
          <p:nvPr/>
        </p:nvSpPr>
        <p:spPr>
          <a:xfrm>
            <a:off x="4207265" y="2554766"/>
            <a:ext cx="1260000" cy="1260000"/>
          </a:xfrm>
          <a:prstGeom prst="ellipse">
            <a:avLst/>
          </a:prstGeom>
          <a:solidFill>
            <a:srgbClr val="0068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9112" name="椭圆 74"/>
          <p:cNvSpPr>
            <a:spLocks noChangeAspect="1"/>
          </p:cNvSpPr>
          <p:nvPr/>
        </p:nvSpPr>
        <p:spPr>
          <a:xfrm>
            <a:off x="6751833" y="2554766"/>
            <a:ext cx="1260000" cy="1260000"/>
          </a:xfrm>
          <a:prstGeom prst="ellipse">
            <a:avLst/>
          </a:prstGeom>
          <a:solidFill>
            <a:srgbClr val="0068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9113" name="椭圆 75"/>
          <p:cNvSpPr>
            <a:spLocks noChangeAspect="1"/>
          </p:cNvSpPr>
          <p:nvPr/>
        </p:nvSpPr>
        <p:spPr>
          <a:xfrm>
            <a:off x="9281925" y="2554766"/>
            <a:ext cx="1260000" cy="1260000"/>
          </a:xfrm>
          <a:prstGeom prst="ellipse">
            <a:avLst/>
          </a:prstGeom>
          <a:solidFill>
            <a:srgbClr val="0068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24" name="组合 2"/>
          <p:cNvGrpSpPr/>
          <p:nvPr/>
        </p:nvGrpSpPr>
        <p:grpSpPr>
          <a:xfrm>
            <a:off x="1608490" y="2503923"/>
            <a:ext cx="1368000" cy="1368000"/>
            <a:chOff x="1683440" y="2893667"/>
            <a:chExt cx="1368000" cy="1368000"/>
          </a:xfrm>
        </p:grpSpPr>
        <p:sp>
          <p:nvSpPr>
            <p:cNvPr id="1049114" name="椭圆 66"/>
            <p:cNvSpPr>
              <a:spLocks noChangeAspect="1"/>
            </p:cNvSpPr>
            <p:nvPr/>
          </p:nvSpPr>
          <p:spPr>
            <a:xfrm>
              <a:off x="1683440" y="2893667"/>
              <a:ext cx="1368000" cy="1368000"/>
            </a:xfrm>
            <a:prstGeom prst="ellipse">
              <a:avLst/>
            </a:prstGeom>
            <a:noFill/>
            <a:ln>
              <a:solidFill>
                <a:srgbClr val="0068B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49115" name="椭圆 76"/>
            <p:cNvSpPr>
              <a:spLocks noChangeAspect="1"/>
            </p:cNvSpPr>
            <p:nvPr/>
          </p:nvSpPr>
          <p:spPr>
            <a:xfrm>
              <a:off x="1741076" y="2950570"/>
              <a:ext cx="1260000" cy="1260000"/>
            </a:xfrm>
            <a:prstGeom prst="ellipse">
              <a:avLst/>
            </a:prstGeom>
            <a:solidFill>
              <a:srgbClr val="0068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49116" name="文本框 81"/>
          <p:cNvSpPr txBox="1"/>
          <p:nvPr/>
        </p:nvSpPr>
        <p:spPr>
          <a:xfrm>
            <a:off x="1376065" y="4748703"/>
            <a:ext cx="17747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4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zh-CN" altLang="en-US" dirty="0" smtClean="0"/>
              <a:t>完善“选培用管”全链条工作机制</a:t>
            </a:r>
            <a:endParaRPr lang="zh-CN" altLang="en-US" dirty="0"/>
          </a:p>
        </p:txBody>
      </p:sp>
      <p:cxnSp>
        <p:nvCxnSpPr>
          <p:cNvPr id="3145766" name="直接连接符 82"/>
          <p:cNvCxnSpPr>
            <a:cxnSpLocks/>
          </p:cNvCxnSpPr>
          <p:nvPr/>
        </p:nvCxnSpPr>
        <p:spPr>
          <a:xfrm>
            <a:off x="6757904" y="4566519"/>
            <a:ext cx="1376294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45767" name="直接连接符 83"/>
          <p:cNvCxnSpPr>
            <a:cxnSpLocks/>
          </p:cNvCxnSpPr>
          <p:nvPr/>
        </p:nvCxnSpPr>
        <p:spPr>
          <a:xfrm>
            <a:off x="9153436" y="4566519"/>
            <a:ext cx="1376294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45768" name="直接连接符 84"/>
          <p:cNvCxnSpPr>
            <a:cxnSpLocks/>
          </p:cNvCxnSpPr>
          <p:nvPr/>
        </p:nvCxnSpPr>
        <p:spPr>
          <a:xfrm flipV="1">
            <a:off x="1376065" y="4566022"/>
            <a:ext cx="1774743" cy="6651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45769" name="直接连接符 85"/>
          <p:cNvCxnSpPr>
            <a:cxnSpLocks/>
          </p:cNvCxnSpPr>
          <p:nvPr/>
        </p:nvCxnSpPr>
        <p:spPr>
          <a:xfrm>
            <a:off x="4207265" y="4571950"/>
            <a:ext cx="1376294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9117" name="文本框 86"/>
          <p:cNvSpPr txBox="1"/>
          <p:nvPr/>
        </p:nvSpPr>
        <p:spPr>
          <a:xfrm>
            <a:off x="3839390" y="4692922"/>
            <a:ext cx="19911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4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zh-CN" altLang="en-US" dirty="0" smtClean="0"/>
              <a:t>深入调研</a:t>
            </a:r>
            <a:endParaRPr lang="en-US" altLang="zh-CN" dirty="0" smtClean="0"/>
          </a:p>
          <a:p>
            <a:r>
              <a:rPr lang="zh-CN" altLang="en-US" dirty="0" smtClean="0"/>
              <a:t>精</a:t>
            </a:r>
            <a:r>
              <a:rPr lang="zh-CN" altLang="en-US" dirty="0"/>
              <a:t>准</a:t>
            </a:r>
            <a:r>
              <a:rPr lang="zh-CN" altLang="en-US" dirty="0" smtClean="0"/>
              <a:t>识别</a:t>
            </a:r>
            <a:endParaRPr lang="zh-CN" altLang="en-US" dirty="0"/>
          </a:p>
        </p:txBody>
      </p:sp>
      <p:sp>
        <p:nvSpPr>
          <p:cNvPr id="1049118" name="文本框 87"/>
          <p:cNvSpPr txBox="1"/>
          <p:nvPr/>
        </p:nvSpPr>
        <p:spPr>
          <a:xfrm>
            <a:off x="6563372" y="4681519"/>
            <a:ext cx="17747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拓宽来源</a:t>
            </a:r>
            <a:endParaRPr lang="en-US" altLang="zh-CN" sz="24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/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提高质量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49119" name="文本框 88"/>
          <p:cNvSpPr txBox="1"/>
          <p:nvPr/>
        </p:nvSpPr>
        <p:spPr>
          <a:xfrm>
            <a:off x="8862048" y="4692922"/>
            <a:ext cx="20997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分阶段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实施</a:t>
            </a:r>
            <a:endParaRPr lang="en-US" altLang="zh-CN" sz="24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/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千百工程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49120" name="birthday-friends_77430"/>
          <p:cNvSpPr>
            <a:spLocks noChangeAspect="1"/>
          </p:cNvSpPr>
          <p:nvPr/>
        </p:nvSpPr>
        <p:spPr bwMode="auto">
          <a:xfrm>
            <a:off x="4528564" y="2867859"/>
            <a:ext cx="609685" cy="603525"/>
          </a:xfrm>
          <a:custGeom>
            <a:avLst/>
            <a:gdLst>
              <a:gd name="connsiteX0" fmla="*/ 303832 w 607639"/>
              <a:gd name="connsiteY0" fmla="*/ 359108 h 601500"/>
              <a:gd name="connsiteX1" fmla="*/ 422193 w 607639"/>
              <a:gd name="connsiteY1" fmla="*/ 477276 h 601500"/>
              <a:gd name="connsiteX2" fmla="*/ 422193 w 607639"/>
              <a:gd name="connsiteY2" fmla="*/ 568425 h 601500"/>
              <a:gd name="connsiteX3" fmla="*/ 389064 w 607639"/>
              <a:gd name="connsiteY3" fmla="*/ 601500 h 601500"/>
              <a:gd name="connsiteX4" fmla="*/ 218504 w 607639"/>
              <a:gd name="connsiteY4" fmla="*/ 601500 h 601500"/>
              <a:gd name="connsiteX5" fmla="*/ 185375 w 607639"/>
              <a:gd name="connsiteY5" fmla="*/ 568425 h 601500"/>
              <a:gd name="connsiteX6" fmla="*/ 185375 w 607639"/>
              <a:gd name="connsiteY6" fmla="*/ 477276 h 601500"/>
              <a:gd name="connsiteX7" fmla="*/ 303832 w 607639"/>
              <a:gd name="connsiteY7" fmla="*/ 359108 h 601500"/>
              <a:gd name="connsiteX8" fmla="*/ 489270 w 607639"/>
              <a:gd name="connsiteY8" fmla="*/ 293623 h 601500"/>
              <a:gd name="connsiteX9" fmla="*/ 607639 w 607639"/>
              <a:gd name="connsiteY9" fmla="*/ 411887 h 601500"/>
              <a:gd name="connsiteX10" fmla="*/ 607639 w 607639"/>
              <a:gd name="connsiteY10" fmla="*/ 503036 h 601500"/>
              <a:gd name="connsiteX11" fmla="*/ 574604 w 607639"/>
              <a:gd name="connsiteY11" fmla="*/ 536015 h 601500"/>
              <a:gd name="connsiteX12" fmla="*/ 442462 w 607639"/>
              <a:gd name="connsiteY12" fmla="*/ 536015 h 601500"/>
              <a:gd name="connsiteX13" fmla="*/ 442462 w 607639"/>
              <a:gd name="connsiteY13" fmla="*/ 477268 h 601500"/>
              <a:gd name="connsiteX14" fmla="*/ 381688 w 607639"/>
              <a:gd name="connsiteY14" fmla="*/ 362851 h 601500"/>
              <a:gd name="connsiteX15" fmla="*/ 489270 w 607639"/>
              <a:gd name="connsiteY15" fmla="*/ 293623 h 601500"/>
              <a:gd name="connsiteX16" fmla="*/ 118355 w 607639"/>
              <a:gd name="connsiteY16" fmla="*/ 293623 h 601500"/>
              <a:gd name="connsiteX17" fmla="*/ 226021 w 607639"/>
              <a:gd name="connsiteY17" fmla="*/ 362851 h 601500"/>
              <a:gd name="connsiteX18" fmla="*/ 165158 w 607639"/>
              <a:gd name="connsiteY18" fmla="*/ 477268 h 601500"/>
              <a:gd name="connsiteX19" fmla="*/ 165158 w 607639"/>
              <a:gd name="connsiteY19" fmla="*/ 536015 h 601500"/>
              <a:gd name="connsiteX20" fmla="*/ 33128 w 607639"/>
              <a:gd name="connsiteY20" fmla="*/ 536015 h 601500"/>
              <a:gd name="connsiteX21" fmla="*/ 0 w 607639"/>
              <a:gd name="connsiteY21" fmla="*/ 503036 h 601500"/>
              <a:gd name="connsiteX22" fmla="*/ 0 w 607639"/>
              <a:gd name="connsiteY22" fmla="*/ 411887 h 601500"/>
              <a:gd name="connsiteX23" fmla="*/ 118355 w 607639"/>
              <a:gd name="connsiteY23" fmla="*/ 293623 h 601500"/>
              <a:gd name="connsiteX24" fmla="*/ 303819 w 607639"/>
              <a:gd name="connsiteY24" fmla="*/ 190103 h 601500"/>
              <a:gd name="connsiteX25" fmla="*/ 376960 w 607639"/>
              <a:gd name="connsiteY25" fmla="*/ 263103 h 601500"/>
              <a:gd name="connsiteX26" fmla="*/ 303819 w 607639"/>
              <a:gd name="connsiteY26" fmla="*/ 336103 h 601500"/>
              <a:gd name="connsiteX27" fmla="*/ 230678 w 607639"/>
              <a:gd name="connsiteY27" fmla="*/ 263103 h 601500"/>
              <a:gd name="connsiteX28" fmla="*/ 303819 w 607639"/>
              <a:gd name="connsiteY28" fmla="*/ 190103 h 601500"/>
              <a:gd name="connsiteX29" fmla="*/ 489230 w 607639"/>
              <a:gd name="connsiteY29" fmla="*/ 124619 h 601500"/>
              <a:gd name="connsiteX30" fmla="*/ 562336 w 607639"/>
              <a:gd name="connsiteY30" fmla="*/ 197619 h 601500"/>
              <a:gd name="connsiteX31" fmla="*/ 489230 w 607639"/>
              <a:gd name="connsiteY31" fmla="*/ 270619 h 601500"/>
              <a:gd name="connsiteX32" fmla="*/ 416124 w 607639"/>
              <a:gd name="connsiteY32" fmla="*/ 197619 h 601500"/>
              <a:gd name="connsiteX33" fmla="*/ 489230 w 607639"/>
              <a:gd name="connsiteY33" fmla="*/ 124619 h 601500"/>
              <a:gd name="connsiteX34" fmla="*/ 118338 w 607639"/>
              <a:gd name="connsiteY34" fmla="*/ 124619 h 601500"/>
              <a:gd name="connsiteX35" fmla="*/ 191444 w 607639"/>
              <a:gd name="connsiteY35" fmla="*/ 197619 h 601500"/>
              <a:gd name="connsiteX36" fmla="*/ 118338 w 607639"/>
              <a:gd name="connsiteY36" fmla="*/ 270619 h 601500"/>
              <a:gd name="connsiteX37" fmla="*/ 45232 w 607639"/>
              <a:gd name="connsiteY37" fmla="*/ 197619 h 601500"/>
              <a:gd name="connsiteX38" fmla="*/ 118338 w 607639"/>
              <a:gd name="connsiteY38" fmla="*/ 124619 h 601500"/>
              <a:gd name="connsiteX39" fmla="*/ 303867 w 607639"/>
              <a:gd name="connsiteY39" fmla="*/ 65485 h 601500"/>
              <a:gd name="connsiteX40" fmla="*/ 310029 w 607639"/>
              <a:gd name="connsiteY40" fmla="*/ 69523 h 601500"/>
              <a:gd name="connsiteX41" fmla="*/ 365105 w 607639"/>
              <a:gd name="connsiteY41" fmla="*/ 193350 h 601500"/>
              <a:gd name="connsiteX42" fmla="*/ 303867 w 607639"/>
              <a:gd name="connsiteY42" fmla="*/ 169796 h 601500"/>
              <a:gd name="connsiteX43" fmla="*/ 242533 w 607639"/>
              <a:gd name="connsiteY43" fmla="*/ 193350 h 601500"/>
              <a:gd name="connsiteX44" fmla="*/ 297609 w 607639"/>
              <a:gd name="connsiteY44" fmla="*/ 69523 h 601500"/>
              <a:gd name="connsiteX45" fmla="*/ 303867 w 607639"/>
              <a:gd name="connsiteY45" fmla="*/ 65485 h 601500"/>
              <a:gd name="connsiteX46" fmla="*/ 489266 w 607639"/>
              <a:gd name="connsiteY46" fmla="*/ 0 h 601500"/>
              <a:gd name="connsiteX47" fmla="*/ 495430 w 607639"/>
              <a:gd name="connsiteY47" fmla="*/ 4038 h 601500"/>
              <a:gd name="connsiteX48" fmla="*/ 550622 w 607639"/>
              <a:gd name="connsiteY48" fmla="*/ 127865 h 601500"/>
              <a:gd name="connsiteX49" fmla="*/ 489266 w 607639"/>
              <a:gd name="connsiteY49" fmla="*/ 104407 h 601500"/>
              <a:gd name="connsiteX50" fmla="*/ 427909 w 607639"/>
              <a:gd name="connsiteY50" fmla="*/ 127865 h 601500"/>
              <a:gd name="connsiteX51" fmla="*/ 483101 w 607639"/>
              <a:gd name="connsiteY51" fmla="*/ 4038 h 601500"/>
              <a:gd name="connsiteX52" fmla="*/ 489266 w 607639"/>
              <a:gd name="connsiteY52" fmla="*/ 0 h 601500"/>
              <a:gd name="connsiteX53" fmla="*/ 118374 w 607639"/>
              <a:gd name="connsiteY53" fmla="*/ 0 h 601500"/>
              <a:gd name="connsiteX54" fmla="*/ 124538 w 607639"/>
              <a:gd name="connsiteY54" fmla="*/ 4038 h 601500"/>
              <a:gd name="connsiteX55" fmla="*/ 179730 w 607639"/>
              <a:gd name="connsiteY55" fmla="*/ 127865 h 601500"/>
              <a:gd name="connsiteX56" fmla="*/ 118374 w 607639"/>
              <a:gd name="connsiteY56" fmla="*/ 104407 h 601500"/>
              <a:gd name="connsiteX57" fmla="*/ 57017 w 607639"/>
              <a:gd name="connsiteY57" fmla="*/ 127865 h 601500"/>
              <a:gd name="connsiteX58" fmla="*/ 112209 w 607639"/>
              <a:gd name="connsiteY58" fmla="*/ 4038 h 601500"/>
              <a:gd name="connsiteX59" fmla="*/ 118374 w 607639"/>
              <a:gd name="connsiteY59" fmla="*/ 0 h 601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607639" h="601500">
                <a:moveTo>
                  <a:pt x="303832" y="359108"/>
                </a:moveTo>
                <a:cubicBezTo>
                  <a:pt x="369128" y="359108"/>
                  <a:pt x="422193" y="411990"/>
                  <a:pt x="422193" y="477276"/>
                </a:cubicBezTo>
                <a:lnTo>
                  <a:pt x="422193" y="568425"/>
                </a:lnTo>
                <a:cubicBezTo>
                  <a:pt x="422193" y="586693"/>
                  <a:pt x="407362" y="601500"/>
                  <a:pt x="389064" y="601500"/>
                </a:cubicBezTo>
                <a:lnTo>
                  <a:pt x="218504" y="601500"/>
                </a:lnTo>
                <a:cubicBezTo>
                  <a:pt x="200206" y="601500"/>
                  <a:pt x="185375" y="586693"/>
                  <a:pt x="185375" y="568425"/>
                </a:cubicBezTo>
                <a:lnTo>
                  <a:pt x="185375" y="477276"/>
                </a:lnTo>
                <a:cubicBezTo>
                  <a:pt x="185375" y="411990"/>
                  <a:pt x="238440" y="359108"/>
                  <a:pt x="303832" y="359108"/>
                </a:cubicBezTo>
                <a:close/>
                <a:moveTo>
                  <a:pt x="489270" y="293623"/>
                </a:moveTo>
                <a:cubicBezTo>
                  <a:pt x="554667" y="293623"/>
                  <a:pt x="607639" y="346601"/>
                  <a:pt x="607639" y="411887"/>
                </a:cubicBezTo>
                <a:lnTo>
                  <a:pt x="607639" y="503036"/>
                </a:lnTo>
                <a:cubicBezTo>
                  <a:pt x="607639" y="521304"/>
                  <a:pt x="592807" y="536015"/>
                  <a:pt x="574604" y="536015"/>
                </a:cubicBezTo>
                <a:lnTo>
                  <a:pt x="442462" y="536015"/>
                </a:lnTo>
                <a:lnTo>
                  <a:pt x="442462" y="477268"/>
                </a:lnTo>
                <a:cubicBezTo>
                  <a:pt x="442462" y="429770"/>
                  <a:pt x="418287" y="387753"/>
                  <a:pt x="381688" y="362851"/>
                </a:cubicBezTo>
                <a:cubicBezTo>
                  <a:pt x="400276" y="322083"/>
                  <a:pt x="441402" y="293623"/>
                  <a:pt x="489270" y="293623"/>
                </a:cubicBezTo>
                <a:close/>
                <a:moveTo>
                  <a:pt x="118355" y="293623"/>
                </a:moveTo>
                <a:cubicBezTo>
                  <a:pt x="166217" y="293623"/>
                  <a:pt x="207338" y="322083"/>
                  <a:pt x="226021" y="362851"/>
                </a:cubicBezTo>
                <a:cubicBezTo>
                  <a:pt x="189330" y="387753"/>
                  <a:pt x="165158" y="429770"/>
                  <a:pt x="165158" y="477268"/>
                </a:cubicBezTo>
                <a:lnTo>
                  <a:pt x="165158" y="536015"/>
                </a:lnTo>
                <a:lnTo>
                  <a:pt x="33128" y="536015"/>
                </a:lnTo>
                <a:cubicBezTo>
                  <a:pt x="14831" y="536015"/>
                  <a:pt x="0" y="521304"/>
                  <a:pt x="0" y="503036"/>
                </a:cubicBezTo>
                <a:lnTo>
                  <a:pt x="0" y="411887"/>
                </a:lnTo>
                <a:cubicBezTo>
                  <a:pt x="0" y="346601"/>
                  <a:pt x="52966" y="293623"/>
                  <a:pt x="118355" y="293623"/>
                </a:cubicBezTo>
                <a:close/>
                <a:moveTo>
                  <a:pt x="303819" y="190103"/>
                </a:moveTo>
                <a:cubicBezTo>
                  <a:pt x="344214" y="190103"/>
                  <a:pt x="376960" y="222786"/>
                  <a:pt x="376960" y="263103"/>
                </a:cubicBezTo>
                <a:cubicBezTo>
                  <a:pt x="376960" y="303420"/>
                  <a:pt x="344214" y="336103"/>
                  <a:pt x="303819" y="336103"/>
                </a:cubicBezTo>
                <a:cubicBezTo>
                  <a:pt x="263424" y="336103"/>
                  <a:pt x="230678" y="303420"/>
                  <a:pt x="230678" y="263103"/>
                </a:cubicBezTo>
                <a:cubicBezTo>
                  <a:pt x="230678" y="222786"/>
                  <a:pt x="263424" y="190103"/>
                  <a:pt x="303819" y="190103"/>
                </a:cubicBezTo>
                <a:close/>
                <a:moveTo>
                  <a:pt x="489230" y="124619"/>
                </a:moveTo>
                <a:cubicBezTo>
                  <a:pt x="529605" y="124619"/>
                  <a:pt x="562336" y="157302"/>
                  <a:pt x="562336" y="197619"/>
                </a:cubicBezTo>
                <a:cubicBezTo>
                  <a:pt x="562336" y="237936"/>
                  <a:pt x="529605" y="270619"/>
                  <a:pt x="489230" y="270619"/>
                </a:cubicBezTo>
                <a:cubicBezTo>
                  <a:pt x="448855" y="270619"/>
                  <a:pt x="416124" y="237936"/>
                  <a:pt x="416124" y="197619"/>
                </a:cubicBezTo>
                <a:cubicBezTo>
                  <a:pt x="416124" y="157302"/>
                  <a:pt x="448855" y="124619"/>
                  <a:pt x="489230" y="124619"/>
                </a:cubicBezTo>
                <a:close/>
                <a:moveTo>
                  <a:pt x="118338" y="124619"/>
                </a:moveTo>
                <a:cubicBezTo>
                  <a:pt x="158713" y="124619"/>
                  <a:pt x="191444" y="157302"/>
                  <a:pt x="191444" y="197619"/>
                </a:cubicBezTo>
                <a:cubicBezTo>
                  <a:pt x="191444" y="237936"/>
                  <a:pt x="158713" y="270619"/>
                  <a:pt x="118338" y="270619"/>
                </a:cubicBezTo>
                <a:cubicBezTo>
                  <a:pt x="77963" y="270619"/>
                  <a:pt x="45232" y="237936"/>
                  <a:pt x="45232" y="197619"/>
                </a:cubicBezTo>
                <a:cubicBezTo>
                  <a:pt x="45232" y="157302"/>
                  <a:pt x="77963" y="124619"/>
                  <a:pt x="118338" y="124619"/>
                </a:cubicBezTo>
                <a:close/>
                <a:moveTo>
                  <a:pt x="303867" y="65485"/>
                </a:moveTo>
                <a:cubicBezTo>
                  <a:pt x="306563" y="65485"/>
                  <a:pt x="308970" y="67023"/>
                  <a:pt x="310029" y="69523"/>
                </a:cubicBezTo>
                <a:lnTo>
                  <a:pt x="365105" y="193350"/>
                </a:lnTo>
                <a:cubicBezTo>
                  <a:pt x="348736" y="178929"/>
                  <a:pt x="327361" y="169796"/>
                  <a:pt x="303867" y="169796"/>
                </a:cubicBezTo>
                <a:cubicBezTo>
                  <a:pt x="280277" y="169796"/>
                  <a:pt x="258902" y="178929"/>
                  <a:pt x="242533" y="193350"/>
                </a:cubicBezTo>
                <a:lnTo>
                  <a:pt x="297609" y="69523"/>
                </a:lnTo>
                <a:cubicBezTo>
                  <a:pt x="298764" y="67023"/>
                  <a:pt x="301171" y="65485"/>
                  <a:pt x="303867" y="65485"/>
                </a:cubicBezTo>
                <a:close/>
                <a:moveTo>
                  <a:pt x="489266" y="0"/>
                </a:moveTo>
                <a:cubicBezTo>
                  <a:pt x="491962" y="0"/>
                  <a:pt x="494371" y="1634"/>
                  <a:pt x="495430" y="4038"/>
                </a:cubicBezTo>
                <a:lnTo>
                  <a:pt x="550622" y="127865"/>
                </a:lnTo>
                <a:cubicBezTo>
                  <a:pt x="534151" y="113444"/>
                  <a:pt x="512864" y="104407"/>
                  <a:pt x="489266" y="104407"/>
                </a:cubicBezTo>
                <a:cubicBezTo>
                  <a:pt x="465667" y="104407"/>
                  <a:pt x="444380" y="113444"/>
                  <a:pt x="427909" y="127865"/>
                </a:cubicBezTo>
                <a:lnTo>
                  <a:pt x="483101" y="4038"/>
                </a:lnTo>
                <a:cubicBezTo>
                  <a:pt x="484160" y="1634"/>
                  <a:pt x="486569" y="0"/>
                  <a:pt x="489266" y="0"/>
                </a:cubicBezTo>
                <a:close/>
                <a:moveTo>
                  <a:pt x="118374" y="0"/>
                </a:moveTo>
                <a:cubicBezTo>
                  <a:pt x="121070" y="0"/>
                  <a:pt x="123479" y="1634"/>
                  <a:pt x="124538" y="4038"/>
                </a:cubicBezTo>
                <a:lnTo>
                  <a:pt x="179730" y="127865"/>
                </a:lnTo>
                <a:cubicBezTo>
                  <a:pt x="163259" y="113444"/>
                  <a:pt x="141972" y="104407"/>
                  <a:pt x="118374" y="104407"/>
                </a:cubicBezTo>
                <a:cubicBezTo>
                  <a:pt x="94775" y="104407"/>
                  <a:pt x="73488" y="113444"/>
                  <a:pt x="57017" y="127865"/>
                </a:cubicBezTo>
                <a:lnTo>
                  <a:pt x="112209" y="4038"/>
                </a:lnTo>
                <a:cubicBezTo>
                  <a:pt x="113268" y="1634"/>
                  <a:pt x="115677" y="0"/>
                  <a:pt x="118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049121" name="running-man_1614"/>
          <p:cNvSpPr>
            <a:spLocks noChangeAspect="1"/>
          </p:cNvSpPr>
          <p:nvPr/>
        </p:nvSpPr>
        <p:spPr bwMode="auto">
          <a:xfrm>
            <a:off x="2151899" y="2867859"/>
            <a:ext cx="454914" cy="609685"/>
          </a:xfrm>
          <a:custGeom>
            <a:avLst/>
            <a:gdLst>
              <a:gd name="connsiteX0" fmla="*/ 166396 w 400369"/>
              <a:gd name="connsiteY0" fmla="*/ 125262 h 536582"/>
              <a:gd name="connsiteX1" fmla="*/ 199619 w 400369"/>
              <a:gd name="connsiteY1" fmla="*/ 130795 h 536582"/>
              <a:gd name="connsiteX2" fmla="*/ 330667 w 400369"/>
              <a:gd name="connsiteY2" fmla="*/ 195352 h 536582"/>
              <a:gd name="connsiteX3" fmla="*/ 343587 w 400369"/>
              <a:gd name="connsiteY3" fmla="*/ 221175 h 536582"/>
              <a:gd name="connsiteX4" fmla="*/ 328821 w 400369"/>
              <a:gd name="connsiteY4" fmla="*/ 276510 h 536582"/>
              <a:gd name="connsiteX5" fmla="*/ 306672 w 400369"/>
              <a:gd name="connsiteY5" fmla="*/ 294954 h 536582"/>
              <a:gd name="connsiteX6" fmla="*/ 301135 w 400369"/>
              <a:gd name="connsiteY6" fmla="*/ 294954 h 536582"/>
              <a:gd name="connsiteX7" fmla="*/ 282677 w 400369"/>
              <a:gd name="connsiteY7" fmla="*/ 265443 h 536582"/>
              <a:gd name="connsiteX8" fmla="*/ 291906 w 400369"/>
              <a:gd name="connsiteY8" fmla="*/ 228553 h 536582"/>
              <a:gd name="connsiteX9" fmla="*/ 238380 w 400369"/>
              <a:gd name="connsiteY9" fmla="*/ 202730 h 536582"/>
              <a:gd name="connsiteX10" fmla="*/ 256837 w 400369"/>
              <a:gd name="connsiteY10" fmla="*/ 313399 h 536582"/>
              <a:gd name="connsiteX11" fmla="*/ 284523 w 400369"/>
              <a:gd name="connsiteY11" fmla="*/ 355823 h 536582"/>
              <a:gd name="connsiteX12" fmla="*/ 384193 w 400369"/>
              <a:gd name="connsiteY12" fmla="*/ 407468 h 536582"/>
              <a:gd name="connsiteX13" fmla="*/ 397113 w 400369"/>
              <a:gd name="connsiteY13" fmla="*/ 448047 h 536582"/>
              <a:gd name="connsiteX14" fmla="*/ 371273 w 400369"/>
              <a:gd name="connsiteY14" fmla="*/ 464647 h 536582"/>
              <a:gd name="connsiteX15" fmla="*/ 356507 w 400369"/>
              <a:gd name="connsiteY15" fmla="*/ 460958 h 536582"/>
              <a:gd name="connsiteX16" fmla="*/ 249454 w 400369"/>
              <a:gd name="connsiteY16" fmla="*/ 405624 h 536582"/>
              <a:gd name="connsiteX17" fmla="*/ 238380 w 400369"/>
              <a:gd name="connsiteY17" fmla="*/ 394557 h 536582"/>
              <a:gd name="connsiteX18" fmla="*/ 208848 w 400369"/>
              <a:gd name="connsiteY18" fmla="*/ 350289 h 536582"/>
              <a:gd name="connsiteX19" fmla="*/ 160859 w 400369"/>
              <a:gd name="connsiteY19" fmla="*/ 387179 h 536582"/>
              <a:gd name="connsiteX20" fmla="*/ 192236 w 400369"/>
              <a:gd name="connsiteY20" fmla="*/ 497848 h 536582"/>
              <a:gd name="connsiteX21" fmla="*/ 171933 w 400369"/>
              <a:gd name="connsiteY21" fmla="*/ 534738 h 536582"/>
              <a:gd name="connsiteX22" fmla="*/ 164550 w 400369"/>
              <a:gd name="connsiteY22" fmla="*/ 536582 h 536582"/>
              <a:gd name="connsiteX23" fmla="*/ 135018 w 400369"/>
              <a:gd name="connsiteY23" fmla="*/ 514448 h 536582"/>
              <a:gd name="connsiteX24" fmla="*/ 99950 w 400369"/>
              <a:gd name="connsiteY24" fmla="*/ 385334 h 536582"/>
              <a:gd name="connsiteX25" fmla="*/ 109178 w 400369"/>
              <a:gd name="connsiteY25" fmla="*/ 353978 h 536582"/>
              <a:gd name="connsiteX26" fmla="*/ 140556 w 400369"/>
              <a:gd name="connsiteY26" fmla="*/ 328155 h 536582"/>
              <a:gd name="connsiteX27" fmla="*/ 122098 w 400369"/>
              <a:gd name="connsiteY27" fmla="*/ 230397 h 536582"/>
              <a:gd name="connsiteX28" fmla="*/ 98104 w 400369"/>
              <a:gd name="connsiteY28" fmla="*/ 259909 h 536582"/>
              <a:gd name="connsiteX29" fmla="*/ 85184 w 400369"/>
              <a:gd name="connsiteY29" fmla="*/ 269132 h 536582"/>
              <a:gd name="connsiteX30" fmla="*/ 29812 w 400369"/>
              <a:gd name="connsiteY30" fmla="*/ 283888 h 536582"/>
              <a:gd name="connsiteX31" fmla="*/ 24274 w 400369"/>
              <a:gd name="connsiteY31" fmla="*/ 283888 h 536582"/>
              <a:gd name="connsiteX32" fmla="*/ 280 w 400369"/>
              <a:gd name="connsiteY32" fmla="*/ 267287 h 536582"/>
              <a:gd name="connsiteX33" fmla="*/ 18737 w 400369"/>
              <a:gd name="connsiteY33" fmla="*/ 237775 h 536582"/>
              <a:gd name="connsiteX34" fmla="*/ 66726 w 400369"/>
              <a:gd name="connsiteY34" fmla="*/ 224864 h 536582"/>
              <a:gd name="connsiteX35" fmla="*/ 129481 w 400369"/>
              <a:gd name="connsiteY35" fmla="*/ 147396 h 536582"/>
              <a:gd name="connsiteX36" fmla="*/ 166396 w 400369"/>
              <a:gd name="connsiteY36" fmla="*/ 125262 h 536582"/>
              <a:gd name="connsiteX37" fmla="*/ 143160 w 400369"/>
              <a:gd name="connsiteY37" fmla="*/ 0 h 536582"/>
              <a:gd name="connsiteX38" fmla="*/ 206792 w 400369"/>
              <a:gd name="connsiteY38" fmla="*/ 62745 h 536582"/>
              <a:gd name="connsiteX39" fmla="*/ 143160 w 400369"/>
              <a:gd name="connsiteY39" fmla="*/ 125490 h 536582"/>
              <a:gd name="connsiteX40" fmla="*/ 79528 w 400369"/>
              <a:gd name="connsiteY40" fmla="*/ 62745 h 536582"/>
              <a:gd name="connsiteX41" fmla="*/ 143160 w 400369"/>
              <a:gd name="connsiteY41" fmla="*/ 0 h 536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00369" h="536582">
                <a:moveTo>
                  <a:pt x="166396" y="125262"/>
                </a:moveTo>
                <a:cubicBezTo>
                  <a:pt x="177470" y="123417"/>
                  <a:pt x="190391" y="125262"/>
                  <a:pt x="199619" y="130795"/>
                </a:cubicBezTo>
                <a:cubicBezTo>
                  <a:pt x="199619" y="130795"/>
                  <a:pt x="330667" y="195352"/>
                  <a:pt x="330667" y="195352"/>
                </a:cubicBezTo>
                <a:cubicBezTo>
                  <a:pt x="339895" y="200886"/>
                  <a:pt x="345432" y="211953"/>
                  <a:pt x="343587" y="221175"/>
                </a:cubicBezTo>
                <a:lnTo>
                  <a:pt x="328821" y="276510"/>
                </a:lnTo>
                <a:cubicBezTo>
                  <a:pt x="326975" y="287577"/>
                  <a:pt x="317746" y="294954"/>
                  <a:pt x="306672" y="294954"/>
                </a:cubicBezTo>
                <a:cubicBezTo>
                  <a:pt x="304826" y="294954"/>
                  <a:pt x="302980" y="294954"/>
                  <a:pt x="301135" y="294954"/>
                </a:cubicBezTo>
                <a:cubicBezTo>
                  <a:pt x="288215" y="291266"/>
                  <a:pt x="280832" y="278354"/>
                  <a:pt x="282677" y="265443"/>
                </a:cubicBezTo>
                <a:lnTo>
                  <a:pt x="291906" y="228553"/>
                </a:lnTo>
                <a:lnTo>
                  <a:pt x="238380" y="202730"/>
                </a:lnTo>
                <a:lnTo>
                  <a:pt x="256837" y="313399"/>
                </a:lnTo>
                <a:lnTo>
                  <a:pt x="284523" y="355823"/>
                </a:lnTo>
                <a:lnTo>
                  <a:pt x="384193" y="407468"/>
                </a:lnTo>
                <a:cubicBezTo>
                  <a:pt x="398959" y="414846"/>
                  <a:pt x="404496" y="433291"/>
                  <a:pt x="397113" y="448047"/>
                </a:cubicBezTo>
                <a:cubicBezTo>
                  <a:pt x="391576" y="459114"/>
                  <a:pt x="380501" y="464647"/>
                  <a:pt x="371273" y="464647"/>
                </a:cubicBezTo>
                <a:cubicBezTo>
                  <a:pt x="365736" y="464647"/>
                  <a:pt x="362044" y="462803"/>
                  <a:pt x="356507" y="460958"/>
                </a:cubicBezTo>
                <a:lnTo>
                  <a:pt x="249454" y="405624"/>
                </a:lnTo>
                <a:cubicBezTo>
                  <a:pt x="243917" y="403779"/>
                  <a:pt x="240225" y="400090"/>
                  <a:pt x="238380" y="394557"/>
                </a:cubicBezTo>
                <a:lnTo>
                  <a:pt x="208848" y="350289"/>
                </a:lnTo>
                <a:lnTo>
                  <a:pt x="160859" y="387179"/>
                </a:lnTo>
                <a:lnTo>
                  <a:pt x="192236" y="497848"/>
                </a:lnTo>
                <a:cubicBezTo>
                  <a:pt x="197774" y="514448"/>
                  <a:pt x="188545" y="531049"/>
                  <a:pt x="171933" y="534738"/>
                </a:cubicBezTo>
                <a:cubicBezTo>
                  <a:pt x="170087" y="536582"/>
                  <a:pt x="166396" y="536582"/>
                  <a:pt x="164550" y="536582"/>
                </a:cubicBezTo>
                <a:cubicBezTo>
                  <a:pt x="151630" y="536582"/>
                  <a:pt x="138710" y="527360"/>
                  <a:pt x="135018" y="514448"/>
                </a:cubicBezTo>
                <a:lnTo>
                  <a:pt x="99950" y="385334"/>
                </a:lnTo>
                <a:cubicBezTo>
                  <a:pt x="96258" y="372423"/>
                  <a:pt x="99950" y="361356"/>
                  <a:pt x="109178" y="353978"/>
                </a:cubicBezTo>
                <a:lnTo>
                  <a:pt x="140556" y="328155"/>
                </a:lnTo>
                <a:lnTo>
                  <a:pt x="122098" y="230397"/>
                </a:lnTo>
                <a:lnTo>
                  <a:pt x="98104" y="259909"/>
                </a:lnTo>
                <a:cubicBezTo>
                  <a:pt x="94412" y="263598"/>
                  <a:pt x="90721" y="267287"/>
                  <a:pt x="85184" y="269132"/>
                </a:cubicBezTo>
                <a:lnTo>
                  <a:pt x="29812" y="283888"/>
                </a:lnTo>
                <a:cubicBezTo>
                  <a:pt x="27966" y="283888"/>
                  <a:pt x="26120" y="283888"/>
                  <a:pt x="24274" y="283888"/>
                </a:cubicBezTo>
                <a:cubicBezTo>
                  <a:pt x="13200" y="283888"/>
                  <a:pt x="3971" y="276510"/>
                  <a:pt x="280" y="267287"/>
                </a:cubicBezTo>
                <a:cubicBezTo>
                  <a:pt x="-1566" y="254376"/>
                  <a:pt x="5817" y="241464"/>
                  <a:pt x="18737" y="237775"/>
                </a:cubicBezTo>
                <a:lnTo>
                  <a:pt x="66726" y="224864"/>
                </a:lnTo>
                <a:cubicBezTo>
                  <a:pt x="66726" y="224864"/>
                  <a:pt x="127636" y="147396"/>
                  <a:pt x="129481" y="147396"/>
                </a:cubicBezTo>
                <a:cubicBezTo>
                  <a:pt x="138710" y="136329"/>
                  <a:pt x="151630" y="127106"/>
                  <a:pt x="166396" y="125262"/>
                </a:cubicBezTo>
                <a:close/>
                <a:moveTo>
                  <a:pt x="143160" y="0"/>
                </a:moveTo>
                <a:cubicBezTo>
                  <a:pt x="178303" y="0"/>
                  <a:pt x="206792" y="28092"/>
                  <a:pt x="206792" y="62745"/>
                </a:cubicBezTo>
                <a:cubicBezTo>
                  <a:pt x="206792" y="97398"/>
                  <a:pt x="178303" y="125490"/>
                  <a:pt x="143160" y="125490"/>
                </a:cubicBezTo>
                <a:cubicBezTo>
                  <a:pt x="108017" y="125490"/>
                  <a:pt x="79528" y="97398"/>
                  <a:pt x="79528" y="62745"/>
                </a:cubicBezTo>
                <a:cubicBezTo>
                  <a:pt x="79528" y="28092"/>
                  <a:pt x="108017" y="0"/>
                  <a:pt x="14316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049122" name="leader-speech_75820"/>
          <p:cNvSpPr>
            <a:spLocks noChangeAspect="1"/>
          </p:cNvSpPr>
          <p:nvPr/>
        </p:nvSpPr>
        <p:spPr bwMode="auto">
          <a:xfrm>
            <a:off x="9739301" y="2867859"/>
            <a:ext cx="345248" cy="609685"/>
          </a:xfrm>
          <a:custGeom>
            <a:avLst/>
            <a:gdLst>
              <a:gd name="connsiteX0" fmla="*/ 192436 w 343850"/>
              <a:gd name="connsiteY0" fmla="*/ 20393 h 607215"/>
              <a:gd name="connsiteX1" fmla="*/ 251252 w 343850"/>
              <a:gd name="connsiteY1" fmla="*/ 79174 h 607215"/>
              <a:gd name="connsiteX2" fmla="*/ 192436 w 343850"/>
              <a:gd name="connsiteY2" fmla="*/ 137955 h 607215"/>
              <a:gd name="connsiteX3" fmla="*/ 133620 w 343850"/>
              <a:gd name="connsiteY3" fmla="*/ 79174 h 607215"/>
              <a:gd name="connsiteX4" fmla="*/ 192436 w 343850"/>
              <a:gd name="connsiteY4" fmla="*/ 20393 h 607215"/>
              <a:gd name="connsiteX5" fmla="*/ 65461 w 343850"/>
              <a:gd name="connsiteY5" fmla="*/ 0 h 607215"/>
              <a:gd name="connsiteX6" fmla="*/ 89934 w 343850"/>
              <a:gd name="connsiteY6" fmla="*/ 23861 h 607215"/>
              <a:gd name="connsiteX7" fmla="*/ 102649 w 343850"/>
              <a:gd name="connsiteY7" fmla="*/ 101266 h 607215"/>
              <a:gd name="connsiteX8" fmla="*/ 103605 w 343850"/>
              <a:gd name="connsiteY8" fmla="*/ 103843 h 607215"/>
              <a:gd name="connsiteX9" fmla="*/ 149876 w 343850"/>
              <a:gd name="connsiteY9" fmla="*/ 152138 h 607215"/>
              <a:gd name="connsiteX10" fmla="*/ 234961 w 343850"/>
              <a:gd name="connsiteY10" fmla="*/ 152138 h 607215"/>
              <a:gd name="connsiteX11" fmla="*/ 281136 w 343850"/>
              <a:gd name="connsiteY11" fmla="*/ 103843 h 607215"/>
              <a:gd name="connsiteX12" fmla="*/ 282092 w 343850"/>
              <a:gd name="connsiteY12" fmla="*/ 101362 h 607215"/>
              <a:gd name="connsiteX13" fmla="*/ 294903 w 343850"/>
              <a:gd name="connsiteY13" fmla="*/ 23957 h 607215"/>
              <a:gd name="connsiteX14" fmla="*/ 319281 w 343850"/>
              <a:gd name="connsiteY14" fmla="*/ 0 h 607215"/>
              <a:gd name="connsiteX15" fmla="*/ 338114 w 343850"/>
              <a:gd name="connsiteY15" fmla="*/ 8208 h 607215"/>
              <a:gd name="connsiteX16" fmla="*/ 343755 w 343850"/>
              <a:gd name="connsiteY16" fmla="*/ 24720 h 607215"/>
              <a:gd name="connsiteX17" fmla="*/ 343755 w 343850"/>
              <a:gd name="connsiteY17" fmla="*/ 24911 h 607215"/>
              <a:gd name="connsiteX18" fmla="*/ 331040 w 343850"/>
              <a:gd name="connsiteY18" fmla="*/ 102316 h 607215"/>
              <a:gd name="connsiteX19" fmla="*/ 316891 w 343850"/>
              <a:gd name="connsiteY19" fmla="*/ 137153 h 607215"/>
              <a:gd name="connsiteX20" fmla="*/ 263546 w 343850"/>
              <a:gd name="connsiteY20" fmla="*/ 192988 h 607215"/>
              <a:gd name="connsiteX21" fmla="*/ 263546 w 343850"/>
              <a:gd name="connsiteY21" fmla="*/ 263808 h 607215"/>
              <a:gd name="connsiteX22" fmla="*/ 319568 w 343850"/>
              <a:gd name="connsiteY22" fmla="*/ 263808 h 607215"/>
              <a:gd name="connsiteX23" fmla="*/ 325877 w 343850"/>
              <a:gd name="connsiteY23" fmla="*/ 266766 h 607215"/>
              <a:gd name="connsiteX24" fmla="*/ 327502 w 343850"/>
              <a:gd name="connsiteY24" fmla="*/ 273543 h 607215"/>
              <a:gd name="connsiteX25" fmla="*/ 315552 w 343850"/>
              <a:gd name="connsiteY25" fmla="*/ 330428 h 607215"/>
              <a:gd name="connsiteX26" fmla="*/ 305419 w 343850"/>
              <a:gd name="connsiteY26" fmla="*/ 338731 h 607215"/>
              <a:gd name="connsiteX27" fmla="*/ 289931 w 343850"/>
              <a:gd name="connsiteY27" fmla="*/ 338731 h 607215"/>
              <a:gd name="connsiteX28" fmla="*/ 270238 w 343850"/>
              <a:gd name="connsiteY28" fmla="*/ 545081 h 607215"/>
              <a:gd name="connsiteX29" fmla="*/ 280467 w 343850"/>
              <a:gd name="connsiteY29" fmla="*/ 545081 h 607215"/>
              <a:gd name="connsiteX30" fmla="*/ 298057 w 343850"/>
              <a:gd name="connsiteY30" fmla="*/ 562643 h 607215"/>
              <a:gd name="connsiteX31" fmla="*/ 298057 w 343850"/>
              <a:gd name="connsiteY31" fmla="*/ 589558 h 607215"/>
              <a:gd name="connsiteX32" fmla="*/ 280467 w 343850"/>
              <a:gd name="connsiteY32" fmla="*/ 607215 h 607215"/>
              <a:gd name="connsiteX33" fmla="*/ 47201 w 343850"/>
              <a:gd name="connsiteY33" fmla="*/ 607215 h 607215"/>
              <a:gd name="connsiteX34" fmla="*/ 29610 w 343850"/>
              <a:gd name="connsiteY34" fmla="*/ 589558 h 607215"/>
              <a:gd name="connsiteX35" fmla="*/ 29610 w 343850"/>
              <a:gd name="connsiteY35" fmla="*/ 562643 h 607215"/>
              <a:gd name="connsiteX36" fmla="*/ 47201 w 343850"/>
              <a:gd name="connsiteY36" fmla="*/ 545081 h 607215"/>
              <a:gd name="connsiteX37" fmla="*/ 57430 w 343850"/>
              <a:gd name="connsiteY37" fmla="*/ 545081 h 607215"/>
              <a:gd name="connsiteX38" fmla="*/ 37736 w 343850"/>
              <a:gd name="connsiteY38" fmla="*/ 338731 h 607215"/>
              <a:gd name="connsiteX39" fmla="*/ 22249 w 343850"/>
              <a:gd name="connsiteY39" fmla="*/ 338731 h 607215"/>
              <a:gd name="connsiteX40" fmla="*/ 12115 w 343850"/>
              <a:gd name="connsiteY40" fmla="*/ 330428 h 607215"/>
              <a:gd name="connsiteX41" fmla="*/ 165 w 343850"/>
              <a:gd name="connsiteY41" fmla="*/ 273543 h 607215"/>
              <a:gd name="connsiteX42" fmla="*/ 1790 w 343850"/>
              <a:gd name="connsiteY42" fmla="*/ 266766 h 607215"/>
              <a:gd name="connsiteX43" fmla="*/ 8100 w 343850"/>
              <a:gd name="connsiteY43" fmla="*/ 263808 h 607215"/>
              <a:gd name="connsiteX44" fmla="*/ 11733 w 343850"/>
              <a:gd name="connsiteY44" fmla="*/ 263808 h 607215"/>
              <a:gd name="connsiteX45" fmla="*/ 21962 w 343850"/>
              <a:gd name="connsiteY45" fmla="*/ 221526 h 607215"/>
              <a:gd name="connsiteX46" fmla="*/ 36972 w 343850"/>
              <a:gd name="connsiteY46" fmla="*/ 196424 h 607215"/>
              <a:gd name="connsiteX47" fmla="*/ 47774 w 343850"/>
              <a:gd name="connsiteY47" fmla="*/ 186880 h 607215"/>
              <a:gd name="connsiteX48" fmla="*/ 47392 w 343850"/>
              <a:gd name="connsiteY48" fmla="*/ 182489 h 607215"/>
              <a:gd name="connsiteX49" fmla="*/ 71483 w 343850"/>
              <a:gd name="connsiteY49" fmla="*/ 158342 h 607215"/>
              <a:gd name="connsiteX50" fmla="*/ 95670 w 343850"/>
              <a:gd name="connsiteY50" fmla="*/ 182489 h 607215"/>
              <a:gd name="connsiteX51" fmla="*/ 71483 w 343850"/>
              <a:gd name="connsiteY51" fmla="*/ 206541 h 607215"/>
              <a:gd name="connsiteX52" fmla="*/ 56474 w 343850"/>
              <a:gd name="connsiteY52" fmla="*/ 201292 h 607215"/>
              <a:gd name="connsiteX53" fmla="*/ 48061 w 343850"/>
              <a:gd name="connsiteY53" fmla="*/ 208832 h 607215"/>
              <a:gd name="connsiteX54" fmla="*/ 38023 w 343850"/>
              <a:gd name="connsiteY54" fmla="*/ 225439 h 607215"/>
              <a:gd name="connsiteX55" fmla="*/ 28750 w 343850"/>
              <a:gd name="connsiteY55" fmla="*/ 263808 h 607215"/>
              <a:gd name="connsiteX56" fmla="*/ 121292 w 343850"/>
              <a:gd name="connsiteY56" fmla="*/ 263808 h 607215"/>
              <a:gd name="connsiteX57" fmla="*/ 121292 w 343850"/>
              <a:gd name="connsiteY57" fmla="*/ 192988 h 607215"/>
              <a:gd name="connsiteX58" fmla="*/ 67851 w 343850"/>
              <a:gd name="connsiteY58" fmla="*/ 137153 h 607215"/>
              <a:gd name="connsiteX59" fmla="*/ 53797 w 343850"/>
              <a:gd name="connsiteY59" fmla="*/ 102316 h 607215"/>
              <a:gd name="connsiteX60" fmla="*/ 41082 w 343850"/>
              <a:gd name="connsiteY60" fmla="*/ 24911 h 607215"/>
              <a:gd name="connsiteX61" fmla="*/ 45767 w 343850"/>
              <a:gd name="connsiteY61" fmla="*/ 8877 h 607215"/>
              <a:gd name="connsiteX62" fmla="*/ 65461 w 343850"/>
              <a:gd name="connsiteY62" fmla="*/ 0 h 607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</a:cxnLst>
            <a:rect l="l" t="t" r="r" b="b"/>
            <a:pathLst>
              <a:path w="343850" h="607215">
                <a:moveTo>
                  <a:pt x="192436" y="20393"/>
                </a:moveTo>
                <a:cubicBezTo>
                  <a:pt x="224919" y="20393"/>
                  <a:pt x="251252" y="46710"/>
                  <a:pt x="251252" y="79174"/>
                </a:cubicBezTo>
                <a:cubicBezTo>
                  <a:pt x="251252" y="111638"/>
                  <a:pt x="224919" y="137955"/>
                  <a:pt x="192436" y="137955"/>
                </a:cubicBezTo>
                <a:cubicBezTo>
                  <a:pt x="159953" y="137955"/>
                  <a:pt x="133620" y="111638"/>
                  <a:pt x="133620" y="79174"/>
                </a:cubicBezTo>
                <a:cubicBezTo>
                  <a:pt x="133620" y="46710"/>
                  <a:pt x="159953" y="20393"/>
                  <a:pt x="192436" y="20393"/>
                </a:cubicBezTo>
                <a:close/>
                <a:moveTo>
                  <a:pt x="65461" y="0"/>
                </a:moveTo>
                <a:cubicBezTo>
                  <a:pt x="77984" y="0"/>
                  <a:pt x="87353" y="9163"/>
                  <a:pt x="89934" y="23861"/>
                </a:cubicBezTo>
                <a:lnTo>
                  <a:pt x="102649" y="101266"/>
                </a:lnTo>
                <a:cubicBezTo>
                  <a:pt x="102745" y="101839"/>
                  <a:pt x="103319" y="103271"/>
                  <a:pt x="103605" y="103843"/>
                </a:cubicBezTo>
                <a:lnTo>
                  <a:pt x="149876" y="152138"/>
                </a:lnTo>
                <a:lnTo>
                  <a:pt x="234961" y="152138"/>
                </a:lnTo>
                <a:lnTo>
                  <a:pt x="281136" y="103843"/>
                </a:lnTo>
                <a:cubicBezTo>
                  <a:pt x="281518" y="103271"/>
                  <a:pt x="282092" y="101839"/>
                  <a:pt x="282092" y="101362"/>
                </a:cubicBezTo>
                <a:lnTo>
                  <a:pt x="294903" y="23957"/>
                </a:lnTo>
                <a:cubicBezTo>
                  <a:pt x="297484" y="8972"/>
                  <a:pt x="306566" y="0"/>
                  <a:pt x="319281" y="0"/>
                </a:cubicBezTo>
                <a:cubicBezTo>
                  <a:pt x="326355" y="0"/>
                  <a:pt x="333430" y="3054"/>
                  <a:pt x="338114" y="8208"/>
                </a:cubicBezTo>
                <a:cubicBezTo>
                  <a:pt x="342321" y="12885"/>
                  <a:pt x="344328" y="18707"/>
                  <a:pt x="343755" y="24720"/>
                </a:cubicBezTo>
                <a:lnTo>
                  <a:pt x="343755" y="24911"/>
                </a:lnTo>
                <a:lnTo>
                  <a:pt x="331040" y="102316"/>
                </a:lnTo>
                <a:cubicBezTo>
                  <a:pt x="330944" y="114247"/>
                  <a:pt x="325208" y="128563"/>
                  <a:pt x="316891" y="137153"/>
                </a:cubicBezTo>
                <a:lnTo>
                  <a:pt x="263546" y="192988"/>
                </a:lnTo>
                <a:lnTo>
                  <a:pt x="263546" y="263808"/>
                </a:lnTo>
                <a:lnTo>
                  <a:pt x="319568" y="263808"/>
                </a:lnTo>
                <a:cubicBezTo>
                  <a:pt x="322149" y="263808"/>
                  <a:pt x="324443" y="264857"/>
                  <a:pt x="325877" y="266766"/>
                </a:cubicBezTo>
                <a:cubicBezTo>
                  <a:pt x="327407" y="268580"/>
                  <a:pt x="327980" y="271061"/>
                  <a:pt x="327502" y="273543"/>
                </a:cubicBezTo>
                <a:lnTo>
                  <a:pt x="315552" y="330428"/>
                </a:lnTo>
                <a:cubicBezTo>
                  <a:pt x="314596" y="335104"/>
                  <a:pt x="310103" y="338731"/>
                  <a:pt x="305419" y="338731"/>
                </a:cubicBezTo>
                <a:lnTo>
                  <a:pt x="289931" y="338731"/>
                </a:lnTo>
                <a:lnTo>
                  <a:pt x="270238" y="545081"/>
                </a:lnTo>
                <a:lnTo>
                  <a:pt x="280467" y="545081"/>
                </a:lnTo>
                <a:cubicBezTo>
                  <a:pt x="290123" y="545081"/>
                  <a:pt x="298057" y="553003"/>
                  <a:pt x="298057" y="562643"/>
                </a:cubicBezTo>
                <a:lnTo>
                  <a:pt x="298057" y="589558"/>
                </a:lnTo>
                <a:cubicBezTo>
                  <a:pt x="298057" y="599293"/>
                  <a:pt x="290123" y="607215"/>
                  <a:pt x="280467" y="607215"/>
                </a:cubicBezTo>
                <a:lnTo>
                  <a:pt x="47201" y="607215"/>
                </a:lnTo>
                <a:cubicBezTo>
                  <a:pt x="37545" y="607215"/>
                  <a:pt x="29610" y="599293"/>
                  <a:pt x="29610" y="589558"/>
                </a:cubicBezTo>
                <a:lnTo>
                  <a:pt x="29610" y="562643"/>
                </a:lnTo>
                <a:cubicBezTo>
                  <a:pt x="29610" y="553003"/>
                  <a:pt x="37545" y="545081"/>
                  <a:pt x="47201" y="545081"/>
                </a:cubicBezTo>
                <a:lnTo>
                  <a:pt x="57430" y="545081"/>
                </a:lnTo>
                <a:lnTo>
                  <a:pt x="37736" y="338731"/>
                </a:lnTo>
                <a:lnTo>
                  <a:pt x="22249" y="338731"/>
                </a:lnTo>
                <a:cubicBezTo>
                  <a:pt x="17565" y="338731"/>
                  <a:pt x="13071" y="335104"/>
                  <a:pt x="12115" y="330428"/>
                </a:cubicBezTo>
                <a:lnTo>
                  <a:pt x="165" y="273543"/>
                </a:lnTo>
                <a:cubicBezTo>
                  <a:pt x="-313" y="271061"/>
                  <a:pt x="261" y="268580"/>
                  <a:pt x="1790" y="266766"/>
                </a:cubicBezTo>
                <a:cubicBezTo>
                  <a:pt x="3224" y="264857"/>
                  <a:pt x="5519" y="263808"/>
                  <a:pt x="8100" y="263808"/>
                </a:cubicBezTo>
                <a:lnTo>
                  <a:pt x="11733" y="263808"/>
                </a:lnTo>
                <a:lnTo>
                  <a:pt x="21962" y="221526"/>
                </a:lnTo>
                <a:cubicBezTo>
                  <a:pt x="24065" y="213031"/>
                  <a:pt x="30471" y="202246"/>
                  <a:pt x="36972" y="196424"/>
                </a:cubicBezTo>
                <a:lnTo>
                  <a:pt x="47774" y="186880"/>
                </a:lnTo>
                <a:cubicBezTo>
                  <a:pt x="47488" y="185448"/>
                  <a:pt x="47392" y="183921"/>
                  <a:pt x="47392" y="182489"/>
                </a:cubicBezTo>
                <a:cubicBezTo>
                  <a:pt x="47392" y="169127"/>
                  <a:pt x="58195" y="158342"/>
                  <a:pt x="71483" y="158342"/>
                </a:cubicBezTo>
                <a:cubicBezTo>
                  <a:pt x="84868" y="158342"/>
                  <a:pt x="95670" y="169127"/>
                  <a:pt x="95670" y="182489"/>
                </a:cubicBezTo>
                <a:cubicBezTo>
                  <a:pt x="95670" y="195756"/>
                  <a:pt x="84868" y="206541"/>
                  <a:pt x="71483" y="206541"/>
                </a:cubicBezTo>
                <a:cubicBezTo>
                  <a:pt x="65843" y="206541"/>
                  <a:pt x="60585" y="204632"/>
                  <a:pt x="56474" y="201292"/>
                </a:cubicBezTo>
                <a:lnTo>
                  <a:pt x="48061" y="208832"/>
                </a:lnTo>
                <a:cubicBezTo>
                  <a:pt x="44046" y="212363"/>
                  <a:pt x="39362" y="220285"/>
                  <a:pt x="38023" y="225439"/>
                </a:cubicBezTo>
                <a:lnTo>
                  <a:pt x="28750" y="263808"/>
                </a:lnTo>
                <a:lnTo>
                  <a:pt x="121292" y="263808"/>
                </a:lnTo>
                <a:lnTo>
                  <a:pt x="121292" y="192988"/>
                </a:lnTo>
                <a:lnTo>
                  <a:pt x="67851" y="137153"/>
                </a:lnTo>
                <a:cubicBezTo>
                  <a:pt x="59629" y="128563"/>
                  <a:pt x="53893" y="114247"/>
                  <a:pt x="53797" y="102316"/>
                </a:cubicBezTo>
                <a:lnTo>
                  <a:pt x="41082" y="24911"/>
                </a:lnTo>
                <a:cubicBezTo>
                  <a:pt x="40126" y="19185"/>
                  <a:pt x="41847" y="13553"/>
                  <a:pt x="45767" y="8877"/>
                </a:cubicBezTo>
                <a:cubicBezTo>
                  <a:pt x="50451" y="3436"/>
                  <a:pt x="58004" y="0"/>
                  <a:pt x="6546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049123" name="group_126457"/>
          <p:cNvSpPr>
            <a:spLocks noChangeAspect="1"/>
          </p:cNvSpPr>
          <p:nvPr/>
        </p:nvSpPr>
        <p:spPr bwMode="auto">
          <a:xfrm>
            <a:off x="7229449" y="2867859"/>
            <a:ext cx="429634" cy="609685"/>
          </a:xfrm>
          <a:custGeom>
            <a:avLst/>
            <a:gdLst>
              <a:gd name="connsiteX0" fmla="*/ 81837 w 428568"/>
              <a:gd name="connsiteY0" fmla="*/ 220627 h 608172"/>
              <a:gd name="connsiteX1" fmla="*/ 86232 w 428568"/>
              <a:gd name="connsiteY1" fmla="*/ 243973 h 608172"/>
              <a:gd name="connsiteX2" fmla="*/ 95304 w 428568"/>
              <a:gd name="connsiteY2" fmla="*/ 269747 h 608172"/>
              <a:gd name="connsiteX3" fmla="*/ 110921 w 428568"/>
              <a:gd name="connsiteY3" fmla="*/ 220720 h 608172"/>
              <a:gd name="connsiteX4" fmla="*/ 147954 w 428568"/>
              <a:gd name="connsiteY4" fmla="*/ 241172 h 608172"/>
              <a:gd name="connsiteX5" fmla="*/ 148047 w 428568"/>
              <a:gd name="connsiteY5" fmla="*/ 241172 h 608172"/>
              <a:gd name="connsiteX6" fmla="*/ 148234 w 428568"/>
              <a:gd name="connsiteY6" fmla="*/ 241172 h 608172"/>
              <a:gd name="connsiteX7" fmla="*/ 185267 w 428568"/>
              <a:gd name="connsiteY7" fmla="*/ 220720 h 608172"/>
              <a:gd name="connsiteX8" fmla="*/ 200791 w 428568"/>
              <a:gd name="connsiteY8" fmla="*/ 269747 h 608172"/>
              <a:gd name="connsiteX9" fmla="*/ 209955 w 428568"/>
              <a:gd name="connsiteY9" fmla="*/ 243973 h 608172"/>
              <a:gd name="connsiteX10" fmla="*/ 214257 w 428568"/>
              <a:gd name="connsiteY10" fmla="*/ 220627 h 608172"/>
              <a:gd name="connsiteX11" fmla="*/ 218652 w 428568"/>
              <a:gd name="connsiteY11" fmla="*/ 243973 h 608172"/>
              <a:gd name="connsiteX12" fmla="*/ 227723 w 428568"/>
              <a:gd name="connsiteY12" fmla="*/ 269747 h 608172"/>
              <a:gd name="connsiteX13" fmla="*/ 243341 w 428568"/>
              <a:gd name="connsiteY13" fmla="*/ 220720 h 608172"/>
              <a:gd name="connsiteX14" fmla="*/ 280374 w 428568"/>
              <a:gd name="connsiteY14" fmla="*/ 241172 h 608172"/>
              <a:gd name="connsiteX15" fmla="*/ 280467 w 428568"/>
              <a:gd name="connsiteY15" fmla="*/ 241172 h 608172"/>
              <a:gd name="connsiteX16" fmla="*/ 280654 w 428568"/>
              <a:gd name="connsiteY16" fmla="*/ 241172 h 608172"/>
              <a:gd name="connsiteX17" fmla="*/ 317687 w 428568"/>
              <a:gd name="connsiteY17" fmla="*/ 220720 h 608172"/>
              <a:gd name="connsiteX18" fmla="*/ 333211 w 428568"/>
              <a:gd name="connsiteY18" fmla="*/ 269747 h 608172"/>
              <a:gd name="connsiteX19" fmla="*/ 342376 w 428568"/>
              <a:gd name="connsiteY19" fmla="*/ 243973 h 608172"/>
              <a:gd name="connsiteX20" fmla="*/ 346677 w 428568"/>
              <a:gd name="connsiteY20" fmla="*/ 220627 h 608172"/>
              <a:gd name="connsiteX21" fmla="*/ 351073 w 428568"/>
              <a:gd name="connsiteY21" fmla="*/ 243973 h 608172"/>
              <a:gd name="connsiteX22" fmla="*/ 360144 w 428568"/>
              <a:gd name="connsiteY22" fmla="*/ 269747 h 608172"/>
              <a:gd name="connsiteX23" fmla="*/ 375761 w 428568"/>
              <a:gd name="connsiteY23" fmla="*/ 220720 h 608172"/>
              <a:gd name="connsiteX24" fmla="*/ 412794 w 428568"/>
              <a:gd name="connsiteY24" fmla="*/ 241172 h 608172"/>
              <a:gd name="connsiteX25" fmla="*/ 422987 w 428568"/>
              <a:gd name="connsiteY25" fmla="*/ 250137 h 608172"/>
              <a:gd name="connsiteX26" fmla="*/ 422800 w 428568"/>
              <a:gd name="connsiteY26" fmla="*/ 332035 h 608172"/>
              <a:gd name="connsiteX27" fmla="*/ 401852 w 428568"/>
              <a:gd name="connsiteY27" fmla="*/ 379474 h 608172"/>
              <a:gd name="connsiteX28" fmla="*/ 395961 w 428568"/>
              <a:gd name="connsiteY28" fmla="*/ 401886 h 608172"/>
              <a:gd name="connsiteX29" fmla="*/ 376042 w 428568"/>
              <a:gd name="connsiteY29" fmla="*/ 597246 h 608172"/>
              <a:gd name="connsiteX30" fmla="*/ 363884 w 428568"/>
              <a:gd name="connsiteY30" fmla="*/ 608172 h 608172"/>
              <a:gd name="connsiteX31" fmla="*/ 346677 w 428568"/>
              <a:gd name="connsiteY31" fmla="*/ 608172 h 608172"/>
              <a:gd name="connsiteX32" fmla="*/ 329470 w 428568"/>
              <a:gd name="connsiteY32" fmla="*/ 608172 h 608172"/>
              <a:gd name="connsiteX33" fmla="*/ 317407 w 428568"/>
              <a:gd name="connsiteY33" fmla="*/ 597246 h 608172"/>
              <a:gd name="connsiteX34" fmla="*/ 297487 w 428568"/>
              <a:gd name="connsiteY34" fmla="*/ 401886 h 608172"/>
              <a:gd name="connsiteX35" fmla="*/ 291596 w 428568"/>
              <a:gd name="connsiteY35" fmla="*/ 379474 h 608172"/>
              <a:gd name="connsiteX36" fmla="*/ 280748 w 428568"/>
              <a:gd name="connsiteY36" fmla="*/ 358182 h 608172"/>
              <a:gd name="connsiteX37" fmla="*/ 269900 w 428568"/>
              <a:gd name="connsiteY37" fmla="*/ 379474 h 608172"/>
              <a:gd name="connsiteX38" fmla="*/ 264008 w 428568"/>
              <a:gd name="connsiteY38" fmla="*/ 401886 h 608172"/>
              <a:gd name="connsiteX39" fmla="*/ 244089 w 428568"/>
              <a:gd name="connsiteY39" fmla="*/ 597246 h 608172"/>
              <a:gd name="connsiteX40" fmla="*/ 232025 w 428568"/>
              <a:gd name="connsiteY40" fmla="*/ 608172 h 608172"/>
              <a:gd name="connsiteX41" fmla="*/ 214818 w 428568"/>
              <a:gd name="connsiteY41" fmla="*/ 608172 h 608172"/>
              <a:gd name="connsiteX42" fmla="*/ 196302 w 428568"/>
              <a:gd name="connsiteY42" fmla="*/ 608172 h 608172"/>
              <a:gd name="connsiteX43" fmla="*/ 184238 w 428568"/>
              <a:gd name="connsiteY43" fmla="*/ 597246 h 608172"/>
              <a:gd name="connsiteX44" fmla="*/ 164319 w 428568"/>
              <a:gd name="connsiteY44" fmla="*/ 401886 h 608172"/>
              <a:gd name="connsiteX45" fmla="*/ 158427 w 428568"/>
              <a:gd name="connsiteY45" fmla="*/ 379474 h 608172"/>
              <a:gd name="connsiteX46" fmla="*/ 147579 w 428568"/>
              <a:gd name="connsiteY46" fmla="*/ 358182 h 608172"/>
              <a:gd name="connsiteX47" fmla="*/ 136732 w 428568"/>
              <a:gd name="connsiteY47" fmla="*/ 379474 h 608172"/>
              <a:gd name="connsiteX48" fmla="*/ 130840 w 428568"/>
              <a:gd name="connsiteY48" fmla="*/ 401886 h 608172"/>
              <a:gd name="connsiteX49" fmla="*/ 110921 w 428568"/>
              <a:gd name="connsiteY49" fmla="*/ 597246 h 608172"/>
              <a:gd name="connsiteX50" fmla="*/ 98857 w 428568"/>
              <a:gd name="connsiteY50" fmla="*/ 608172 h 608172"/>
              <a:gd name="connsiteX51" fmla="*/ 81650 w 428568"/>
              <a:gd name="connsiteY51" fmla="*/ 608172 h 608172"/>
              <a:gd name="connsiteX52" fmla="*/ 64443 w 428568"/>
              <a:gd name="connsiteY52" fmla="*/ 608172 h 608172"/>
              <a:gd name="connsiteX53" fmla="*/ 52286 w 428568"/>
              <a:gd name="connsiteY53" fmla="*/ 597246 h 608172"/>
              <a:gd name="connsiteX54" fmla="*/ 32367 w 428568"/>
              <a:gd name="connsiteY54" fmla="*/ 401886 h 608172"/>
              <a:gd name="connsiteX55" fmla="*/ 26475 w 428568"/>
              <a:gd name="connsiteY55" fmla="*/ 379474 h 608172"/>
              <a:gd name="connsiteX56" fmla="*/ 5527 w 428568"/>
              <a:gd name="connsiteY56" fmla="*/ 332035 h 608172"/>
              <a:gd name="connsiteX57" fmla="*/ 5527 w 428568"/>
              <a:gd name="connsiteY57" fmla="*/ 250137 h 608172"/>
              <a:gd name="connsiteX58" fmla="*/ 15814 w 428568"/>
              <a:gd name="connsiteY58" fmla="*/ 241172 h 608172"/>
              <a:gd name="connsiteX59" fmla="*/ 52847 w 428568"/>
              <a:gd name="connsiteY59" fmla="*/ 220720 h 608172"/>
              <a:gd name="connsiteX60" fmla="*/ 68371 w 428568"/>
              <a:gd name="connsiteY60" fmla="*/ 269747 h 608172"/>
              <a:gd name="connsiteX61" fmla="*/ 77535 w 428568"/>
              <a:gd name="connsiteY61" fmla="*/ 243973 h 608172"/>
              <a:gd name="connsiteX62" fmla="*/ 81837 w 428568"/>
              <a:gd name="connsiteY62" fmla="*/ 220627 h 608172"/>
              <a:gd name="connsiteX63" fmla="*/ 82793 w 428568"/>
              <a:gd name="connsiteY63" fmla="*/ 109882 h 608172"/>
              <a:gd name="connsiteX64" fmla="*/ 121306 w 428568"/>
              <a:gd name="connsiteY64" fmla="*/ 149365 h 608172"/>
              <a:gd name="connsiteX65" fmla="*/ 82980 w 428568"/>
              <a:gd name="connsiteY65" fmla="*/ 209477 h 608172"/>
              <a:gd name="connsiteX66" fmla="*/ 82793 w 428568"/>
              <a:gd name="connsiteY66" fmla="*/ 209477 h 608172"/>
              <a:gd name="connsiteX67" fmla="*/ 82513 w 428568"/>
              <a:gd name="connsiteY67" fmla="*/ 209477 h 608172"/>
              <a:gd name="connsiteX68" fmla="*/ 44281 w 428568"/>
              <a:gd name="connsiteY68" fmla="*/ 149365 h 608172"/>
              <a:gd name="connsiteX69" fmla="*/ 82793 w 428568"/>
              <a:gd name="connsiteY69" fmla="*/ 109882 h 608172"/>
              <a:gd name="connsiteX70" fmla="*/ 346907 w 428568"/>
              <a:gd name="connsiteY70" fmla="*/ 109741 h 608172"/>
              <a:gd name="connsiteX71" fmla="*/ 385430 w 428568"/>
              <a:gd name="connsiteY71" fmla="*/ 149252 h 608172"/>
              <a:gd name="connsiteX72" fmla="*/ 347094 w 428568"/>
              <a:gd name="connsiteY72" fmla="*/ 209406 h 608172"/>
              <a:gd name="connsiteX73" fmla="*/ 346907 w 428568"/>
              <a:gd name="connsiteY73" fmla="*/ 209406 h 608172"/>
              <a:gd name="connsiteX74" fmla="*/ 346627 w 428568"/>
              <a:gd name="connsiteY74" fmla="*/ 209406 h 608172"/>
              <a:gd name="connsiteX75" fmla="*/ 308385 w 428568"/>
              <a:gd name="connsiteY75" fmla="*/ 149252 h 608172"/>
              <a:gd name="connsiteX76" fmla="*/ 346907 w 428568"/>
              <a:gd name="connsiteY76" fmla="*/ 109741 h 608172"/>
              <a:gd name="connsiteX77" fmla="*/ 214845 w 428568"/>
              <a:gd name="connsiteY77" fmla="*/ 109741 h 608172"/>
              <a:gd name="connsiteX78" fmla="*/ 253398 w 428568"/>
              <a:gd name="connsiteY78" fmla="*/ 149252 h 608172"/>
              <a:gd name="connsiteX79" fmla="*/ 215032 w 428568"/>
              <a:gd name="connsiteY79" fmla="*/ 209406 h 608172"/>
              <a:gd name="connsiteX80" fmla="*/ 214845 w 428568"/>
              <a:gd name="connsiteY80" fmla="*/ 209406 h 608172"/>
              <a:gd name="connsiteX81" fmla="*/ 214564 w 428568"/>
              <a:gd name="connsiteY81" fmla="*/ 209406 h 608172"/>
              <a:gd name="connsiteX82" fmla="*/ 176292 w 428568"/>
              <a:gd name="connsiteY82" fmla="*/ 149252 h 608172"/>
              <a:gd name="connsiteX83" fmla="*/ 214845 w 428568"/>
              <a:gd name="connsiteY83" fmla="*/ 109741 h 608172"/>
              <a:gd name="connsiteX84" fmla="*/ 281435 w 428568"/>
              <a:gd name="connsiteY84" fmla="*/ 12 h 608172"/>
              <a:gd name="connsiteX85" fmla="*/ 319947 w 428568"/>
              <a:gd name="connsiteY85" fmla="*/ 39523 h 608172"/>
              <a:gd name="connsiteX86" fmla="*/ 281622 w 428568"/>
              <a:gd name="connsiteY86" fmla="*/ 99677 h 608172"/>
              <a:gd name="connsiteX87" fmla="*/ 281435 w 428568"/>
              <a:gd name="connsiteY87" fmla="*/ 99677 h 608172"/>
              <a:gd name="connsiteX88" fmla="*/ 281154 w 428568"/>
              <a:gd name="connsiteY88" fmla="*/ 99677 h 608172"/>
              <a:gd name="connsiteX89" fmla="*/ 242922 w 428568"/>
              <a:gd name="connsiteY89" fmla="*/ 39523 h 608172"/>
              <a:gd name="connsiteX90" fmla="*/ 281435 w 428568"/>
              <a:gd name="connsiteY90" fmla="*/ 12 h 608172"/>
              <a:gd name="connsiteX91" fmla="*/ 149161 w 428568"/>
              <a:gd name="connsiteY91" fmla="*/ 12 h 608172"/>
              <a:gd name="connsiteX92" fmla="*/ 187683 w 428568"/>
              <a:gd name="connsiteY92" fmla="*/ 39523 h 608172"/>
              <a:gd name="connsiteX93" fmla="*/ 149441 w 428568"/>
              <a:gd name="connsiteY93" fmla="*/ 99677 h 608172"/>
              <a:gd name="connsiteX94" fmla="*/ 149161 w 428568"/>
              <a:gd name="connsiteY94" fmla="*/ 99677 h 608172"/>
              <a:gd name="connsiteX95" fmla="*/ 148974 w 428568"/>
              <a:gd name="connsiteY95" fmla="*/ 99677 h 608172"/>
              <a:gd name="connsiteX96" fmla="*/ 110638 w 428568"/>
              <a:gd name="connsiteY96" fmla="*/ 39523 h 608172"/>
              <a:gd name="connsiteX97" fmla="*/ 149161 w 428568"/>
              <a:gd name="connsiteY97" fmla="*/ 12 h 608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</a:cxnLst>
            <a:rect l="l" t="t" r="r" b="b"/>
            <a:pathLst>
              <a:path w="428568" h="608172">
                <a:moveTo>
                  <a:pt x="81837" y="220627"/>
                </a:moveTo>
                <a:cubicBezTo>
                  <a:pt x="84362" y="220627"/>
                  <a:pt x="102598" y="221374"/>
                  <a:pt x="86232" y="243973"/>
                </a:cubicBezTo>
                <a:lnTo>
                  <a:pt x="95304" y="269747"/>
                </a:lnTo>
                <a:lnTo>
                  <a:pt x="110921" y="220720"/>
                </a:lnTo>
                <a:cubicBezTo>
                  <a:pt x="110921" y="220720"/>
                  <a:pt x="131401" y="228938"/>
                  <a:pt x="147954" y="241172"/>
                </a:cubicBezTo>
                <a:lnTo>
                  <a:pt x="148047" y="241172"/>
                </a:lnTo>
                <a:lnTo>
                  <a:pt x="148234" y="241172"/>
                </a:lnTo>
                <a:cubicBezTo>
                  <a:pt x="164880" y="228938"/>
                  <a:pt x="185267" y="220720"/>
                  <a:pt x="185267" y="220720"/>
                </a:cubicBezTo>
                <a:lnTo>
                  <a:pt x="200791" y="269747"/>
                </a:lnTo>
                <a:lnTo>
                  <a:pt x="209955" y="243973"/>
                </a:lnTo>
                <a:cubicBezTo>
                  <a:pt x="193590" y="221187"/>
                  <a:pt x="211826" y="220627"/>
                  <a:pt x="214257" y="220627"/>
                </a:cubicBezTo>
                <a:cubicBezTo>
                  <a:pt x="216782" y="220627"/>
                  <a:pt x="235018" y="221374"/>
                  <a:pt x="218652" y="243973"/>
                </a:cubicBezTo>
                <a:lnTo>
                  <a:pt x="227723" y="269747"/>
                </a:lnTo>
                <a:lnTo>
                  <a:pt x="243341" y="220720"/>
                </a:lnTo>
                <a:cubicBezTo>
                  <a:pt x="243341" y="220720"/>
                  <a:pt x="263821" y="228938"/>
                  <a:pt x="280374" y="241172"/>
                </a:cubicBezTo>
                <a:lnTo>
                  <a:pt x="280467" y="241172"/>
                </a:lnTo>
                <a:lnTo>
                  <a:pt x="280654" y="241172"/>
                </a:lnTo>
                <a:cubicBezTo>
                  <a:pt x="297300" y="228938"/>
                  <a:pt x="317687" y="220720"/>
                  <a:pt x="317687" y="220720"/>
                </a:cubicBezTo>
                <a:lnTo>
                  <a:pt x="333211" y="269747"/>
                </a:lnTo>
                <a:lnTo>
                  <a:pt x="342376" y="243973"/>
                </a:lnTo>
                <a:cubicBezTo>
                  <a:pt x="326010" y="221187"/>
                  <a:pt x="344246" y="220627"/>
                  <a:pt x="346677" y="220627"/>
                </a:cubicBezTo>
                <a:cubicBezTo>
                  <a:pt x="349202" y="220627"/>
                  <a:pt x="367438" y="221374"/>
                  <a:pt x="351073" y="243973"/>
                </a:cubicBezTo>
                <a:lnTo>
                  <a:pt x="360144" y="269747"/>
                </a:lnTo>
                <a:lnTo>
                  <a:pt x="375761" y="220720"/>
                </a:lnTo>
                <a:cubicBezTo>
                  <a:pt x="375761" y="220720"/>
                  <a:pt x="396241" y="228938"/>
                  <a:pt x="412794" y="241172"/>
                </a:cubicBezTo>
                <a:cubicBezTo>
                  <a:pt x="417189" y="244347"/>
                  <a:pt x="419153" y="246214"/>
                  <a:pt x="422987" y="250137"/>
                </a:cubicBezTo>
                <a:cubicBezTo>
                  <a:pt x="432245" y="259195"/>
                  <a:pt x="428411" y="312517"/>
                  <a:pt x="422800" y="332035"/>
                </a:cubicBezTo>
                <a:cubicBezTo>
                  <a:pt x="417376" y="351552"/>
                  <a:pt x="401852" y="379474"/>
                  <a:pt x="401852" y="379474"/>
                </a:cubicBezTo>
                <a:cubicBezTo>
                  <a:pt x="398673" y="386571"/>
                  <a:pt x="396709" y="394135"/>
                  <a:pt x="395961" y="401886"/>
                </a:cubicBezTo>
                <a:lnTo>
                  <a:pt x="376042" y="597246"/>
                </a:lnTo>
                <a:cubicBezTo>
                  <a:pt x="375387" y="603503"/>
                  <a:pt x="370150" y="608172"/>
                  <a:pt x="363884" y="608172"/>
                </a:cubicBezTo>
                <a:lnTo>
                  <a:pt x="346677" y="608172"/>
                </a:lnTo>
                <a:lnTo>
                  <a:pt x="329470" y="608172"/>
                </a:lnTo>
                <a:cubicBezTo>
                  <a:pt x="323298" y="608172"/>
                  <a:pt x="318061" y="603503"/>
                  <a:pt x="317407" y="597246"/>
                </a:cubicBezTo>
                <a:lnTo>
                  <a:pt x="297487" y="401886"/>
                </a:lnTo>
                <a:cubicBezTo>
                  <a:pt x="296739" y="394135"/>
                  <a:pt x="294682" y="386571"/>
                  <a:pt x="291596" y="379474"/>
                </a:cubicBezTo>
                <a:cubicBezTo>
                  <a:pt x="291596" y="379474"/>
                  <a:pt x="286265" y="370042"/>
                  <a:pt x="280748" y="358182"/>
                </a:cubicBezTo>
                <a:cubicBezTo>
                  <a:pt x="275230" y="370042"/>
                  <a:pt x="269900" y="379474"/>
                  <a:pt x="269900" y="379474"/>
                </a:cubicBezTo>
                <a:cubicBezTo>
                  <a:pt x="266814" y="386571"/>
                  <a:pt x="264757" y="394135"/>
                  <a:pt x="264008" y="401886"/>
                </a:cubicBezTo>
                <a:lnTo>
                  <a:pt x="244089" y="597246"/>
                </a:lnTo>
                <a:cubicBezTo>
                  <a:pt x="243435" y="603503"/>
                  <a:pt x="238198" y="608172"/>
                  <a:pt x="232025" y="608172"/>
                </a:cubicBezTo>
                <a:lnTo>
                  <a:pt x="214818" y="608172"/>
                </a:lnTo>
                <a:lnTo>
                  <a:pt x="196302" y="608172"/>
                </a:lnTo>
                <a:cubicBezTo>
                  <a:pt x="190130" y="608172"/>
                  <a:pt x="184893" y="603503"/>
                  <a:pt x="184238" y="597246"/>
                </a:cubicBezTo>
                <a:lnTo>
                  <a:pt x="164319" y="401886"/>
                </a:lnTo>
                <a:cubicBezTo>
                  <a:pt x="163571" y="394135"/>
                  <a:pt x="161514" y="386571"/>
                  <a:pt x="158427" y="379474"/>
                </a:cubicBezTo>
                <a:cubicBezTo>
                  <a:pt x="158427" y="379474"/>
                  <a:pt x="153097" y="370042"/>
                  <a:pt x="147579" y="358182"/>
                </a:cubicBezTo>
                <a:cubicBezTo>
                  <a:pt x="142062" y="370042"/>
                  <a:pt x="136732" y="379474"/>
                  <a:pt x="136732" y="379474"/>
                </a:cubicBezTo>
                <a:cubicBezTo>
                  <a:pt x="133645" y="386571"/>
                  <a:pt x="131588" y="394135"/>
                  <a:pt x="130840" y="401886"/>
                </a:cubicBezTo>
                <a:lnTo>
                  <a:pt x="110921" y="597246"/>
                </a:lnTo>
                <a:cubicBezTo>
                  <a:pt x="110266" y="603503"/>
                  <a:pt x="105029" y="608172"/>
                  <a:pt x="98857" y="608172"/>
                </a:cubicBezTo>
                <a:lnTo>
                  <a:pt x="81650" y="608172"/>
                </a:lnTo>
                <a:lnTo>
                  <a:pt x="64443" y="608172"/>
                </a:lnTo>
                <a:cubicBezTo>
                  <a:pt x="58177" y="608172"/>
                  <a:pt x="52940" y="603503"/>
                  <a:pt x="52286" y="597246"/>
                </a:cubicBezTo>
                <a:lnTo>
                  <a:pt x="32367" y="401886"/>
                </a:lnTo>
                <a:cubicBezTo>
                  <a:pt x="31619" y="394135"/>
                  <a:pt x="29655" y="386571"/>
                  <a:pt x="26475" y="379474"/>
                </a:cubicBezTo>
                <a:cubicBezTo>
                  <a:pt x="26475" y="379474"/>
                  <a:pt x="10951" y="351552"/>
                  <a:pt x="5527" y="332035"/>
                </a:cubicBezTo>
                <a:cubicBezTo>
                  <a:pt x="197" y="312517"/>
                  <a:pt x="-3637" y="259288"/>
                  <a:pt x="5527" y="250137"/>
                </a:cubicBezTo>
                <a:cubicBezTo>
                  <a:pt x="9455" y="246214"/>
                  <a:pt x="11419" y="244347"/>
                  <a:pt x="15814" y="241172"/>
                </a:cubicBezTo>
                <a:cubicBezTo>
                  <a:pt x="32460" y="228938"/>
                  <a:pt x="52847" y="220720"/>
                  <a:pt x="52847" y="220720"/>
                </a:cubicBezTo>
                <a:lnTo>
                  <a:pt x="68371" y="269747"/>
                </a:lnTo>
                <a:lnTo>
                  <a:pt x="77535" y="243973"/>
                </a:lnTo>
                <a:cubicBezTo>
                  <a:pt x="61170" y="221187"/>
                  <a:pt x="79406" y="220627"/>
                  <a:pt x="81837" y="220627"/>
                </a:cubicBezTo>
                <a:close/>
                <a:moveTo>
                  <a:pt x="82793" y="109882"/>
                </a:moveTo>
                <a:cubicBezTo>
                  <a:pt x="85971" y="109788"/>
                  <a:pt x="119436" y="109415"/>
                  <a:pt x="121306" y="149365"/>
                </a:cubicBezTo>
                <a:cubicBezTo>
                  <a:pt x="121306" y="149365"/>
                  <a:pt x="127756" y="209010"/>
                  <a:pt x="82980" y="209477"/>
                </a:cubicBezTo>
                <a:lnTo>
                  <a:pt x="82793" y="209477"/>
                </a:lnTo>
                <a:lnTo>
                  <a:pt x="82513" y="209477"/>
                </a:lnTo>
                <a:cubicBezTo>
                  <a:pt x="37644" y="209010"/>
                  <a:pt x="44094" y="149272"/>
                  <a:pt x="44281" y="149365"/>
                </a:cubicBezTo>
                <a:cubicBezTo>
                  <a:pt x="45963" y="109415"/>
                  <a:pt x="79522" y="109788"/>
                  <a:pt x="82793" y="109882"/>
                </a:cubicBezTo>
                <a:close/>
                <a:moveTo>
                  <a:pt x="346907" y="109741"/>
                </a:moveTo>
                <a:cubicBezTo>
                  <a:pt x="350087" y="109648"/>
                  <a:pt x="383560" y="109274"/>
                  <a:pt x="385430" y="149252"/>
                </a:cubicBezTo>
                <a:cubicBezTo>
                  <a:pt x="385430" y="149252"/>
                  <a:pt x="391881" y="208846"/>
                  <a:pt x="347094" y="209406"/>
                </a:cubicBezTo>
                <a:lnTo>
                  <a:pt x="346907" y="209406"/>
                </a:lnTo>
                <a:lnTo>
                  <a:pt x="346627" y="209406"/>
                </a:lnTo>
                <a:cubicBezTo>
                  <a:pt x="301840" y="209032"/>
                  <a:pt x="308385" y="149252"/>
                  <a:pt x="308385" y="149252"/>
                </a:cubicBezTo>
                <a:cubicBezTo>
                  <a:pt x="310255" y="109367"/>
                  <a:pt x="343635" y="109741"/>
                  <a:pt x="346907" y="109741"/>
                </a:cubicBezTo>
                <a:close/>
                <a:moveTo>
                  <a:pt x="214845" y="109741"/>
                </a:moveTo>
                <a:cubicBezTo>
                  <a:pt x="218026" y="109648"/>
                  <a:pt x="251526" y="109274"/>
                  <a:pt x="253398" y="149252"/>
                </a:cubicBezTo>
                <a:cubicBezTo>
                  <a:pt x="253398" y="149252"/>
                  <a:pt x="259854" y="208846"/>
                  <a:pt x="215032" y="209406"/>
                </a:cubicBezTo>
                <a:lnTo>
                  <a:pt x="214845" y="209406"/>
                </a:lnTo>
                <a:lnTo>
                  <a:pt x="214564" y="209406"/>
                </a:lnTo>
                <a:cubicBezTo>
                  <a:pt x="169742" y="209032"/>
                  <a:pt x="176292" y="149252"/>
                  <a:pt x="176292" y="149252"/>
                </a:cubicBezTo>
                <a:cubicBezTo>
                  <a:pt x="178163" y="109367"/>
                  <a:pt x="211569" y="109741"/>
                  <a:pt x="214845" y="109741"/>
                </a:cubicBezTo>
                <a:close/>
                <a:moveTo>
                  <a:pt x="281435" y="12"/>
                </a:moveTo>
                <a:cubicBezTo>
                  <a:pt x="284613" y="-81"/>
                  <a:pt x="318078" y="-455"/>
                  <a:pt x="319947" y="39523"/>
                </a:cubicBezTo>
                <a:cubicBezTo>
                  <a:pt x="319947" y="39523"/>
                  <a:pt x="326397" y="99210"/>
                  <a:pt x="281622" y="99677"/>
                </a:cubicBezTo>
                <a:lnTo>
                  <a:pt x="281435" y="99677"/>
                </a:lnTo>
                <a:lnTo>
                  <a:pt x="281154" y="99677"/>
                </a:lnTo>
                <a:cubicBezTo>
                  <a:pt x="236285" y="99303"/>
                  <a:pt x="242735" y="39523"/>
                  <a:pt x="242922" y="39523"/>
                </a:cubicBezTo>
                <a:cubicBezTo>
                  <a:pt x="244605" y="-455"/>
                  <a:pt x="278163" y="-81"/>
                  <a:pt x="281435" y="12"/>
                </a:cubicBezTo>
                <a:close/>
                <a:moveTo>
                  <a:pt x="149161" y="12"/>
                </a:moveTo>
                <a:cubicBezTo>
                  <a:pt x="152433" y="-81"/>
                  <a:pt x="185813" y="-455"/>
                  <a:pt x="187683" y="39523"/>
                </a:cubicBezTo>
                <a:cubicBezTo>
                  <a:pt x="187683" y="39523"/>
                  <a:pt x="194228" y="99210"/>
                  <a:pt x="149441" y="99677"/>
                </a:cubicBezTo>
                <a:lnTo>
                  <a:pt x="149161" y="99677"/>
                </a:lnTo>
                <a:lnTo>
                  <a:pt x="148974" y="99677"/>
                </a:lnTo>
                <a:cubicBezTo>
                  <a:pt x="104187" y="99303"/>
                  <a:pt x="110638" y="39523"/>
                  <a:pt x="110638" y="39523"/>
                </a:cubicBezTo>
                <a:cubicBezTo>
                  <a:pt x="112415" y="-455"/>
                  <a:pt x="145981" y="-81"/>
                  <a:pt x="149161" y="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049124" name="Rectangle 45"/>
          <p:cNvSpPr/>
          <p:nvPr/>
        </p:nvSpPr>
        <p:spPr bwMode="auto">
          <a:xfrm>
            <a:off x="338800" y="1324190"/>
            <a:ext cx="5122338" cy="62855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lvl="0" defTabSz="967527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800" kern="0" dirty="0" smtClean="0">
                <a:solidFill>
                  <a:srgbClr val="000000">
                    <a:lumMod val="95000"/>
                    <a:lumOff val="5000"/>
                  </a:srgbClr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4.5.2</a:t>
            </a:r>
            <a:r>
              <a:rPr lang="zh-CN" altLang="en-US" sz="2800" kern="0" dirty="0" smtClean="0">
                <a:solidFill>
                  <a:srgbClr val="000000">
                    <a:lumMod val="95000"/>
                    <a:lumOff val="5000"/>
                  </a:srgbClr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组织培养</a:t>
            </a:r>
            <a:endParaRPr lang="zh-CN" altLang="en-US" sz="2800" kern="0" dirty="0">
              <a:solidFill>
                <a:srgbClr val="000000">
                  <a:lumMod val="95000"/>
                  <a:lumOff val="5000"/>
                </a:srgbClr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1049125" name="矩形 36"/>
          <p:cNvSpPr/>
          <p:nvPr/>
        </p:nvSpPr>
        <p:spPr>
          <a:xfrm>
            <a:off x="106325" y="1324190"/>
            <a:ext cx="171450" cy="514350"/>
          </a:xfrm>
          <a:prstGeom prst="rect">
            <a:avLst/>
          </a:prstGeom>
          <a:solidFill>
            <a:srgbClr val="0068B7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grpSp>
        <p:nvGrpSpPr>
          <p:cNvPr id="225" name="组合 37"/>
          <p:cNvGrpSpPr/>
          <p:nvPr/>
        </p:nvGrpSpPr>
        <p:grpSpPr>
          <a:xfrm>
            <a:off x="0" y="184819"/>
            <a:ext cx="12190931" cy="1325563"/>
            <a:chOff x="0" y="184819"/>
            <a:chExt cx="12190931" cy="1325563"/>
          </a:xfrm>
        </p:grpSpPr>
        <p:sp>
          <p:nvSpPr>
            <p:cNvPr id="1049126" name="剪去单角的矩形 38"/>
            <p:cNvSpPr/>
            <p:nvPr/>
          </p:nvSpPr>
          <p:spPr>
            <a:xfrm flipV="1">
              <a:off x="0" y="566671"/>
              <a:ext cx="8711737" cy="540000"/>
            </a:xfrm>
            <a:prstGeom prst="snip1Rect">
              <a:avLst/>
            </a:prstGeom>
            <a:solidFill>
              <a:sysClr val="window" lastClr="CCE8CF">
                <a:lumMod val="6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49127" name="标题 1"/>
            <p:cNvSpPr txBox="1"/>
            <p:nvPr/>
          </p:nvSpPr>
          <p:spPr>
            <a:xfrm>
              <a:off x="1" y="184819"/>
              <a:ext cx="12190930" cy="132556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lvl="0"/>
              <a:r>
                <a:rPr kumimoji="0" lang="zh-CN" altLang="en-US" sz="2800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" lastClr="CCE8C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    </a:t>
              </a:r>
              <a:r>
                <a:rPr lang="en-US" altLang="zh-CN" sz="3200" b="1" noProof="0" dirty="0" smtClean="0">
                  <a:solidFill>
                    <a:sysClr val="window" lastClr="CCE8C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r>
                <a:rPr lang="en-US" altLang="zh-CN" sz="3200" b="1" dirty="0" smtClean="0">
                  <a:solidFill>
                    <a:sysClr val="window" lastClr="CCE8C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.5</a:t>
              </a:r>
              <a:r>
                <a:rPr lang="en-US" altLang="zh-CN" sz="2800" dirty="0" smtClean="0">
                  <a:solidFill>
                    <a:sysClr val="window" lastClr="CCE8C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-</a:t>
              </a:r>
              <a:r>
                <a:rPr lang="zh-CN" altLang="en-US" sz="2800" dirty="0" smtClean="0">
                  <a:solidFill>
                    <a:sysClr val="window" lastClr="CCE8C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优秀年轻干部培养</a:t>
              </a:r>
              <a:endParaRPr lang="zh-CN" altLang="en-US" sz="2800" dirty="0">
                <a:solidFill>
                  <a:sysClr val="window" lastClr="CCE8C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133" name="矩形 61"/>
          <p:cNvSpPr/>
          <p:nvPr/>
        </p:nvSpPr>
        <p:spPr>
          <a:xfrm>
            <a:off x="2059705" y="4991506"/>
            <a:ext cx="246014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4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 Semilight" panose="020B0402040204020203" pitchFamily="34" charset="0"/>
              </a:rPr>
              <a:t> 加强理论修养</a:t>
            </a:r>
            <a:endParaRPr lang="zh-CN" altLang="en-US" sz="24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Segoe UI Semilight" panose="020B0402040204020203" pitchFamily="34" charset="0"/>
            </a:endParaRPr>
          </a:p>
        </p:txBody>
      </p:sp>
      <p:grpSp>
        <p:nvGrpSpPr>
          <p:cNvPr id="230" name="组合 66"/>
          <p:cNvGrpSpPr/>
          <p:nvPr/>
        </p:nvGrpSpPr>
        <p:grpSpPr>
          <a:xfrm>
            <a:off x="1" y="184819"/>
            <a:ext cx="12190930" cy="1325563"/>
            <a:chOff x="1" y="184819"/>
            <a:chExt cx="12190930" cy="1325563"/>
          </a:xfrm>
        </p:grpSpPr>
        <p:sp>
          <p:nvSpPr>
            <p:cNvPr id="1049135" name="剪去单角的矩形 67"/>
            <p:cNvSpPr/>
            <p:nvPr/>
          </p:nvSpPr>
          <p:spPr>
            <a:xfrm flipV="1">
              <a:off x="1" y="566671"/>
              <a:ext cx="6120000" cy="540000"/>
            </a:xfrm>
            <a:prstGeom prst="snip1Rect">
              <a:avLst/>
            </a:prstGeom>
            <a:solidFill>
              <a:sysClr val="window" lastClr="CCE8CF">
                <a:lumMod val="6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49136" name="标题 1"/>
            <p:cNvSpPr txBox="1"/>
            <p:nvPr/>
          </p:nvSpPr>
          <p:spPr>
            <a:xfrm>
              <a:off x="1" y="184819"/>
              <a:ext cx="12190930" cy="132556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lvl="0"/>
              <a:r>
                <a:rPr kumimoji="0" lang="zh-CN" altLang="en-US" sz="2800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" lastClr="CCE8C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    </a:t>
              </a:r>
              <a:r>
                <a:rPr lang="en-US" altLang="zh-CN" sz="3200" b="1" noProof="0" dirty="0" smtClean="0">
                  <a:solidFill>
                    <a:sysClr val="window" lastClr="CCE8C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r>
                <a:rPr lang="en-US" altLang="zh-CN" sz="3200" b="1" dirty="0" smtClean="0">
                  <a:solidFill>
                    <a:sysClr val="window" lastClr="CCE8C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.5</a:t>
              </a:r>
              <a:r>
                <a:rPr lang="en-US" altLang="zh-CN" sz="2800" dirty="0" smtClean="0">
                  <a:solidFill>
                    <a:sysClr val="window" lastClr="CCE8C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-</a:t>
              </a:r>
              <a:r>
                <a:rPr lang="zh-CN" altLang="en-US" sz="2800" dirty="0" smtClean="0">
                  <a:solidFill>
                    <a:sysClr val="window" lastClr="CCE8C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优秀年轻干部成长要求</a:t>
              </a:r>
              <a:endParaRPr lang="zh-CN" altLang="en-US" sz="2800" dirty="0">
                <a:solidFill>
                  <a:sysClr val="window" lastClr="CCE8C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049141" name="矩形 23"/>
          <p:cNvSpPr/>
          <p:nvPr/>
        </p:nvSpPr>
        <p:spPr>
          <a:xfrm>
            <a:off x="2206868" y="2701546"/>
            <a:ext cx="214437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 Semilight" panose="020B0402040204020203" pitchFamily="34" charset="0"/>
              </a:rPr>
              <a:t>坚定理想信念</a:t>
            </a:r>
            <a:endParaRPr lang="zh-CN" altLang="en-US" sz="24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Segoe UI Semilight" panose="020B0402040204020203" pitchFamily="34" charset="0"/>
            </a:endParaRPr>
          </a:p>
        </p:txBody>
      </p:sp>
      <p:sp>
        <p:nvSpPr>
          <p:cNvPr id="19" name="Rectangle 13"/>
          <p:cNvSpPr/>
          <p:nvPr/>
        </p:nvSpPr>
        <p:spPr>
          <a:xfrm>
            <a:off x="1062243" y="2651810"/>
            <a:ext cx="2830208" cy="1145827"/>
          </a:xfrm>
          <a:prstGeom prst="rect">
            <a:avLst/>
          </a:prstGeom>
          <a:noFill/>
          <a:ln w="25400">
            <a:solidFill>
              <a:srgbClr val="0068B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1"/>
          <p:cNvSpPr/>
          <p:nvPr/>
        </p:nvSpPr>
        <p:spPr>
          <a:xfrm>
            <a:off x="1062242" y="2099948"/>
            <a:ext cx="2833867" cy="551862"/>
          </a:xfrm>
          <a:prstGeom prst="rect">
            <a:avLst/>
          </a:prstGeom>
          <a:solidFill>
            <a:srgbClr val="0068B7"/>
          </a:solidFill>
          <a:ln w="25400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矩形 22"/>
          <p:cNvSpPr/>
          <p:nvPr/>
        </p:nvSpPr>
        <p:spPr>
          <a:xfrm>
            <a:off x="1292541" y="2162082"/>
            <a:ext cx="187743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坚定理想信念</a:t>
            </a:r>
            <a:endParaRPr lang="en-US" altLang="zh-CN" sz="2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Rectangle 15"/>
          <p:cNvSpPr/>
          <p:nvPr/>
        </p:nvSpPr>
        <p:spPr>
          <a:xfrm>
            <a:off x="4677826" y="2071812"/>
            <a:ext cx="2833867" cy="551862"/>
          </a:xfrm>
          <a:prstGeom prst="rect">
            <a:avLst/>
          </a:prstGeom>
          <a:solidFill>
            <a:srgbClr val="0068B7"/>
          </a:solidFill>
          <a:ln w="25400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Isosceles Triangle 16"/>
          <p:cNvSpPr/>
          <p:nvPr/>
        </p:nvSpPr>
        <p:spPr>
          <a:xfrm rot="5400000">
            <a:off x="4808176" y="2253640"/>
            <a:ext cx="235455" cy="200747"/>
          </a:xfrm>
          <a:prstGeom prst="triangle">
            <a:avLst/>
          </a:prstGeom>
          <a:solidFill>
            <a:schemeClr val="bg1"/>
          </a:solidFill>
          <a:ln>
            <a:noFill/>
          </a:ln>
          <a:effectLst>
            <a:outerShdw blurRad="393700" sx="102000" sy="102000" algn="ctr" rotWithShape="0">
              <a:prstClr val="black">
                <a:alpha val="2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6"/>
          <p:cNvSpPr/>
          <p:nvPr/>
        </p:nvSpPr>
        <p:spPr>
          <a:xfrm>
            <a:off x="4677826" y="2651810"/>
            <a:ext cx="2830208" cy="1145827"/>
          </a:xfrm>
          <a:prstGeom prst="rect">
            <a:avLst/>
          </a:prstGeom>
          <a:noFill/>
          <a:ln w="25400">
            <a:solidFill>
              <a:srgbClr val="0068B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矩形 26"/>
          <p:cNvSpPr/>
          <p:nvPr/>
        </p:nvSpPr>
        <p:spPr>
          <a:xfrm>
            <a:off x="5026408" y="2163077"/>
            <a:ext cx="187743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加强理论修养</a:t>
            </a:r>
            <a:endParaRPr lang="en-US" altLang="zh-CN" sz="2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Rectangle 19"/>
          <p:cNvSpPr/>
          <p:nvPr/>
        </p:nvSpPr>
        <p:spPr>
          <a:xfrm>
            <a:off x="8295891" y="2087690"/>
            <a:ext cx="2833867" cy="551862"/>
          </a:xfrm>
          <a:prstGeom prst="rect">
            <a:avLst/>
          </a:prstGeom>
          <a:solidFill>
            <a:srgbClr val="0068B7"/>
          </a:solidFill>
          <a:ln w="25400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Isosceles Triangle 20"/>
          <p:cNvSpPr/>
          <p:nvPr/>
        </p:nvSpPr>
        <p:spPr>
          <a:xfrm rot="5400000">
            <a:off x="8426241" y="2241382"/>
            <a:ext cx="235455" cy="200747"/>
          </a:xfrm>
          <a:prstGeom prst="triangle">
            <a:avLst/>
          </a:prstGeom>
          <a:solidFill>
            <a:schemeClr val="bg1"/>
          </a:solidFill>
          <a:ln>
            <a:noFill/>
          </a:ln>
          <a:effectLst>
            <a:outerShdw blurRad="393700" sx="102000" sy="102000" algn="ctr" rotWithShape="0">
              <a:prstClr val="black">
                <a:alpha val="2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7"/>
          <p:cNvSpPr/>
          <p:nvPr/>
        </p:nvSpPr>
        <p:spPr>
          <a:xfrm>
            <a:off x="8295891" y="2639552"/>
            <a:ext cx="2830208" cy="1158085"/>
          </a:xfrm>
          <a:prstGeom prst="rect">
            <a:avLst/>
          </a:prstGeom>
          <a:noFill/>
          <a:ln w="25400">
            <a:solidFill>
              <a:srgbClr val="0068B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矩形 30"/>
          <p:cNvSpPr/>
          <p:nvPr/>
        </p:nvSpPr>
        <p:spPr>
          <a:xfrm>
            <a:off x="8644342" y="2163077"/>
            <a:ext cx="188705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提高专业本领</a:t>
            </a:r>
            <a:endParaRPr lang="en-US" altLang="zh-CN" sz="2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Box 27"/>
          <p:cNvSpPr txBox="1"/>
          <p:nvPr/>
        </p:nvSpPr>
        <p:spPr>
          <a:xfrm>
            <a:off x="1196086" y="2792584"/>
            <a:ext cx="2682505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zh-CN" alt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强化政治训练，锤炼忠诚干净担当政治品格</a:t>
            </a:r>
            <a:endParaRPr lang="zh-CN" altLang="en-US" sz="1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TextBox 27"/>
          <p:cNvSpPr txBox="1"/>
          <p:nvPr/>
        </p:nvSpPr>
        <p:spPr>
          <a:xfrm>
            <a:off x="4914062" y="2792584"/>
            <a:ext cx="2369612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/>
              <a:t>理论学习有收获，筑牢理基础</a:t>
            </a:r>
            <a:endParaRPr lang="zh-CN" altLang="en-US" dirty="0"/>
          </a:p>
        </p:txBody>
      </p:sp>
      <p:sp>
        <p:nvSpPr>
          <p:cNvPr id="33" name="TextBox 27"/>
          <p:cNvSpPr txBox="1"/>
          <p:nvPr/>
        </p:nvSpPr>
        <p:spPr>
          <a:xfrm>
            <a:off x="8526189" y="2684301"/>
            <a:ext cx="2369612" cy="11726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/>
              <a:t>加强业务学习，提升专业本领、打牢安身立命之基</a:t>
            </a:r>
            <a:endParaRPr lang="zh-CN" altLang="en-US" dirty="0"/>
          </a:p>
        </p:txBody>
      </p:sp>
      <p:sp>
        <p:nvSpPr>
          <p:cNvPr id="34" name="矩形 23"/>
          <p:cNvSpPr/>
          <p:nvPr/>
        </p:nvSpPr>
        <p:spPr>
          <a:xfrm>
            <a:off x="2193009" y="5098399"/>
            <a:ext cx="214437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 Semilight" panose="020B0402040204020203" pitchFamily="34" charset="0"/>
              </a:rPr>
              <a:t>坚定理想信念</a:t>
            </a:r>
            <a:endParaRPr lang="zh-CN" altLang="en-US" sz="24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Segoe UI Semilight" panose="020B0402040204020203" pitchFamily="34" charset="0"/>
            </a:endParaRPr>
          </a:p>
        </p:txBody>
      </p:sp>
      <p:sp>
        <p:nvSpPr>
          <p:cNvPr id="35" name="Rectangle 13"/>
          <p:cNvSpPr/>
          <p:nvPr/>
        </p:nvSpPr>
        <p:spPr>
          <a:xfrm>
            <a:off x="1048384" y="5048663"/>
            <a:ext cx="2830208" cy="1145827"/>
          </a:xfrm>
          <a:prstGeom prst="rect">
            <a:avLst/>
          </a:prstGeom>
          <a:noFill/>
          <a:ln w="25400">
            <a:solidFill>
              <a:srgbClr val="0068B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11"/>
          <p:cNvSpPr/>
          <p:nvPr/>
        </p:nvSpPr>
        <p:spPr>
          <a:xfrm>
            <a:off x="1048383" y="4496801"/>
            <a:ext cx="2833867" cy="551862"/>
          </a:xfrm>
          <a:prstGeom prst="rect">
            <a:avLst/>
          </a:prstGeom>
          <a:solidFill>
            <a:srgbClr val="0068B7"/>
          </a:solidFill>
          <a:ln w="25400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Isosceles Triangle 10"/>
          <p:cNvSpPr/>
          <p:nvPr/>
        </p:nvSpPr>
        <p:spPr>
          <a:xfrm rot="5400000">
            <a:off x="1178733" y="4650493"/>
            <a:ext cx="235455" cy="200747"/>
          </a:xfrm>
          <a:prstGeom prst="triangle">
            <a:avLst/>
          </a:prstGeom>
          <a:solidFill>
            <a:schemeClr val="bg1"/>
          </a:solidFill>
          <a:ln>
            <a:noFill/>
          </a:ln>
          <a:effectLst>
            <a:outerShdw blurRad="393700" sx="102000" sy="102000" algn="ctr" rotWithShape="0">
              <a:prstClr val="black">
                <a:alpha val="2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矩形 22"/>
          <p:cNvSpPr/>
          <p:nvPr/>
        </p:nvSpPr>
        <p:spPr>
          <a:xfrm>
            <a:off x="1396835" y="4559930"/>
            <a:ext cx="187743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强化实践磨炼</a:t>
            </a:r>
            <a:endParaRPr lang="en-US" altLang="zh-CN" sz="2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Rectangle 15"/>
          <p:cNvSpPr/>
          <p:nvPr/>
        </p:nvSpPr>
        <p:spPr>
          <a:xfrm>
            <a:off x="4663967" y="4496801"/>
            <a:ext cx="2833867" cy="551862"/>
          </a:xfrm>
          <a:prstGeom prst="rect">
            <a:avLst/>
          </a:prstGeom>
          <a:solidFill>
            <a:srgbClr val="0068B7"/>
          </a:solidFill>
          <a:ln w="25400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Isosceles Triangle 16"/>
          <p:cNvSpPr/>
          <p:nvPr/>
        </p:nvSpPr>
        <p:spPr>
          <a:xfrm rot="5400000">
            <a:off x="4794317" y="4650493"/>
            <a:ext cx="235455" cy="200747"/>
          </a:xfrm>
          <a:prstGeom prst="triangle">
            <a:avLst/>
          </a:prstGeom>
          <a:solidFill>
            <a:schemeClr val="bg1"/>
          </a:solidFill>
          <a:ln>
            <a:noFill/>
          </a:ln>
          <a:effectLst>
            <a:outerShdw blurRad="393700" sx="102000" sy="102000" algn="ctr" rotWithShape="0">
              <a:prstClr val="black">
                <a:alpha val="2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26"/>
          <p:cNvSpPr/>
          <p:nvPr/>
        </p:nvSpPr>
        <p:spPr>
          <a:xfrm>
            <a:off x="4663967" y="5048663"/>
            <a:ext cx="2830208" cy="1145827"/>
          </a:xfrm>
          <a:prstGeom prst="rect">
            <a:avLst/>
          </a:prstGeom>
          <a:noFill/>
          <a:ln w="25400">
            <a:solidFill>
              <a:srgbClr val="0068B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矩形 26"/>
          <p:cNvSpPr/>
          <p:nvPr/>
        </p:nvSpPr>
        <p:spPr>
          <a:xfrm>
            <a:off x="5012549" y="4559930"/>
            <a:ext cx="188705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不断修炼自我</a:t>
            </a:r>
            <a:endParaRPr lang="en-US" altLang="zh-CN" sz="2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Rectangle 19"/>
          <p:cNvSpPr/>
          <p:nvPr/>
        </p:nvSpPr>
        <p:spPr>
          <a:xfrm>
            <a:off x="8282032" y="4484543"/>
            <a:ext cx="2833867" cy="551862"/>
          </a:xfrm>
          <a:prstGeom prst="rect">
            <a:avLst/>
          </a:prstGeom>
          <a:solidFill>
            <a:srgbClr val="0068B7"/>
          </a:solidFill>
          <a:ln w="25400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Isosceles Triangle 20"/>
          <p:cNvSpPr/>
          <p:nvPr/>
        </p:nvSpPr>
        <p:spPr>
          <a:xfrm rot="5400000">
            <a:off x="8412382" y="4638235"/>
            <a:ext cx="235455" cy="200747"/>
          </a:xfrm>
          <a:prstGeom prst="triangle">
            <a:avLst/>
          </a:prstGeom>
          <a:solidFill>
            <a:schemeClr val="bg1"/>
          </a:solidFill>
          <a:ln>
            <a:noFill/>
          </a:ln>
          <a:effectLst>
            <a:outerShdw blurRad="393700" sx="102000" sy="102000" algn="ctr" rotWithShape="0">
              <a:prstClr val="black">
                <a:alpha val="2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27"/>
          <p:cNvSpPr/>
          <p:nvPr/>
        </p:nvSpPr>
        <p:spPr>
          <a:xfrm>
            <a:off x="8282032" y="5036405"/>
            <a:ext cx="2830208" cy="1158085"/>
          </a:xfrm>
          <a:prstGeom prst="rect">
            <a:avLst/>
          </a:prstGeom>
          <a:noFill/>
          <a:ln w="25400">
            <a:solidFill>
              <a:srgbClr val="0068B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矩形 30"/>
          <p:cNvSpPr/>
          <p:nvPr/>
        </p:nvSpPr>
        <p:spPr>
          <a:xfrm>
            <a:off x="8630483" y="4559930"/>
            <a:ext cx="187743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主动担当作为</a:t>
            </a:r>
            <a:endParaRPr lang="en-US" altLang="zh-CN" sz="2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TextBox 27"/>
          <p:cNvSpPr txBox="1"/>
          <p:nvPr/>
        </p:nvSpPr>
        <p:spPr>
          <a:xfrm>
            <a:off x="1292540" y="5078598"/>
            <a:ext cx="2378915" cy="11726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/>
              <a:t>注重基层锻炼，经受关键岗位考验、经风雨、长才干</a:t>
            </a:r>
            <a:endParaRPr lang="zh-CN" altLang="en-US" dirty="0"/>
          </a:p>
        </p:txBody>
      </p:sp>
      <p:sp>
        <p:nvSpPr>
          <p:cNvPr id="48" name="TextBox 27"/>
          <p:cNvSpPr txBox="1"/>
          <p:nvPr/>
        </p:nvSpPr>
        <p:spPr>
          <a:xfrm>
            <a:off x="4900203" y="5203292"/>
            <a:ext cx="2369612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恪守政治规矩，强化自我修炼、自我约束</a:t>
            </a:r>
          </a:p>
        </p:txBody>
      </p:sp>
      <p:sp>
        <p:nvSpPr>
          <p:cNvPr id="49" name="TextBox 27"/>
          <p:cNvSpPr txBox="1"/>
          <p:nvPr/>
        </p:nvSpPr>
        <p:spPr>
          <a:xfrm>
            <a:off x="8512330" y="5220362"/>
            <a:ext cx="2369612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增强斗争精神</a:t>
            </a:r>
            <a:r>
              <a:rPr lang="zh-CN" altLang="en-US" dirty="0" smtClean="0"/>
              <a:t>，主动担当、积极作为</a:t>
            </a:r>
            <a:endParaRPr lang="zh-CN" altLang="en-US" dirty="0"/>
          </a:p>
        </p:txBody>
      </p:sp>
      <p:sp>
        <p:nvSpPr>
          <p:cNvPr id="50" name="Isosceles Triangle 16"/>
          <p:cNvSpPr/>
          <p:nvPr/>
        </p:nvSpPr>
        <p:spPr>
          <a:xfrm rot="5400000">
            <a:off x="1100962" y="2254547"/>
            <a:ext cx="235455" cy="200747"/>
          </a:xfrm>
          <a:prstGeom prst="triangle">
            <a:avLst/>
          </a:prstGeom>
          <a:solidFill>
            <a:schemeClr val="bg1"/>
          </a:solidFill>
          <a:ln>
            <a:noFill/>
          </a:ln>
          <a:effectLst>
            <a:outerShdw blurRad="393700" sx="102000" sy="102000" algn="ctr" rotWithShape="0">
              <a:prstClr val="black">
                <a:alpha val="2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45"/>
          <p:cNvSpPr/>
          <p:nvPr/>
        </p:nvSpPr>
        <p:spPr bwMode="auto">
          <a:xfrm>
            <a:off x="338800" y="1324190"/>
            <a:ext cx="5122338" cy="62855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lvl="0" defTabSz="967527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800" kern="0" dirty="0" smtClean="0">
                <a:solidFill>
                  <a:srgbClr val="000000">
                    <a:lumMod val="95000"/>
                    <a:lumOff val="5000"/>
                  </a:srgbClr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4.5.3</a:t>
            </a:r>
            <a:r>
              <a:rPr lang="zh-CN" altLang="en-US" sz="2800" kern="0" dirty="0" smtClean="0">
                <a:solidFill>
                  <a:srgbClr val="000000">
                    <a:lumMod val="95000"/>
                    <a:lumOff val="5000"/>
                  </a:srgbClr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自身努力</a:t>
            </a:r>
            <a:endParaRPr lang="zh-CN" altLang="en-US" sz="2800" kern="0" dirty="0">
              <a:solidFill>
                <a:srgbClr val="000000">
                  <a:lumMod val="95000"/>
                  <a:lumOff val="5000"/>
                </a:srgbClr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52" name="矩形 36"/>
          <p:cNvSpPr/>
          <p:nvPr/>
        </p:nvSpPr>
        <p:spPr>
          <a:xfrm>
            <a:off x="106325" y="1324190"/>
            <a:ext cx="171450" cy="514350"/>
          </a:xfrm>
          <a:prstGeom prst="rect">
            <a:avLst/>
          </a:prstGeom>
          <a:solidFill>
            <a:srgbClr val="0068B7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43550494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145770" name="直接连接符 2"/>
          <p:cNvCxnSpPr>
            <a:cxnSpLocks/>
          </p:cNvCxnSpPr>
          <p:nvPr/>
        </p:nvCxnSpPr>
        <p:spPr bwMode="auto">
          <a:xfrm flipV="1">
            <a:off x="0" y="3728048"/>
            <a:ext cx="12190931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68B7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247" name="组合 31"/>
          <p:cNvGrpSpPr/>
          <p:nvPr/>
        </p:nvGrpSpPr>
        <p:grpSpPr>
          <a:xfrm>
            <a:off x="1" y="184819"/>
            <a:ext cx="12190930" cy="1325563"/>
            <a:chOff x="1" y="184819"/>
            <a:chExt cx="12190930" cy="1325563"/>
          </a:xfrm>
        </p:grpSpPr>
        <p:sp>
          <p:nvSpPr>
            <p:cNvPr id="1049176" name="剪去单角的矩形 32"/>
            <p:cNvSpPr/>
            <p:nvPr/>
          </p:nvSpPr>
          <p:spPr>
            <a:xfrm flipV="1">
              <a:off x="1" y="566671"/>
              <a:ext cx="6120000" cy="540000"/>
            </a:xfrm>
            <a:prstGeom prst="snip1Rect">
              <a:avLst/>
            </a:prstGeom>
            <a:solidFill>
              <a:sysClr val="window" lastClr="CCE8CF">
                <a:lumMod val="6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49177" name="标题 1"/>
            <p:cNvSpPr txBox="1"/>
            <p:nvPr/>
          </p:nvSpPr>
          <p:spPr>
            <a:xfrm>
              <a:off x="1" y="184819"/>
              <a:ext cx="12190930" cy="132556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lvl="0"/>
              <a:r>
                <a:rPr kumimoji="0" lang="zh-CN" altLang="en-US" sz="2800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" lastClr="CCE8C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</a:t>
              </a:r>
              <a:r>
                <a:rPr lang="en-US" altLang="zh-CN" sz="3200" b="1" noProof="0" dirty="0" smtClean="0">
                  <a:solidFill>
                    <a:sysClr val="window" lastClr="CCE8C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r>
                <a:rPr lang="en-US" altLang="zh-CN" sz="3200" b="1" dirty="0" smtClean="0">
                  <a:solidFill>
                    <a:sysClr val="window" lastClr="CCE8C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.6</a:t>
              </a:r>
              <a:r>
                <a:rPr lang="en-US" altLang="zh-CN" sz="2800" dirty="0" smtClean="0">
                  <a:solidFill>
                    <a:sysClr val="window" lastClr="CCE8C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-</a:t>
              </a:r>
              <a:r>
                <a:rPr lang="zh-CN" altLang="en-US" sz="2800" dirty="0" smtClean="0">
                  <a:solidFill>
                    <a:sysClr val="window" lastClr="CCE8C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优秀年轻干部选拔使用</a:t>
              </a:r>
              <a:endParaRPr lang="zh-CN" altLang="en-US" sz="2800" dirty="0">
                <a:solidFill>
                  <a:sysClr val="window" lastClr="CCE8C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049178" name="文本框 55"/>
          <p:cNvSpPr txBox="1"/>
          <p:nvPr/>
        </p:nvSpPr>
        <p:spPr>
          <a:xfrm>
            <a:off x="2038455" y="3335206"/>
            <a:ext cx="30679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rgbClr val="202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优秀的</a:t>
            </a:r>
            <a:endParaRPr lang="en-US" altLang="zh-CN" sz="2400" dirty="0" smtClean="0">
              <a:solidFill>
                <a:srgbClr val="202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400" dirty="0" smtClean="0">
                <a:solidFill>
                  <a:srgbClr val="202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年轻</a:t>
            </a:r>
            <a:r>
              <a:rPr lang="zh-CN" altLang="en-US" sz="2400" dirty="0">
                <a:solidFill>
                  <a:srgbClr val="202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干部</a:t>
            </a:r>
          </a:p>
        </p:txBody>
      </p:sp>
      <p:sp>
        <p:nvSpPr>
          <p:cNvPr id="1049179" name="文本框 57"/>
          <p:cNvSpPr txBox="1"/>
          <p:nvPr/>
        </p:nvSpPr>
        <p:spPr>
          <a:xfrm>
            <a:off x="4760689" y="1356907"/>
            <a:ext cx="3326800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干部选拔使用</a:t>
            </a:r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48" name="组合 58"/>
          <p:cNvGrpSpPr>
            <a:grpSpLocks noChangeAspect="1"/>
          </p:cNvGrpSpPr>
          <p:nvPr/>
        </p:nvGrpSpPr>
        <p:grpSpPr>
          <a:xfrm>
            <a:off x="4182319" y="3062883"/>
            <a:ext cx="1260000" cy="1260000"/>
            <a:chOff x="2136422" y="3275104"/>
            <a:chExt cx="318477" cy="318477"/>
          </a:xfrm>
          <a:solidFill>
            <a:srgbClr val="002060"/>
          </a:solidFill>
        </p:grpSpPr>
        <p:sp>
          <p:nvSpPr>
            <p:cNvPr id="1049180" name="椭圆 59"/>
            <p:cNvSpPr/>
            <p:nvPr/>
          </p:nvSpPr>
          <p:spPr>
            <a:xfrm>
              <a:off x="2136422" y="3275104"/>
              <a:ext cx="318477" cy="318477"/>
            </a:xfrm>
            <a:prstGeom prst="ellipse">
              <a:avLst/>
            </a:prstGeom>
            <a:solidFill>
              <a:srgbClr val="0068B7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49181" name="椭圆 60"/>
            <p:cNvSpPr/>
            <p:nvPr/>
          </p:nvSpPr>
          <p:spPr>
            <a:xfrm>
              <a:off x="2168146" y="3311272"/>
              <a:ext cx="244329" cy="244329"/>
            </a:xfrm>
            <a:prstGeom prst="ellipse">
              <a:avLst/>
            </a:prstGeom>
            <a:solidFill>
              <a:srgbClr val="0068B7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49" name="组合 61"/>
          <p:cNvGrpSpPr>
            <a:grpSpLocks noChangeAspect="1"/>
          </p:cNvGrpSpPr>
          <p:nvPr/>
        </p:nvGrpSpPr>
        <p:grpSpPr>
          <a:xfrm>
            <a:off x="6650943" y="3062883"/>
            <a:ext cx="1260000" cy="1260000"/>
            <a:chOff x="2136422" y="3275104"/>
            <a:chExt cx="318477" cy="318477"/>
          </a:xfrm>
          <a:solidFill>
            <a:srgbClr val="002060"/>
          </a:solidFill>
        </p:grpSpPr>
        <p:sp>
          <p:nvSpPr>
            <p:cNvPr id="1049182" name="椭圆 62"/>
            <p:cNvSpPr/>
            <p:nvPr/>
          </p:nvSpPr>
          <p:spPr>
            <a:xfrm>
              <a:off x="2136422" y="3275104"/>
              <a:ext cx="318477" cy="318477"/>
            </a:xfrm>
            <a:prstGeom prst="ellipse">
              <a:avLst/>
            </a:prstGeom>
            <a:solidFill>
              <a:srgbClr val="0068B7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49183" name="椭圆 63"/>
            <p:cNvSpPr/>
            <p:nvPr/>
          </p:nvSpPr>
          <p:spPr>
            <a:xfrm>
              <a:off x="2167196" y="3311271"/>
              <a:ext cx="244329" cy="244329"/>
            </a:xfrm>
            <a:prstGeom prst="ellipse">
              <a:avLst/>
            </a:prstGeom>
            <a:solidFill>
              <a:srgbClr val="0068B7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50" name="组合 64"/>
          <p:cNvGrpSpPr>
            <a:grpSpLocks noChangeAspect="1"/>
          </p:cNvGrpSpPr>
          <p:nvPr/>
        </p:nvGrpSpPr>
        <p:grpSpPr>
          <a:xfrm>
            <a:off x="9119567" y="3061978"/>
            <a:ext cx="1260000" cy="1260000"/>
            <a:chOff x="2136422" y="3275104"/>
            <a:chExt cx="318477" cy="318477"/>
          </a:xfrm>
          <a:solidFill>
            <a:srgbClr val="002060"/>
          </a:solidFill>
        </p:grpSpPr>
        <p:sp>
          <p:nvSpPr>
            <p:cNvPr id="1049184" name="椭圆 65"/>
            <p:cNvSpPr/>
            <p:nvPr/>
          </p:nvSpPr>
          <p:spPr>
            <a:xfrm>
              <a:off x="2136422" y="3275104"/>
              <a:ext cx="318477" cy="318477"/>
            </a:xfrm>
            <a:prstGeom prst="ellipse">
              <a:avLst/>
            </a:prstGeom>
            <a:solidFill>
              <a:srgbClr val="0068B7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49185" name="椭圆 66"/>
            <p:cNvSpPr/>
            <p:nvPr/>
          </p:nvSpPr>
          <p:spPr>
            <a:xfrm>
              <a:off x="2170368" y="3312177"/>
              <a:ext cx="244329" cy="244329"/>
            </a:xfrm>
            <a:prstGeom prst="ellipse">
              <a:avLst/>
            </a:prstGeom>
            <a:solidFill>
              <a:srgbClr val="0068B7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51" name="组合 5"/>
          <p:cNvGrpSpPr/>
          <p:nvPr/>
        </p:nvGrpSpPr>
        <p:grpSpPr>
          <a:xfrm>
            <a:off x="1713695" y="3055799"/>
            <a:ext cx="1224000" cy="1224000"/>
            <a:chOff x="1713695" y="3986825"/>
            <a:chExt cx="1224000" cy="1224000"/>
          </a:xfrm>
        </p:grpSpPr>
        <p:grpSp>
          <p:nvGrpSpPr>
            <p:cNvPr id="252" name="组合 37"/>
            <p:cNvGrpSpPr>
              <a:grpSpLocks noChangeAspect="1"/>
            </p:cNvGrpSpPr>
            <p:nvPr/>
          </p:nvGrpSpPr>
          <p:grpSpPr>
            <a:xfrm>
              <a:off x="1713695" y="3986825"/>
              <a:ext cx="1224000" cy="1224000"/>
              <a:chOff x="2136422" y="3275104"/>
              <a:chExt cx="318477" cy="318477"/>
            </a:xfrm>
            <a:solidFill>
              <a:srgbClr val="0068B7"/>
            </a:solidFill>
          </p:grpSpPr>
          <p:sp>
            <p:nvSpPr>
              <p:cNvPr id="1049186" name="椭圆 38"/>
              <p:cNvSpPr/>
              <p:nvPr/>
            </p:nvSpPr>
            <p:spPr>
              <a:xfrm>
                <a:off x="2136422" y="3275104"/>
                <a:ext cx="318477" cy="31847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49187" name="椭圆 39"/>
              <p:cNvSpPr/>
              <p:nvPr/>
            </p:nvSpPr>
            <p:spPr>
              <a:xfrm>
                <a:off x="2173495" y="3309623"/>
                <a:ext cx="244329" cy="244329"/>
              </a:xfrm>
              <a:prstGeom prst="ellipse">
                <a:avLst/>
              </a:prstGeom>
              <a:grp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049188" name="右箭头 4"/>
            <p:cNvSpPr/>
            <p:nvPr/>
          </p:nvSpPr>
          <p:spPr bwMode="auto">
            <a:xfrm>
              <a:off x="2119086" y="4441371"/>
              <a:ext cx="435428" cy="236482"/>
            </a:xfrm>
            <a:prstGeom prst="rightArrow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  <a:reflection blurRad="6350" stA="50000" endA="300" endPos="55500" dist="50800" dir="5400000" sy="-100000" algn="bl" rotWithShape="0"/>
            </a:effectLst>
          </p:spPr>
          <p:txBody>
            <a:bodyPr vert="horz" wrap="square" lIns="91440" tIns="45720" rIns="91440" bIns="45720" numCol="1" rtlCol="0" anchor="ctr" anchorCtr="0" compatLnSpc="1"/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lang="zh-CN" altLang="en-US" sz="5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049189" name="右箭头 74"/>
          <p:cNvSpPr/>
          <p:nvPr/>
        </p:nvSpPr>
        <p:spPr bwMode="auto">
          <a:xfrm>
            <a:off x="4582827" y="3510345"/>
            <a:ext cx="435428" cy="236482"/>
          </a:xfrm>
          <a:prstGeom prst="rightArrow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reflection blurRad="6350" stA="50000" endA="300" endPos="55500" dist="50800" dir="5400000" sy="-100000" algn="bl" rotWithShape="0"/>
          </a:effectLst>
        </p:spPr>
        <p:txBody>
          <a:bodyPr vert="horz" wrap="square" lIns="91440" tIns="45720" rIns="91440" bIns="45720" numCol="1" rtlCol="0" anchor="ctr" anchorCtr="0" compatLnSpc="1"/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lang="zh-CN" altLang="en-US" sz="54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49190" name="右箭头 75"/>
          <p:cNvSpPr/>
          <p:nvPr/>
        </p:nvSpPr>
        <p:spPr bwMode="auto">
          <a:xfrm flipH="1">
            <a:off x="7118768" y="3510345"/>
            <a:ext cx="435428" cy="236482"/>
          </a:xfrm>
          <a:prstGeom prst="rightArrow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reflection blurRad="6350" stA="50000" endA="300" endPos="55500" dist="50800" dir="5400000" sy="-100000" algn="bl" rotWithShape="0"/>
          </a:effectLst>
        </p:spPr>
        <p:txBody>
          <a:bodyPr vert="horz" wrap="square" lIns="91440" tIns="45720" rIns="91440" bIns="45720" numCol="1" rtlCol="0" anchor="ctr" anchorCtr="0" compatLnSpc="1"/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lang="zh-CN" altLang="en-US" sz="54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49191" name="右箭头 76"/>
          <p:cNvSpPr/>
          <p:nvPr/>
        </p:nvSpPr>
        <p:spPr bwMode="auto">
          <a:xfrm flipH="1">
            <a:off x="9531853" y="3510345"/>
            <a:ext cx="435428" cy="236482"/>
          </a:xfrm>
          <a:prstGeom prst="rightArrow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reflection blurRad="6350" stA="50000" endA="300" endPos="55500" dist="50800" dir="5400000" sy="-100000" algn="bl" rotWithShape="0"/>
          </a:effectLst>
        </p:spPr>
        <p:txBody>
          <a:bodyPr vert="horz" wrap="square" lIns="91440" tIns="45720" rIns="91440" bIns="45720" numCol="1" rtlCol="0" anchor="ctr" anchorCtr="0" compatLnSpc="1"/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lang="zh-CN" altLang="en-US" sz="54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49192" name="右箭头 35"/>
          <p:cNvSpPr/>
          <p:nvPr/>
        </p:nvSpPr>
        <p:spPr bwMode="auto">
          <a:xfrm rot="16200000">
            <a:off x="5645340" y="2997722"/>
            <a:ext cx="936000" cy="468000"/>
          </a:xfrm>
          <a:prstGeom prst="rightArrow">
            <a:avLst/>
          </a:prstGeom>
          <a:solidFill>
            <a:srgbClr val="0068B7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0" compatLnSpc="1"/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lang="zh-CN" altLang="en-US" sz="54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49193" name="矩形 36"/>
          <p:cNvSpPr/>
          <p:nvPr/>
        </p:nvSpPr>
        <p:spPr>
          <a:xfrm>
            <a:off x="299258" y="5167761"/>
            <a:ext cx="1162119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综合考评    大胆使用              动态调整    一池活水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9194" name="文本框 40"/>
          <p:cNvSpPr txBox="1"/>
          <p:nvPr/>
        </p:nvSpPr>
        <p:spPr>
          <a:xfrm>
            <a:off x="6973887" y="3335206"/>
            <a:ext cx="30679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rgbClr val="202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成熟的</a:t>
            </a:r>
            <a:endParaRPr lang="en-US" altLang="zh-CN" sz="2400" dirty="0" smtClean="0">
              <a:solidFill>
                <a:srgbClr val="202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400" dirty="0" smtClean="0">
                <a:solidFill>
                  <a:srgbClr val="202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其他干部</a:t>
            </a:r>
            <a:endParaRPr lang="zh-CN" altLang="en-US" sz="2400" dirty="0">
              <a:solidFill>
                <a:srgbClr val="202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25522782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0" name="组合 66"/>
          <p:cNvGrpSpPr/>
          <p:nvPr/>
        </p:nvGrpSpPr>
        <p:grpSpPr>
          <a:xfrm>
            <a:off x="1" y="184819"/>
            <a:ext cx="12190930" cy="1325563"/>
            <a:chOff x="1" y="184819"/>
            <a:chExt cx="12190930" cy="1325563"/>
          </a:xfrm>
        </p:grpSpPr>
        <p:sp>
          <p:nvSpPr>
            <p:cNvPr id="1049135" name="剪去单角的矩形 67"/>
            <p:cNvSpPr/>
            <p:nvPr/>
          </p:nvSpPr>
          <p:spPr>
            <a:xfrm flipV="1">
              <a:off x="1" y="566671"/>
              <a:ext cx="6120000" cy="540000"/>
            </a:xfrm>
            <a:prstGeom prst="snip1Rect">
              <a:avLst/>
            </a:prstGeom>
            <a:solidFill>
              <a:sysClr val="window" lastClr="CCE8CF">
                <a:lumMod val="6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49136" name="标题 1"/>
            <p:cNvSpPr txBox="1"/>
            <p:nvPr/>
          </p:nvSpPr>
          <p:spPr>
            <a:xfrm>
              <a:off x="1" y="184819"/>
              <a:ext cx="12190930" cy="132556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lvl="0"/>
              <a:r>
                <a:rPr kumimoji="0" lang="zh-CN" altLang="en-US" sz="2800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" lastClr="CCE8C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   </a:t>
              </a:r>
              <a:r>
                <a:rPr lang="en-US" altLang="zh-CN" sz="3200" b="1" noProof="0" dirty="0" smtClean="0">
                  <a:solidFill>
                    <a:sysClr val="window" lastClr="CCE8C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r>
                <a:rPr lang="en-US" altLang="zh-CN" sz="3200" b="1" dirty="0" smtClean="0">
                  <a:solidFill>
                    <a:sysClr val="window" lastClr="CCE8C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.7</a:t>
              </a:r>
              <a:r>
                <a:rPr lang="en-US" altLang="zh-CN" sz="2800" dirty="0" smtClean="0">
                  <a:solidFill>
                    <a:sysClr val="window" lastClr="CCE8C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-</a:t>
              </a:r>
              <a:r>
                <a:rPr lang="zh-CN" altLang="en-US" sz="2800" dirty="0" smtClean="0">
                  <a:solidFill>
                    <a:sysClr val="window" lastClr="CCE8C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优秀年轻干部成长要求</a:t>
              </a:r>
              <a:endParaRPr lang="zh-CN" altLang="en-US" sz="2800" dirty="0">
                <a:solidFill>
                  <a:sysClr val="window" lastClr="CCE8C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1" name="椭圆 21"/>
          <p:cNvSpPr/>
          <p:nvPr/>
        </p:nvSpPr>
        <p:spPr>
          <a:xfrm>
            <a:off x="1181091" y="2964708"/>
            <a:ext cx="1152000" cy="1152000"/>
          </a:xfrm>
          <a:prstGeom prst="ellipse">
            <a:avLst/>
          </a:prstGeom>
          <a:solidFill>
            <a:srgbClr val="0068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2060"/>
              </a:solidFill>
            </a:endParaRPr>
          </a:p>
        </p:txBody>
      </p:sp>
      <p:sp>
        <p:nvSpPr>
          <p:cNvPr id="52" name="椭圆 22"/>
          <p:cNvSpPr/>
          <p:nvPr/>
        </p:nvSpPr>
        <p:spPr>
          <a:xfrm>
            <a:off x="3388630" y="2951292"/>
            <a:ext cx="1152000" cy="1152000"/>
          </a:xfrm>
          <a:prstGeom prst="ellipse">
            <a:avLst/>
          </a:prstGeom>
          <a:solidFill>
            <a:srgbClr val="0068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2060"/>
              </a:solidFill>
            </a:endParaRPr>
          </a:p>
        </p:txBody>
      </p:sp>
      <p:sp>
        <p:nvSpPr>
          <p:cNvPr id="53" name="椭圆 23"/>
          <p:cNvSpPr/>
          <p:nvPr/>
        </p:nvSpPr>
        <p:spPr>
          <a:xfrm>
            <a:off x="5640981" y="2970500"/>
            <a:ext cx="1152000" cy="1152000"/>
          </a:xfrm>
          <a:prstGeom prst="ellipse">
            <a:avLst/>
          </a:prstGeom>
          <a:solidFill>
            <a:srgbClr val="0068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2060"/>
              </a:solidFill>
            </a:endParaRPr>
          </a:p>
        </p:txBody>
      </p:sp>
      <p:sp>
        <p:nvSpPr>
          <p:cNvPr id="54" name="椭圆 24"/>
          <p:cNvSpPr/>
          <p:nvPr/>
        </p:nvSpPr>
        <p:spPr>
          <a:xfrm>
            <a:off x="7821315" y="2970500"/>
            <a:ext cx="1152000" cy="1152000"/>
          </a:xfrm>
          <a:prstGeom prst="ellipse">
            <a:avLst/>
          </a:prstGeom>
          <a:solidFill>
            <a:srgbClr val="0068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2060"/>
              </a:solidFill>
            </a:endParaRPr>
          </a:p>
        </p:txBody>
      </p:sp>
      <p:cxnSp>
        <p:nvCxnSpPr>
          <p:cNvPr id="55" name="直接连接符 40"/>
          <p:cNvCxnSpPr>
            <a:cxnSpLocks/>
          </p:cNvCxnSpPr>
          <p:nvPr/>
        </p:nvCxnSpPr>
        <p:spPr>
          <a:xfrm>
            <a:off x="1061545" y="4888927"/>
            <a:ext cx="1376294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文本框 41"/>
          <p:cNvSpPr txBox="1"/>
          <p:nvPr/>
        </p:nvSpPr>
        <p:spPr>
          <a:xfrm>
            <a:off x="733818" y="5009967"/>
            <a:ext cx="20461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理论学习</a:t>
            </a:r>
            <a:endParaRPr lang="en-US" alt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有收获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7" name="文本框 42"/>
          <p:cNvSpPr txBox="1"/>
          <p:nvPr/>
        </p:nvSpPr>
        <p:spPr>
          <a:xfrm>
            <a:off x="2807696" y="5009967"/>
            <a:ext cx="2362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思想政治</a:t>
            </a:r>
            <a:endParaRPr lang="en-US" alt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受洗礼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8" name="文本框 43"/>
          <p:cNvSpPr txBox="1"/>
          <p:nvPr/>
        </p:nvSpPr>
        <p:spPr>
          <a:xfrm>
            <a:off x="5052357" y="5009967"/>
            <a:ext cx="242807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干事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创业</a:t>
            </a:r>
            <a:endParaRPr lang="en-US" alt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敢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担当</a:t>
            </a:r>
          </a:p>
        </p:txBody>
      </p:sp>
      <p:sp>
        <p:nvSpPr>
          <p:cNvPr id="59" name="文本框 44"/>
          <p:cNvSpPr txBox="1"/>
          <p:nvPr/>
        </p:nvSpPr>
        <p:spPr>
          <a:xfrm>
            <a:off x="7448531" y="5009967"/>
            <a:ext cx="19811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为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民服务</a:t>
            </a:r>
            <a:endParaRPr lang="en-US" alt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解难题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" name="Freeform 9"/>
          <p:cNvSpPr>
            <a:spLocks noEditPoints="1"/>
          </p:cNvSpPr>
          <p:nvPr/>
        </p:nvSpPr>
        <p:spPr bwMode="auto">
          <a:xfrm>
            <a:off x="5935555" y="3275048"/>
            <a:ext cx="562850" cy="615806"/>
          </a:xfrm>
          <a:custGeom>
            <a:avLst/>
            <a:gdLst>
              <a:gd name="T0" fmla="*/ 262 w 372"/>
              <a:gd name="T1" fmla="*/ 339 h 407"/>
              <a:gd name="T2" fmla="*/ 320 w 372"/>
              <a:gd name="T3" fmla="*/ 407 h 407"/>
              <a:gd name="T4" fmla="*/ 275 w 372"/>
              <a:gd name="T5" fmla="*/ 407 h 407"/>
              <a:gd name="T6" fmla="*/ 217 w 372"/>
              <a:gd name="T7" fmla="*/ 339 h 407"/>
              <a:gd name="T8" fmla="*/ 262 w 372"/>
              <a:gd name="T9" fmla="*/ 339 h 407"/>
              <a:gd name="T10" fmla="*/ 262 w 372"/>
              <a:gd name="T11" fmla="*/ 339 h 407"/>
              <a:gd name="T12" fmla="*/ 169 w 372"/>
              <a:gd name="T13" fmla="*/ 407 h 407"/>
              <a:gd name="T14" fmla="*/ 203 w 372"/>
              <a:gd name="T15" fmla="*/ 407 h 407"/>
              <a:gd name="T16" fmla="*/ 203 w 372"/>
              <a:gd name="T17" fmla="*/ 339 h 407"/>
              <a:gd name="T18" fmla="*/ 169 w 372"/>
              <a:gd name="T19" fmla="*/ 339 h 407"/>
              <a:gd name="T20" fmla="*/ 169 w 372"/>
              <a:gd name="T21" fmla="*/ 407 h 407"/>
              <a:gd name="T22" fmla="*/ 169 w 372"/>
              <a:gd name="T23" fmla="*/ 407 h 407"/>
              <a:gd name="T24" fmla="*/ 288 w 372"/>
              <a:gd name="T25" fmla="*/ 102 h 407"/>
              <a:gd name="T26" fmla="*/ 254 w 372"/>
              <a:gd name="T27" fmla="*/ 102 h 407"/>
              <a:gd name="T28" fmla="*/ 254 w 372"/>
              <a:gd name="T29" fmla="*/ 237 h 407"/>
              <a:gd name="T30" fmla="*/ 288 w 372"/>
              <a:gd name="T31" fmla="*/ 237 h 407"/>
              <a:gd name="T32" fmla="*/ 288 w 372"/>
              <a:gd name="T33" fmla="*/ 102 h 407"/>
              <a:gd name="T34" fmla="*/ 52 w 372"/>
              <a:gd name="T35" fmla="*/ 407 h 407"/>
              <a:gd name="T36" fmla="*/ 97 w 372"/>
              <a:gd name="T37" fmla="*/ 407 h 407"/>
              <a:gd name="T38" fmla="*/ 155 w 372"/>
              <a:gd name="T39" fmla="*/ 339 h 407"/>
              <a:gd name="T40" fmla="*/ 110 w 372"/>
              <a:gd name="T41" fmla="*/ 339 h 407"/>
              <a:gd name="T42" fmla="*/ 52 w 372"/>
              <a:gd name="T43" fmla="*/ 407 h 407"/>
              <a:gd name="T44" fmla="*/ 135 w 372"/>
              <a:gd name="T45" fmla="*/ 221 h 407"/>
              <a:gd name="T46" fmla="*/ 102 w 372"/>
              <a:gd name="T47" fmla="*/ 221 h 407"/>
              <a:gd name="T48" fmla="*/ 102 w 372"/>
              <a:gd name="T49" fmla="*/ 237 h 407"/>
              <a:gd name="T50" fmla="*/ 135 w 372"/>
              <a:gd name="T51" fmla="*/ 237 h 407"/>
              <a:gd name="T52" fmla="*/ 135 w 372"/>
              <a:gd name="T53" fmla="*/ 221 h 407"/>
              <a:gd name="T54" fmla="*/ 186 w 372"/>
              <a:gd name="T55" fmla="*/ 187 h 407"/>
              <a:gd name="T56" fmla="*/ 152 w 372"/>
              <a:gd name="T57" fmla="*/ 187 h 407"/>
              <a:gd name="T58" fmla="*/ 152 w 372"/>
              <a:gd name="T59" fmla="*/ 237 h 407"/>
              <a:gd name="T60" fmla="*/ 186 w 372"/>
              <a:gd name="T61" fmla="*/ 237 h 407"/>
              <a:gd name="T62" fmla="*/ 186 w 372"/>
              <a:gd name="T63" fmla="*/ 187 h 407"/>
              <a:gd name="T64" fmla="*/ 237 w 372"/>
              <a:gd name="T65" fmla="*/ 153 h 407"/>
              <a:gd name="T66" fmla="*/ 203 w 372"/>
              <a:gd name="T67" fmla="*/ 153 h 407"/>
              <a:gd name="T68" fmla="*/ 203 w 372"/>
              <a:gd name="T69" fmla="*/ 237 h 407"/>
              <a:gd name="T70" fmla="*/ 237 w 372"/>
              <a:gd name="T71" fmla="*/ 237 h 407"/>
              <a:gd name="T72" fmla="*/ 237 w 372"/>
              <a:gd name="T73" fmla="*/ 153 h 407"/>
              <a:gd name="T74" fmla="*/ 372 w 372"/>
              <a:gd name="T75" fmla="*/ 51 h 407"/>
              <a:gd name="T76" fmla="*/ 355 w 372"/>
              <a:gd name="T77" fmla="*/ 51 h 407"/>
              <a:gd name="T78" fmla="*/ 355 w 372"/>
              <a:gd name="T79" fmla="*/ 305 h 407"/>
              <a:gd name="T80" fmla="*/ 17 w 372"/>
              <a:gd name="T81" fmla="*/ 305 h 407"/>
              <a:gd name="T82" fmla="*/ 17 w 372"/>
              <a:gd name="T83" fmla="*/ 51 h 407"/>
              <a:gd name="T84" fmla="*/ 0 w 372"/>
              <a:gd name="T85" fmla="*/ 51 h 407"/>
              <a:gd name="T86" fmla="*/ 0 w 372"/>
              <a:gd name="T87" fmla="*/ 0 h 407"/>
              <a:gd name="T88" fmla="*/ 372 w 372"/>
              <a:gd name="T89" fmla="*/ 0 h 407"/>
              <a:gd name="T90" fmla="*/ 372 w 372"/>
              <a:gd name="T91" fmla="*/ 51 h 407"/>
              <a:gd name="T92" fmla="*/ 372 w 372"/>
              <a:gd name="T93" fmla="*/ 51 h 407"/>
              <a:gd name="T94" fmla="*/ 321 w 372"/>
              <a:gd name="T95" fmla="*/ 51 h 407"/>
              <a:gd name="T96" fmla="*/ 51 w 372"/>
              <a:gd name="T97" fmla="*/ 51 h 407"/>
              <a:gd name="T98" fmla="*/ 51 w 372"/>
              <a:gd name="T99" fmla="*/ 271 h 407"/>
              <a:gd name="T100" fmla="*/ 321 w 372"/>
              <a:gd name="T101" fmla="*/ 271 h 407"/>
              <a:gd name="T102" fmla="*/ 321 w 372"/>
              <a:gd name="T103" fmla="*/ 51 h 407"/>
              <a:gd name="T104" fmla="*/ 321 w 372"/>
              <a:gd name="T105" fmla="*/ 51 h 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72" h="407">
                <a:moveTo>
                  <a:pt x="262" y="339"/>
                </a:moveTo>
                <a:lnTo>
                  <a:pt x="320" y="407"/>
                </a:lnTo>
                <a:lnTo>
                  <a:pt x="275" y="407"/>
                </a:lnTo>
                <a:lnTo>
                  <a:pt x="217" y="339"/>
                </a:lnTo>
                <a:lnTo>
                  <a:pt x="262" y="339"/>
                </a:lnTo>
                <a:lnTo>
                  <a:pt x="262" y="339"/>
                </a:lnTo>
                <a:close/>
                <a:moveTo>
                  <a:pt x="169" y="407"/>
                </a:moveTo>
                <a:lnTo>
                  <a:pt x="203" y="407"/>
                </a:lnTo>
                <a:lnTo>
                  <a:pt x="203" y="339"/>
                </a:lnTo>
                <a:lnTo>
                  <a:pt x="169" y="339"/>
                </a:lnTo>
                <a:lnTo>
                  <a:pt x="169" y="407"/>
                </a:lnTo>
                <a:lnTo>
                  <a:pt x="169" y="407"/>
                </a:lnTo>
                <a:close/>
                <a:moveTo>
                  <a:pt x="288" y="102"/>
                </a:moveTo>
                <a:lnTo>
                  <a:pt x="254" y="102"/>
                </a:lnTo>
                <a:lnTo>
                  <a:pt x="254" y="237"/>
                </a:lnTo>
                <a:lnTo>
                  <a:pt x="288" y="237"/>
                </a:lnTo>
                <a:lnTo>
                  <a:pt x="288" y="102"/>
                </a:lnTo>
                <a:close/>
                <a:moveTo>
                  <a:pt x="52" y="407"/>
                </a:moveTo>
                <a:lnTo>
                  <a:pt x="97" y="407"/>
                </a:lnTo>
                <a:lnTo>
                  <a:pt x="155" y="339"/>
                </a:lnTo>
                <a:lnTo>
                  <a:pt x="110" y="339"/>
                </a:lnTo>
                <a:lnTo>
                  <a:pt x="52" y="407"/>
                </a:lnTo>
                <a:close/>
                <a:moveTo>
                  <a:pt x="135" y="221"/>
                </a:moveTo>
                <a:lnTo>
                  <a:pt x="102" y="221"/>
                </a:lnTo>
                <a:lnTo>
                  <a:pt x="102" y="237"/>
                </a:lnTo>
                <a:lnTo>
                  <a:pt x="135" y="237"/>
                </a:lnTo>
                <a:lnTo>
                  <a:pt x="135" y="221"/>
                </a:lnTo>
                <a:close/>
                <a:moveTo>
                  <a:pt x="186" y="187"/>
                </a:moveTo>
                <a:lnTo>
                  <a:pt x="152" y="187"/>
                </a:lnTo>
                <a:lnTo>
                  <a:pt x="152" y="237"/>
                </a:lnTo>
                <a:lnTo>
                  <a:pt x="186" y="237"/>
                </a:lnTo>
                <a:lnTo>
                  <a:pt x="186" y="187"/>
                </a:lnTo>
                <a:close/>
                <a:moveTo>
                  <a:pt x="237" y="153"/>
                </a:moveTo>
                <a:lnTo>
                  <a:pt x="203" y="153"/>
                </a:lnTo>
                <a:lnTo>
                  <a:pt x="203" y="237"/>
                </a:lnTo>
                <a:lnTo>
                  <a:pt x="237" y="237"/>
                </a:lnTo>
                <a:lnTo>
                  <a:pt x="237" y="153"/>
                </a:lnTo>
                <a:close/>
                <a:moveTo>
                  <a:pt x="372" y="51"/>
                </a:moveTo>
                <a:lnTo>
                  <a:pt x="355" y="51"/>
                </a:lnTo>
                <a:lnTo>
                  <a:pt x="355" y="305"/>
                </a:lnTo>
                <a:lnTo>
                  <a:pt x="17" y="305"/>
                </a:lnTo>
                <a:lnTo>
                  <a:pt x="17" y="51"/>
                </a:lnTo>
                <a:lnTo>
                  <a:pt x="0" y="51"/>
                </a:lnTo>
                <a:lnTo>
                  <a:pt x="0" y="0"/>
                </a:lnTo>
                <a:lnTo>
                  <a:pt x="372" y="0"/>
                </a:lnTo>
                <a:lnTo>
                  <a:pt x="372" y="51"/>
                </a:lnTo>
                <a:lnTo>
                  <a:pt x="372" y="51"/>
                </a:lnTo>
                <a:close/>
                <a:moveTo>
                  <a:pt x="321" y="51"/>
                </a:moveTo>
                <a:lnTo>
                  <a:pt x="51" y="51"/>
                </a:lnTo>
                <a:lnTo>
                  <a:pt x="51" y="271"/>
                </a:lnTo>
                <a:lnTo>
                  <a:pt x="321" y="271"/>
                </a:lnTo>
                <a:lnTo>
                  <a:pt x="321" y="51"/>
                </a:lnTo>
                <a:lnTo>
                  <a:pt x="321" y="5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2" name="AutoShape 11"/>
          <p:cNvSpPr>
            <a:spLocks noChangeAspect="1" noChangeArrowheads="1" noTextEdit="1"/>
          </p:cNvSpPr>
          <p:nvPr/>
        </p:nvSpPr>
        <p:spPr bwMode="auto">
          <a:xfrm>
            <a:off x="1474323" y="3269112"/>
            <a:ext cx="565150" cy="6159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4" name="AutoShape 15"/>
          <p:cNvSpPr>
            <a:spLocks noChangeAspect="1" noChangeArrowheads="1" noTextEdit="1"/>
          </p:cNvSpPr>
          <p:nvPr/>
        </p:nvSpPr>
        <p:spPr bwMode="auto">
          <a:xfrm>
            <a:off x="3657044" y="3264746"/>
            <a:ext cx="615950" cy="6159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cxnSp>
        <p:nvCxnSpPr>
          <p:cNvPr id="66" name="直接连接符 51"/>
          <p:cNvCxnSpPr>
            <a:cxnSpLocks/>
          </p:cNvCxnSpPr>
          <p:nvPr/>
        </p:nvCxnSpPr>
        <p:spPr>
          <a:xfrm>
            <a:off x="3268824" y="4888927"/>
            <a:ext cx="1376294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直接连接符 53"/>
          <p:cNvCxnSpPr>
            <a:cxnSpLocks/>
          </p:cNvCxnSpPr>
          <p:nvPr/>
        </p:nvCxnSpPr>
        <p:spPr>
          <a:xfrm>
            <a:off x="7707081" y="4885187"/>
            <a:ext cx="1376294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矩形 1"/>
          <p:cNvSpPr/>
          <p:nvPr/>
        </p:nvSpPr>
        <p:spPr>
          <a:xfrm>
            <a:off x="1549149" y="4359942"/>
            <a:ext cx="589280" cy="4851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01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0" name="矩形 54"/>
          <p:cNvSpPr/>
          <p:nvPr/>
        </p:nvSpPr>
        <p:spPr>
          <a:xfrm>
            <a:off x="3773937" y="4359942"/>
            <a:ext cx="589280" cy="4851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02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1" name="矩形 55"/>
          <p:cNvSpPr/>
          <p:nvPr/>
        </p:nvSpPr>
        <p:spPr>
          <a:xfrm>
            <a:off x="5954666" y="4359942"/>
            <a:ext cx="589280" cy="4851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03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2" name="矩形 56"/>
          <p:cNvSpPr/>
          <p:nvPr/>
        </p:nvSpPr>
        <p:spPr>
          <a:xfrm>
            <a:off x="8089943" y="4359942"/>
            <a:ext cx="589280" cy="4851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04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74" name="直接连接符 2"/>
          <p:cNvCxnSpPr>
            <a:cxnSpLocks/>
          </p:cNvCxnSpPr>
          <p:nvPr/>
        </p:nvCxnSpPr>
        <p:spPr bwMode="auto">
          <a:xfrm flipV="1">
            <a:off x="1062317" y="2544352"/>
            <a:ext cx="10058400" cy="1344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68B7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75" name="文本框 42"/>
          <p:cNvSpPr txBox="1"/>
          <p:nvPr/>
        </p:nvSpPr>
        <p:spPr>
          <a:xfrm>
            <a:off x="1064220" y="1912058"/>
            <a:ext cx="10058400" cy="584775"/>
          </a:xfrm>
          <a:prstGeom prst="rect">
            <a:avLst/>
          </a:prstGeom>
          <a:solidFill>
            <a:srgbClr val="0068B7"/>
          </a:solidFill>
        </p:spPr>
        <p:txBody>
          <a:bodyPr wrap="square" rtlCol="0">
            <a:spAutoFit/>
          </a:bodyPr>
          <a:lstStyle/>
          <a:p>
            <a:pPr lvl="0" algn="ctr"/>
            <a:r>
              <a:rPr lang="zh-CN" altLang="en-US" sz="3200" b="1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“守初心、担使命，找差距、抓落实”</a:t>
            </a:r>
            <a:endParaRPr kumimoji="0" lang="zh-CN" altLang="en-US" sz="32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6" name="直接连接符 51"/>
          <p:cNvCxnSpPr>
            <a:cxnSpLocks/>
          </p:cNvCxnSpPr>
          <p:nvPr/>
        </p:nvCxnSpPr>
        <p:spPr>
          <a:xfrm>
            <a:off x="5586791" y="4855747"/>
            <a:ext cx="1376294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椭圆 24"/>
          <p:cNvSpPr/>
          <p:nvPr/>
        </p:nvSpPr>
        <p:spPr>
          <a:xfrm>
            <a:off x="9830233" y="2942788"/>
            <a:ext cx="1152000" cy="1152000"/>
          </a:xfrm>
          <a:prstGeom prst="ellipse">
            <a:avLst/>
          </a:prstGeom>
          <a:solidFill>
            <a:srgbClr val="0068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2060"/>
              </a:solidFill>
            </a:endParaRPr>
          </a:p>
        </p:txBody>
      </p:sp>
      <p:sp>
        <p:nvSpPr>
          <p:cNvPr id="78" name="文本框 44"/>
          <p:cNvSpPr txBox="1"/>
          <p:nvPr/>
        </p:nvSpPr>
        <p:spPr>
          <a:xfrm>
            <a:off x="9457449" y="4982255"/>
            <a:ext cx="19811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清正廉洁</a:t>
            </a:r>
            <a:endParaRPr lang="en-US" alt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作表率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9" name="Freeform 5"/>
          <p:cNvSpPr>
            <a:spLocks noEditPoints="1"/>
          </p:cNvSpPr>
          <p:nvPr/>
        </p:nvSpPr>
        <p:spPr bwMode="auto">
          <a:xfrm>
            <a:off x="10123623" y="3248780"/>
            <a:ext cx="565150" cy="614362"/>
          </a:xfrm>
          <a:custGeom>
            <a:avLst/>
            <a:gdLst>
              <a:gd name="T0" fmla="*/ 162 w 356"/>
              <a:gd name="T1" fmla="*/ 322 h 387"/>
              <a:gd name="T2" fmla="*/ 194 w 356"/>
              <a:gd name="T3" fmla="*/ 322 h 387"/>
              <a:gd name="T4" fmla="*/ 194 w 356"/>
              <a:gd name="T5" fmla="*/ 387 h 387"/>
              <a:gd name="T6" fmla="*/ 162 w 356"/>
              <a:gd name="T7" fmla="*/ 387 h 387"/>
              <a:gd name="T8" fmla="*/ 162 w 356"/>
              <a:gd name="T9" fmla="*/ 322 h 387"/>
              <a:gd name="T10" fmla="*/ 162 w 356"/>
              <a:gd name="T11" fmla="*/ 322 h 387"/>
              <a:gd name="T12" fmla="*/ 208 w 356"/>
              <a:gd name="T13" fmla="*/ 322 h 387"/>
              <a:gd name="T14" fmla="*/ 263 w 356"/>
              <a:gd name="T15" fmla="*/ 387 h 387"/>
              <a:gd name="T16" fmla="*/ 306 w 356"/>
              <a:gd name="T17" fmla="*/ 387 h 387"/>
              <a:gd name="T18" fmla="*/ 250 w 356"/>
              <a:gd name="T19" fmla="*/ 322 h 387"/>
              <a:gd name="T20" fmla="*/ 208 w 356"/>
              <a:gd name="T21" fmla="*/ 322 h 387"/>
              <a:gd name="T22" fmla="*/ 208 w 356"/>
              <a:gd name="T23" fmla="*/ 322 h 387"/>
              <a:gd name="T24" fmla="*/ 50 w 356"/>
              <a:gd name="T25" fmla="*/ 387 h 387"/>
              <a:gd name="T26" fmla="*/ 92 w 356"/>
              <a:gd name="T27" fmla="*/ 387 h 387"/>
              <a:gd name="T28" fmla="*/ 148 w 356"/>
              <a:gd name="T29" fmla="*/ 322 h 387"/>
              <a:gd name="T30" fmla="*/ 105 w 356"/>
              <a:gd name="T31" fmla="*/ 322 h 387"/>
              <a:gd name="T32" fmla="*/ 50 w 356"/>
              <a:gd name="T33" fmla="*/ 387 h 387"/>
              <a:gd name="T34" fmla="*/ 173 w 356"/>
              <a:gd name="T35" fmla="*/ 145 h 387"/>
              <a:gd name="T36" fmla="*/ 197 w 356"/>
              <a:gd name="T37" fmla="*/ 169 h 387"/>
              <a:gd name="T38" fmla="*/ 252 w 356"/>
              <a:gd name="T39" fmla="*/ 114 h 387"/>
              <a:gd name="T40" fmla="*/ 265 w 356"/>
              <a:gd name="T41" fmla="*/ 128 h 387"/>
              <a:gd name="T42" fmla="*/ 275 w 356"/>
              <a:gd name="T43" fmla="*/ 80 h 387"/>
              <a:gd name="T44" fmla="*/ 226 w 356"/>
              <a:gd name="T45" fmla="*/ 89 h 387"/>
              <a:gd name="T46" fmla="*/ 240 w 356"/>
              <a:gd name="T47" fmla="*/ 103 h 387"/>
              <a:gd name="T48" fmla="*/ 197 w 356"/>
              <a:gd name="T49" fmla="*/ 146 h 387"/>
              <a:gd name="T50" fmla="*/ 173 w 356"/>
              <a:gd name="T51" fmla="*/ 122 h 387"/>
              <a:gd name="T52" fmla="*/ 113 w 356"/>
              <a:gd name="T53" fmla="*/ 180 h 387"/>
              <a:gd name="T54" fmla="*/ 125 w 356"/>
              <a:gd name="T55" fmla="*/ 192 h 387"/>
              <a:gd name="T56" fmla="*/ 173 w 356"/>
              <a:gd name="T57" fmla="*/ 145 h 387"/>
              <a:gd name="T58" fmla="*/ 275 w 356"/>
              <a:gd name="T59" fmla="*/ 210 h 387"/>
              <a:gd name="T60" fmla="*/ 97 w 356"/>
              <a:gd name="T61" fmla="*/ 210 h 387"/>
              <a:gd name="T62" fmla="*/ 97 w 356"/>
              <a:gd name="T63" fmla="*/ 80 h 387"/>
              <a:gd name="T64" fmla="*/ 81 w 356"/>
              <a:gd name="T65" fmla="*/ 80 h 387"/>
              <a:gd name="T66" fmla="*/ 81 w 356"/>
              <a:gd name="T67" fmla="*/ 226 h 387"/>
              <a:gd name="T68" fmla="*/ 275 w 356"/>
              <a:gd name="T69" fmla="*/ 226 h 387"/>
              <a:gd name="T70" fmla="*/ 275 w 356"/>
              <a:gd name="T71" fmla="*/ 210 h 387"/>
              <a:gd name="T72" fmla="*/ 356 w 356"/>
              <a:gd name="T73" fmla="*/ 48 h 387"/>
              <a:gd name="T74" fmla="*/ 340 w 356"/>
              <a:gd name="T75" fmla="*/ 48 h 387"/>
              <a:gd name="T76" fmla="*/ 340 w 356"/>
              <a:gd name="T77" fmla="*/ 290 h 387"/>
              <a:gd name="T78" fmla="*/ 16 w 356"/>
              <a:gd name="T79" fmla="*/ 290 h 387"/>
              <a:gd name="T80" fmla="*/ 16 w 356"/>
              <a:gd name="T81" fmla="*/ 48 h 387"/>
              <a:gd name="T82" fmla="*/ 0 w 356"/>
              <a:gd name="T83" fmla="*/ 48 h 387"/>
              <a:gd name="T84" fmla="*/ 0 w 356"/>
              <a:gd name="T85" fmla="*/ 0 h 387"/>
              <a:gd name="T86" fmla="*/ 356 w 356"/>
              <a:gd name="T87" fmla="*/ 0 h 387"/>
              <a:gd name="T88" fmla="*/ 356 w 356"/>
              <a:gd name="T89" fmla="*/ 48 h 387"/>
              <a:gd name="T90" fmla="*/ 356 w 356"/>
              <a:gd name="T91" fmla="*/ 48 h 387"/>
              <a:gd name="T92" fmla="*/ 307 w 356"/>
              <a:gd name="T93" fmla="*/ 48 h 387"/>
              <a:gd name="T94" fmla="*/ 49 w 356"/>
              <a:gd name="T95" fmla="*/ 48 h 387"/>
              <a:gd name="T96" fmla="*/ 49 w 356"/>
              <a:gd name="T97" fmla="*/ 258 h 387"/>
              <a:gd name="T98" fmla="*/ 307 w 356"/>
              <a:gd name="T99" fmla="*/ 258 h 387"/>
              <a:gd name="T100" fmla="*/ 307 w 356"/>
              <a:gd name="T101" fmla="*/ 48 h 387"/>
              <a:gd name="T102" fmla="*/ 307 w 356"/>
              <a:gd name="T103" fmla="*/ 48 h 3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56" h="387">
                <a:moveTo>
                  <a:pt x="162" y="322"/>
                </a:moveTo>
                <a:lnTo>
                  <a:pt x="194" y="322"/>
                </a:lnTo>
                <a:lnTo>
                  <a:pt x="194" y="387"/>
                </a:lnTo>
                <a:lnTo>
                  <a:pt x="162" y="387"/>
                </a:lnTo>
                <a:lnTo>
                  <a:pt x="162" y="322"/>
                </a:lnTo>
                <a:lnTo>
                  <a:pt x="162" y="322"/>
                </a:lnTo>
                <a:close/>
                <a:moveTo>
                  <a:pt x="208" y="322"/>
                </a:moveTo>
                <a:lnTo>
                  <a:pt x="263" y="387"/>
                </a:lnTo>
                <a:lnTo>
                  <a:pt x="306" y="387"/>
                </a:lnTo>
                <a:lnTo>
                  <a:pt x="250" y="322"/>
                </a:lnTo>
                <a:lnTo>
                  <a:pt x="208" y="322"/>
                </a:lnTo>
                <a:lnTo>
                  <a:pt x="208" y="322"/>
                </a:lnTo>
                <a:close/>
                <a:moveTo>
                  <a:pt x="50" y="387"/>
                </a:moveTo>
                <a:lnTo>
                  <a:pt x="92" y="387"/>
                </a:lnTo>
                <a:lnTo>
                  <a:pt x="148" y="322"/>
                </a:lnTo>
                <a:lnTo>
                  <a:pt x="105" y="322"/>
                </a:lnTo>
                <a:lnTo>
                  <a:pt x="50" y="387"/>
                </a:lnTo>
                <a:close/>
                <a:moveTo>
                  <a:pt x="173" y="145"/>
                </a:moveTo>
                <a:lnTo>
                  <a:pt x="197" y="169"/>
                </a:lnTo>
                <a:lnTo>
                  <a:pt x="252" y="114"/>
                </a:lnTo>
                <a:lnTo>
                  <a:pt x="265" y="128"/>
                </a:lnTo>
                <a:lnTo>
                  <a:pt x="275" y="80"/>
                </a:lnTo>
                <a:lnTo>
                  <a:pt x="226" y="89"/>
                </a:lnTo>
                <a:lnTo>
                  <a:pt x="240" y="103"/>
                </a:lnTo>
                <a:lnTo>
                  <a:pt x="197" y="146"/>
                </a:lnTo>
                <a:lnTo>
                  <a:pt x="173" y="122"/>
                </a:lnTo>
                <a:lnTo>
                  <a:pt x="113" y="180"/>
                </a:lnTo>
                <a:lnTo>
                  <a:pt x="125" y="192"/>
                </a:lnTo>
                <a:lnTo>
                  <a:pt x="173" y="145"/>
                </a:lnTo>
                <a:close/>
                <a:moveTo>
                  <a:pt x="275" y="210"/>
                </a:moveTo>
                <a:lnTo>
                  <a:pt x="97" y="210"/>
                </a:lnTo>
                <a:lnTo>
                  <a:pt x="97" y="80"/>
                </a:lnTo>
                <a:lnTo>
                  <a:pt x="81" y="80"/>
                </a:lnTo>
                <a:lnTo>
                  <a:pt x="81" y="226"/>
                </a:lnTo>
                <a:lnTo>
                  <a:pt x="275" y="226"/>
                </a:lnTo>
                <a:lnTo>
                  <a:pt x="275" y="210"/>
                </a:lnTo>
                <a:close/>
                <a:moveTo>
                  <a:pt x="356" y="48"/>
                </a:moveTo>
                <a:lnTo>
                  <a:pt x="340" y="48"/>
                </a:lnTo>
                <a:lnTo>
                  <a:pt x="340" y="290"/>
                </a:lnTo>
                <a:lnTo>
                  <a:pt x="16" y="290"/>
                </a:lnTo>
                <a:lnTo>
                  <a:pt x="16" y="48"/>
                </a:lnTo>
                <a:lnTo>
                  <a:pt x="0" y="48"/>
                </a:lnTo>
                <a:lnTo>
                  <a:pt x="0" y="0"/>
                </a:lnTo>
                <a:lnTo>
                  <a:pt x="356" y="0"/>
                </a:lnTo>
                <a:lnTo>
                  <a:pt x="356" y="48"/>
                </a:lnTo>
                <a:lnTo>
                  <a:pt x="356" y="48"/>
                </a:lnTo>
                <a:close/>
                <a:moveTo>
                  <a:pt x="307" y="48"/>
                </a:moveTo>
                <a:lnTo>
                  <a:pt x="49" y="48"/>
                </a:lnTo>
                <a:lnTo>
                  <a:pt x="49" y="258"/>
                </a:lnTo>
                <a:lnTo>
                  <a:pt x="307" y="258"/>
                </a:lnTo>
                <a:lnTo>
                  <a:pt x="307" y="48"/>
                </a:lnTo>
                <a:lnTo>
                  <a:pt x="307" y="4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cxnSp>
        <p:nvCxnSpPr>
          <p:cNvPr id="80" name="直接连接符 53"/>
          <p:cNvCxnSpPr>
            <a:cxnSpLocks/>
          </p:cNvCxnSpPr>
          <p:nvPr/>
        </p:nvCxnSpPr>
        <p:spPr>
          <a:xfrm>
            <a:off x="9715999" y="4857475"/>
            <a:ext cx="1376294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矩形 56"/>
          <p:cNvSpPr/>
          <p:nvPr/>
        </p:nvSpPr>
        <p:spPr>
          <a:xfrm>
            <a:off x="10112716" y="4332230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05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2" name="group_126457"/>
          <p:cNvSpPr>
            <a:spLocks noChangeAspect="1"/>
          </p:cNvSpPr>
          <p:nvPr/>
        </p:nvSpPr>
        <p:spPr bwMode="auto">
          <a:xfrm>
            <a:off x="8180411" y="3208834"/>
            <a:ext cx="429634" cy="609685"/>
          </a:xfrm>
          <a:custGeom>
            <a:avLst/>
            <a:gdLst>
              <a:gd name="connsiteX0" fmla="*/ 81837 w 428568"/>
              <a:gd name="connsiteY0" fmla="*/ 220627 h 608172"/>
              <a:gd name="connsiteX1" fmla="*/ 86232 w 428568"/>
              <a:gd name="connsiteY1" fmla="*/ 243973 h 608172"/>
              <a:gd name="connsiteX2" fmla="*/ 95304 w 428568"/>
              <a:gd name="connsiteY2" fmla="*/ 269747 h 608172"/>
              <a:gd name="connsiteX3" fmla="*/ 110921 w 428568"/>
              <a:gd name="connsiteY3" fmla="*/ 220720 h 608172"/>
              <a:gd name="connsiteX4" fmla="*/ 147954 w 428568"/>
              <a:gd name="connsiteY4" fmla="*/ 241172 h 608172"/>
              <a:gd name="connsiteX5" fmla="*/ 148047 w 428568"/>
              <a:gd name="connsiteY5" fmla="*/ 241172 h 608172"/>
              <a:gd name="connsiteX6" fmla="*/ 148234 w 428568"/>
              <a:gd name="connsiteY6" fmla="*/ 241172 h 608172"/>
              <a:gd name="connsiteX7" fmla="*/ 185267 w 428568"/>
              <a:gd name="connsiteY7" fmla="*/ 220720 h 608172"/>
              <a:gd name="connsiteX8" fmla="*/ 200791 w 428568"/>
              <a:gd name="connsiteY8" fmla="*/ 269747 h 608172"/>
              <a:gd name="connsiteX9" fmla="*/ 209955 w 428568"/>
              <a:gd name="connsiteY9" fmla="*/ 243973 h 608172"/>
              <a:gd name="connsiteX10" fmla="*/ 214257 w 428568"/>
              <a:gd name="connsiteY10" fmla="*/ 220627 h 608172"/>
              <a:gd name="connsiteX11" fmla="*/ 218652 w 428568"/>
              <a:gd name="connsiteY11" fmla="*/ 243973 h 608172"/>
              <a:gd name="connsiteX12" fmla="*/ 227723 w 428568"/>
              <a:gd name="connsiteY12" fmla="*/ 269747 h 608172"/>
              <a:gd name="connsiteX13" fmla="*/ 243341 w 428568"/>
              <a:gd name="connsiteY13" fmla="*/ 220720 h 608172"/>
              <a:gd name="connsiteX14" fmla="*/ 280374 w 428568"/>
              <a:gd name="connsiteY14" fmla="*/ 241172 h 608172"/>
              <a:gd name="connsiteX15" fmla="*/ 280467 w 428568"/>
              <a:gd name="connsiteY15" fmla="*/ 241172 h 608172"/>
              <a:gd name="connsiteX16" fmla="*/ 280654 w 428568"/>
              <a:gd name="connsiteY16" fmla="*/ 241172 h 608172"/>
              <a:gd name="connsiteX17" fmla="*/ 317687 w 428568"/>
              <a:gd name="connsiteY17" fmla="*/ 220720 h 608172"/>
              <a:gd name="connsiteX18" fmla="*/ 333211 w 428568"/>
              <a:gd name="connsiteY18" fmla="*/ 269747 h 608172"/>
              <a:gd name="connsiteX19" fmla="*/ 342376 w 428568"/>
              <a:gd name="connsiteY19" fmla="*/ 243973 h 608172"/>
              <a:gd name="connsiteX20" fmla="*/ 346677 w 428568"/>
              <a:gd name="connsiteY20" fmla="*/ 220627 h 608172"/>
              <a:gd name="connsiteX21" fmla="*/ 351073 w 428568"/>
              <a:gd name="connsiteY21" fmla="*/ 243973 h 608172"/>
              <a:gd name="connsiteX22" fmla="*/ 360144 w 428568"/>
              <a:gd name="connsiteY22" fmla="*/ 269747 h 608172"/>
              <a:gd name="connsiteX23" fmla="*/ 375761 w 428568"/>
              <a:gd name="connsiteY23" fmla="*/ 220720 h 608172"/>
              <a:gd name="connsiteX24" fmla="*/ 412794 w 428568"/>
              <a:gd name="connsiteY24" fmla="*/ 241172 h 608172"/>
              <a:gd name="connsiteX25" fmla="*/ 422987 w 428568"/>
              <a:gd name="connsiteY25" fmla="*/ 250137 h 608172"/>
              <a:gd name="connsiteX26" fmla="*/ 422800 w 428568"/>
              <a:gd name="connsiteY26" fmla="*/ 332035 h 608172"/>
              <a:gd name="connsiteX27" fmla="*/ 401852 w 428568"/>
              <a:gd name="connsiteY27" fmla="*/ 379474 h 608172"/>
              <a:gd name="connsiteX28" fmla="*/ 395961 w 428568"/>
              <a:gd name="connsiteY28" fmla="*/ 401886 h 608172"/>
              <a:gd name="connsiteX29" fmla="*/ 376042 w 428568"/>
              <a:gd name="connsiteY29" fmla="*/ 597246 h 608172"/>
              <a:gd name="connsiteX30" fmla="*/ 363884 w 428568"/>
              <a:gd name="connsiteY30" fmla="*/ 608172 h 608172"/>
              <a:gd name="connsiteX31" fmla="*/ 346677 w 428568"/>
              <a:gd name="connsiteY31" fmla="*/ 608172 h 608172"/>
              <a:gd name="connsiteX32" fmla="*/ 329470 w 428568"/>
              <a:gd name="connsiteY32" fmla="*/ 608172 h 608172"/>
              <a:gd name="connsiteX33" fmla="*/ 317407 w 428568"/>
              <a:gd name="connsiteY33" fmla="*/ 597246 h 608172"/>
              <a:gd name="connsiteX34" fmla="*/ 297487 w 428568"/>
              <a:gd name="connsiteY34" fmla="*/ 401886 h 608172"/>
              <a:gd name="connsiteX35" fmla="*/ 291596 w 428568"/>
              <a:gd name="connsiteY35" fmla="*/ 379474 h 608172"/>
              <a:gd name="connsiteX36" fmla="*/ 280748 w 428568"/>
              <a:gd name="connsiteY36" fmla="*/ 358182 h 608172"/>
              <a:gd name="connsiteX37" fmla="*/ 269900 w 428568"/>
              <a:gd name="connsiteY37" fmla="*/ 379474 h 608172"/>
              <a:gd name="connsiteX38" fmla="*/ 264008 w 428568"/>
              <a:gd name="connsiteY38" fmla="*/ 401886 h 608172"/>
              <a:gd name="connsiteX39" fmla="*/ 244089 w 428568"/>
              <a:gd name="connsiteY39" fmla="*/ 597246 h 608172"/>
              <a:gd name="connsiteX40" fmla="*/ 232025 w 428568"/>
              <a:gd name="connsiteY40" fmla="*/ 608172 h 608172"/>
              <a:gd name="connsiteX41" fmla="*/ 214818 w 428568"/>
              <a:gd name="connsiteY41" fmla="*/ 608172 h 608172"/>
              <a:gd name="connsiteX42" fmla="*/ 196302 w 428568"/>
              <a:gd name="connsiteY42" fmla="*/ 608172 h 608172"/>
              <a:gd name="connsiteX43" fmla="*/ 184238 w 428568"/>
              <a:gd name="connsiteY43" fmla="*/ 597246 h 608172"/>
              <a:gd name="connsiteX44" fmla="*/ 164319 w 428568"/>
              <a:gd name="connsiteY44" fmla="*/ 401886 h 608172"/>
              <a:gd name="connsiteX45" fmla="*/ 158427 w 428568"/>
              <a:gd name="connsiteY45" fmla="*/ 379474 h 608172"/>
              <a:gd name="connsiteX46" fmla="*/ 147579 w 428568"/>
              <a:gd name="connsiteY46" fmla="*/ 358182 h 608172"/>
              <a:gd name="connsiteX47" fmla="*/ 136732 w 428568"/>
              <a:gd name="connsiteY47" fmla="*/ 379474 h 608172"/>
              <a:gd name="connsiteX48" fmla="*/ 130840 w 428568"/>
              <a:gd name="connsiteY48" fmla="*/ 401886 h 608172"/>
              <a:gd name="connsiteX49" fmla="*/ 110921 w 428568"/>
              <a:gd name="connsiteY49" fmla="*/ 597246 h 608172"/>
              <a:gd name="connsiteX50" fmla="*/ 98857 w 428568"/>
              <a:gd name="connsiteY50" fmla="*/ 608172 h 608172"/>
              <a:gd name="connsiteX51" fmla="*/ 81650 w 428568"/>
              <a:gd name="connsiteY51" fmla="*/ 608172 h 608172"/>
              <a:gd name="connsiteX52" fmla="*/ 64443 w 428568"/>
              <a:gd name="connsiteY52" fmla="*/ 608172 h 608172"/>
              <a:gd name="connsiteX53" fmla="*/ 52286 w 428568"/>
              <a:gd name="connsiteY53" fmla="*/ 597246 h 608172"/>
              <a:gd name="connsiteX54" fmla="*/ 32367 w 428568"/>
              <a:gd name="connsiteY54" fmla="*/ 401886 h 608172"/>
              <a:gd name="connsiteX55" fmla="*/ 26475 w 428568"/>
              <a:gd name="connsiteY55" fmla="*/ 379474 h 608172"/>
              <a:gd name="connsiteX56" fmla="*/ 5527 w 428568"/>
              <a:gd name="connsiteY56" fmla="*/ 332035 h 608172"/>
              <a:gd name="connsiteX57" fmla="*/ 5527 w 428568"/>
              <a:gd name="connsiteY57" fmla="*/ 250137 h 608172"/>
              <a:gd name="connsiteX58" fmla="*/ 15814 w 428568"/>
              <a:gd name="connsiteY58" fmla="*/ 241172 h 608172"/>
              <a:gd name="connsiteX59" fmla="*/ 52847 w 428568"/>
              <a:gd name="connsiteY59" fmla="*/ 220720 h 608172"/>
              <a:gd name="connsiteX60" fmla="*/ 68371 w 428568"/>
              <a:gd name="connsiteY60" fmla="*/ 269747 h 608172"/>
              <a:gd name="connsiteX61" fmla="*/ 77535 w 428568"/>
              <a:gd name="connsiteY61" fmla="*/ 243973 h 608172"/>
              <a:gd name="connsiteX62" fmla="*/ 81837 w 428568"/>
              <a:gd name="connsiteY62" fmla="*/ 220627 h 608172"/>
              <a:gd name="connsiteX63" fmla="*/ 82793 w 428568"/>
              <a:gd name="connsiteY63" fmla="*/ 109882 h 608172"/>
              <a:gd name="connsiteX64" fmla="*/ 121306 w 428568"/>
              <a:gd name="connsiteY64" fmla="*/ 149365 h 608172"/>
              <a:gd name="connsiteX65" fmla="*/ 82980 w 428568"/>
              <a:gd name="connsiteY65" fmla="*/ 209477 h 608172"/>
              <a:gd name="connsiteX66" fmla="*/ 82793 w 428568"/>
              <a:gd name="connsiteY66" fmla="*/ 209477 h 608172"/>
              <a:gd name="connsiteX67" fmla="*/ 82513 w 428568"/>
              <a:gd name="connsiteY67" fmla="*/ 209477 h 608172"/>
              <a:gd name="connsiteX68" fmla="*/ 44281 w 428568"/>
              <a:gd name="connsiteY68" fmla="*/ 149365 h 608172"/>
              <a:gd name="connsiteX69" fmla="*/ 82793 w 428568"/>
              <a:gd name="connsiteY69" fmla="*/ 109882 h 608172"/>
              <a:gd name="connsiteX70" fmla="*/ 346907 w 428568"/>
              <a:gd name="connsiteY70" fmla="*/ 109741 h 608172"/>
              <a:gd name="connsiteX71" fmla="*/ 385430 w 428568"/>
              <a:gd name="connsiteY71" fmla="*/ 149252 h 608172"/>
              <a:gd name="connsiteX72" fmla="*/ 347094 w 428568"/>
              <a:gd name="connsiteY72" fmla="*/ 209406 h 608172"/>
              <a:gd name="connsiteX73" fmla="*/ 346907 w 428568"/>
              <a:gd name="connsiteY73" fmla="*/ 209406 h 608172"/>
              <a:gd name="connsiteX74" fmla="*/ 346627 w 428568"/>
              <a:gd name="connsiteY74" fmla="*/ 209406 h 608172"/>
              <a:gd name="connsiteX75" fmla="*/ 308385 w 428568"/>
              <a:gd name="connsiteY75" fmla="*/ 149252 h 608172"/>
              <a:gd name="connsiteX76" fmla="*/ 346907 w 428568"/>
              <a:gd name="connsiteY76" fmla="*/ 109741 h 608172"/>
              <a:gd name="connsiteX77" fmla="*/ 214845 w 428568"/>
              <a:gd name="connsiteY77" fmla="*/ 109741 h 608172"/>
              <a:gd name="connsiteX78" fmla="*/ 253398 w 428568"/>
              <a:gd name="connsiteY78" fmla="*/ 149252 h 608172"/>
              <a:gd name="connsiteX79" fmla="*/ 215032 w 428568"/>
              <a:gd name="connsiteY79" fmla="*/ 209406 h 608172"/>
              <a:gd name="connsiteX80" fmla="*/ 214845 w 428568"/>
              <a:gd name="connsiteY80" fmla="*/ 209406 h 608172"/>
              <a:gd name="connsiteX81" fmla="*/ 214564 w 428568"/>
              <a:gd name="connsiteY81" fmla="*/ 209406 h 608172"/>
              <a:gd name="connsiteX82" fmla="*/ 176292 w 428568"/>
              <a:gd name="connsiteY82" fmla="*/ 149252 h 608172"/>
              <a:gd name="connsiteX83" fmla="*/ 214845 w 428568"/>
              <a:gd name="connsiteY83" fmla="*/ 109741 h 608172"/>
              <a:gd name="connsiteX84" fmla="*/ 281435 w 428568"/>
              <a:gd name="connsiteY84" fmla="*/ 12 h 608172"/>
              <a:gd name="connsiteX85" fmla="*/ 319947 w 428568"/>
              <a:gd name="connsiteY85" fmla="*/ 39523 h 608172"/>
              <a:gd name="connsiteX86" fmla="*/ 281622 w 428568"/>
              <a:gd name="connsiteY86" fmla="*/ 99677 h 608172"/>
              <a:gd name="connsiteX87" fmla="*/ 281435 w 428568"/>
              <a:gd name="connsiteY87" fmla="*/ 99677 h 608172"/>
              <a:gd name="connsiteX88" fmla="*/ 281154 w 428568"/>
              <a:gd name="connsiteY88" fmla="*/ 99677 h 608172"/>
              <a:gd name="connsiteX89" fmla="*/ 242922 w 428568"/>
              <a:gd name="connsiteY89" fmla="*/ 39523 h 608172"/>
              <a:gd name="connsiteX90" fmla="*/ 281435 w 428568"/>
              <a:gd name="connsiteY90" fmla="*/ 12 h 608172"/>
              <a:gd name="connsiteX91" fmla="*/ 149161 w 428568"/>
              <a:gd name="connsiteY91" fmla="*/ 12 h 608172"/>
              <a:gd name="connsiteX92" fmla="*/ 187683 w 428568"/>
              <a:gd name="connsiteY92" fmla="*/ 39523 h 608172"/>
              <a:gd name="connsiteX93" fmla="*/ 149441 w 428568"/>
              <a:gd name="connsiteY93" fmla="*/ 99677 h 608172"/>
              <a:gd name="connsiteX94" fmla="*/ 149161 w 428568"/>
              <a:gd name="connsiteY94" fmla="*/ 99677 h 608172"/>
              <a:gd name="connsiteX95" fmla="*/ 148974 w 428568"/>
              <a:gd name="connsiteY95" fmla="*/ 99677 h 608172"/>
              <a:gd name="connsiteX96" fmla="*/ 110638 w 428568"/>
              <a:gd name="connsiteY96" fmla="*/ 39523 h 608172"/>
              <a:gd name="connsiteX97" fmla="*/ 149161 w 428568"/>
              <a:gd name="connsiteY97" fmla="*/ 12 h 608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</a:cxnLst>
            <a:rect l="l" t="t" r="r" b="b"/>
            <a:pathLst>
              <a:path w="428568" h="608172">
                <a:moveTo>
                  <a:pt x="81837" y="220627"/>
                </a:moveTo>
                <a:cubicBezTo>
                  <a:pt x="84362" y="220627"/>
                  <a:pt x="102598" y="221374"/>
                  <a:pt x="86232" y="243973"/>
                </a:cubicBezTo>
                <a:lnTo>
                  <a:pt x="95304" y="269747"/>
                </a:lnTo>
                <a:lnTo>
                  <a:pt x="110921" y="220720"/>
                </a:lnTo>
                <a:cubicBezTo>
                  <a:pt x="110921" y="220720"/>
                  <a:pt x="131401" y="228938"/>
                  <a:pt x="147954" y="241172"/>
                </a:cubicBezTo>
                <a:lnTo>
                  <a:pt x="148047" y="241172"/>
                </a:lnTo>
                <a:lnTo>
                  <a:pt x="148234" y="241172"/>
                </a:lnTo>
                <a:cubicBezTo>
                  <a:pt x="164880" y="228938"/>
                  <a:pt x="185267" y="220720"/>
                  <a:pt x="185267" y="220720"/>
                </a:cubicBezTo>
                <a:lnTo>
                  <a:pt x="200791" y="269747"/>
                </a:lnTo>
                <a:lnTo>
                  <a:pt x="209955" y="243973"/>
                </a:lnTo>
                <a:cubicBezTo>
                  <a:pt x="193590" y="221187"/>
                  <a:pt x="211826" y="220627"/>
                  <a:pt x="214257" y="220627"/>
                </a:cubicBezTo>
                <a:cubicBezTo>
                  <a:pt x="216782" y="220627"/>
                  <a:pt x="235018" y="221374"/>
                  <a:pt x="218652" y="243973"/>
                </a:cubicBezTo>
                <a:lnTo>
                  <a:pt x="227723" y="269747"/>
                </a:lnTo>
                <a:lnTo>
                  <a:pt x="243341" y="220720"/>
                </a:lnTo>
                <a:cubicBezTo>
                  <a:pt x="243341" y="220720"/>
                  <a:pt x="263821" y="228938"/>
                  <a:pt x="280374" y="241172"/>
                </a:cubicBezTo>
                <a:lnTo>
                  <a:pt x="280467" y="241172"/>
                </a:lnTo>
                <a:lnTo>
                  <a:pt x="280654" y="241172"/>
                </a:lnTo>
                <a:cubicBezTo>
                  <a:pt x="297300" y="228938"/>
                  <a:pt x="317687" y="220720"/>
                  <a:pt x="317687" y="220720"/>
                </a:cubicBezTo>
                <a:lnTo>
                  <a:pt x="333211" y="269747"/>
                </a:lnTo>
                <a:lnTo>
                  <a:pt x="342376" y="243973"/>
                </a:lnTo>
                <a:cubicBezTo>
                  <a:pt x="326010" y="221187"/>
                  <a:pt x="344246" y="220627"/>
                  <a:pt x="346677" y="220627"/>
                </a:cubicBezTo>
                <a:cubicBezTo>
                  <a:pt x="349202" y="220627"/>
                  <a:pt x="367438" y="221374"/>
                  <a:pt x="351073" y="243973"/>
                </a:cubicBezTo>
                <a:lnTo>
                  <a:pt x="360144" y="269747"/>
                </a:lnTo>
                <a:lnTo>
                  <a:pt x="375761" y="220720"/>
                </a:lnTo>
                <a:cubicBezTo>
                  <a:pt x="375761" y="220720"/>
                  <a:pt x="396241" y="228938"/>
                  <a:pt x="412794" y="241172"/>
                </a:cubicBezTo>
                <a:cubicBezTo>
                  <a:pt x="417189" y="244347"/>
                  <a:pt x="419153" y="246214"/>
                  <a:pt x="422987" y="250137"/>
                </a:cubicBezTo>
                <a:cubicBezTo>
                  <a:pt x="432245" y="259195"/>
                  <a:pt x="428411" y="312517"/>
                  <a:pt x="422800" y="332035"/>
                </a:cubicBezTo>
                <a:cubicBezTo>
                  <a:pt x="417376" y="351552"/>
                  <a:pt x="401852" y="379474"/>
                  <a:pt x="401852" y="379474"/>
                </a:cubicBezTo>
                <a:cubicBezTo>
                  <a:pt x="398673" y="386571"/>
                  <a:pt x="396709" y="394135"/>
                  <a:pt x="395961" y="401886"/>
                </a:cubicBezTo>
                <a:lnTo>
                  <a:pt x="376042" y="597246"/>
                </a:lnTo>
                <a:cubicBezTo>
                  <a:pt x="375387" y="603503"/>
                  <a:pt x="370150" y="608172"/>
                  <a:pt x="363884" y="608172"/>
                </a:cubicBezTo>
                <a:lnTo>
                  <a:pt x="346677" y="608172"/>
                </a:lnTo>
                <a:lnTo>
                  <a:pt x="329470" y="608172"/>
                </a:lnTo>
                <a:cubicBezTo>
                  <a:pt x="323298" y="608172"/>
                  <a:pt x="318061" y="603503"/>
                  <a:pt x="317407" y="597246"/>
                </a:cubicBezTo>
                <a:lnTo>
                  <a:pt x="297487" y="401886"/>
                </a:lnTo>
                <a:cubicBezTo>
                  <a:pt x="296739" y="394135"/>
                  <a:pt x="294682" y="386571"/>
                  <a:pt x="291596" y="379474"/>
                </a:cubicBezTo>
                <a:cubicBezTo>
                  <a:pt x="291596" y="379474"/>
                  <a:pt x="286265" y="370042"/>
                  <a:pt x="280748" y="358182"/>
                </a:cubicBezTo>
                <a:cubicBezTo>
                  <a:pt x="275230" y="370042"/>
                  <a:pt x="269900" y="379474"/>
                  <a:pt x="269900" y="379474"/>
                </a:cubicBezTo>
                <a:cubicBezTo>
                  <a:pt x="266814" y="386571"/>
                  <a:pt x="264757" y="394135"/>
                  <a:pt x="264008" y="401886"/>
                </a:cubicBezTo>
                <a:lnTo>
                  <a:pt x="244089" y="597246"/>
                </a:lnTo>
                <a:cubicBezTo>
                  <a:pt x="243435" y="603503"/>
                  <a:pt x="238198" y="608172"/>
                  <a:pt x="232025" y="608172"/>
                </a:cubicBezTo>
                <a:lnTo>
                  <a:pt x="214818" y="608172"/>
                </a:lnTo>
                <a:lnTo>
                  <a:pt x="196302" y="608172"/>
                </a:lnTo>
                <a:cubicBezTo>
                  <a:pt x="190130" y="608172"/>
                  <a:pt x="184893" y="603503"/>
                  <a:pt x="184238" y="597246"/>
                </a:cubicBezTo>
                <a:lnTo>
                  <a:pt x="164319" y="401886"/>
                </a:lnTo>
                <a:cubicBezTo>
                  <a:pt x="163571" y="394135"/>
                  <a:pt x="161514" y="386571"/>
                  <a:pt x="158427" y="379474"/>
                </a:cubicBezTo>
                <a:cubicBezTo>
                  <a:pt x="158427" y="379474"/>
                  <a:pt x="153097" y="370042"/>
                  <a:pt x="147579" y="358182"/>
                </a:cubicBezTo>
                <a:cubicBezTo>
                  <a:pt x="142062" y="370042"/>
                  <a:pt x="136732" y="379474"/>
                  <a:pt x="136732" y="379474"/>
                </a:cubicBezTo>
                <a:cubicBezTo>
                  <a:pt x="133645" y="386571"/>
                  <a:pt x="131588" y="394135"/>
                  <a:pt x="130840" y="401886"/>
                </a:cubicBezTo>
                <a:lnTo>
                  <a:pt x="110921" y="597246"/>
                </a:lnTo>
                <a:cubicBezTo>
                  <a:pt x="110266" y="603503"/>
                  <a:pt x="105029" y="608172"/>
                  <a:pt x="98857" y="608172"/>
                </a:cubicBezTo>
                <a:lnTo>
                  <a:pt x="81650" y="608172"/>
                </a:lnTo>
                <a:lnTo>
                  <a:pt x="64443" y="608172"/>
                </a:lnTo>
                <a:cubicBezTo>
                  <a:pt x="58177" y="608172"/>
                  <a:pt x="52940" y="603503"/>
                  <a:pt x="52286" y="597246"/>
                </a:cubicBezTo>
                <a:lnTo>
                  <a:pt x="32367" y="401886"/>
                </a:lnTo>
                <a:cubicBezTo>
                  <a:pt x="31619" y="394135"/>
                  <a:pt x="29655" y="386571"/>
                  <a:pt x="26475" y="379474"/>
                </a:cubicBezTo>
                <a:cubicBezTo>
                  <a:pt x="26475" y="379474"/>
                  <a:pt x="10951" y="351552"/>
                  <a:pt x="5527" y="332035"/>
                </a:cubicBezTo>
                <a:cubicBezTo>
                  <a:pt x="197" y="312517"/>
                  <a:pt x="-3637" y="259288"/>
                  <a:pt x="5527" y="250137"/>
                </a:cubicBezTo>
                <a:cubicBezTo>
                  <a:pt x="9455" y="246214"/>
                  <a:pt x="11419" y="244347"/>
                  <a:pt x="15814" y="241172"/>
                </a:cubicBezTo>
                <a:cubicBezTo>
                  <a:pt x="32460" y="228938"/>
                  <a:pt x="52847" y="220720"/>
                  <a:pt x="52847" y="220720"/>
                </a:cubicBezTo>
                <a:lnTo>
                  <a:pt x="68371" y="269747"/>
                </a:lnTo>
                <a:lnTo>
                  <a:pt x="77535" y="243973"/>
                </a:lnTo>
                <a:cubicBezTo>
                  <a:pt x="61170" y="221187"/>
                  <a:pt x="79406" y="220627"/>
                  <a:pt x="81837" y="220627"/>
                </a:cubicBezTo>
                <a:close/>
                <a:moveTo>
                  <a:pt x="82793" y="109882"/>
                </a:moveTo>
                <a:cubicBezTo>
                  <a:pt x="85971" y="109788"/>
                  <a:pt x="119436" y="109415"/>
                  <a:pt x="121306" y="149365"/>
                </a:cubicBezTo>
                <a:cubicBezTo>
                  <a:pt x="121306" y="149365"/>
                  <a:pt x="127756" y="209010"/>
                  <a:pt x="82980" y="209477"/>
                </a:cubicBezTo>
                <a:lnTo>
                  <a:pt x="82793" y="209477"/>
                </a:lnTo>
                <a:lnTo>
                  <a:pt x="82513" y="209477"/>
                </a:lnTo>
                <a:cubicBezTo>
                  <a:pt x="37644" y="209010"/>
                  <a:pt x="44094" y="149272"/>
                  <a:pt x="44281" y="149365"/>
                </a:cubicBezTo>
                <a:cubicBezTo>
                  <a:pt x="45963" y="109415"/>
                  <a:pt x="79522" y="109788"/>
                  <a:pt x="82793" y="109882"/>
                </a:cubicBezTo>
                <a:close/>
                <a:moveTo>
                  <a:pt x="346907" y="109741"/>
                </a:moveTo>
                <a:cubicBezTo>
                  <a:pt x="350087" y="109648"/>
                  <a:pt x="383560" y="109274"/>
                  <a:pt x="385430" y="149252"/>
                </a:cubicBezTo>
                <a:cubicBezTo>
                  <a:pt x="385430" y="149252"/>
                  <a:pt x="391881" y="208846"/>
                  <a:pt x="347094" y="209406"/>
                </a:cubicBezTo>
                <a:lnTo>
                  <a:pt x="346907" y="209406"/>
                </a:lnTo>
                <a:lnTo>
                  <a:pt x="346627" y="209406"/>
                </a:lnTo>
                <a:cubicBezTo>
                  <a:pt x="301840" y="209032"/>
                  <a:pt x="308385" y="149252"/>
                  <a:pt x="308385" y="149252"/>
                </a:cubicBezTo>
                <a:cubicBezTo>
                  <a:pt x="310255" y="109367"/>
                  <a:pt x="343635" y="109741"/>
                  <a:pt x="346907" y="109741"/>
                </a:cubicBezTo>
                <a:close/>
                <a:moveTo>
                  <a:pt x="214845" y="109741"/>
                </a:moveTo>
                <a:cubicBezTo>
                  <a:pt x="218026" y="109648"/>
                  <a:pt x="251526" y="109274"/>
                  <a:pt x="253398" y="149252"/>
                </a:cubicBezTo>
                <a:cubicBezTo>
                  <a:pt x="253398" y="149252"/>
                  <a:pt x="259854" y="208846"/>
                  <a:pt x="215032" y="209406"/>
                </a:cubicBezTo>
                <a:lnTo>
                  <a:pt x="214845" y="209406"/>
                </a:lnTo>
                <a:lnTo>
                  <a:pt x="214564" y="209406"/>
                </a:lnTo>
                <a:cubicBezTo>
                  <a:pt x="169742" y="209032"/>
                  <a:pt x="176292" y="149252"/>
                  <a:pt x="176292" y="149252"/>
                </a:cubicBezTo>
                <a:cubicBezTo>
                  <a:pt x="178163" y="109367"/>
                  <a:pt x="211569" y="109741"/>
                  <a:pt x="214845" y="109741"/>
                </a:cubicBezTo>
                <a:close/>
                <a:moveTo>
                  <a:pt x="281435" y="12"/>
                </a:moveTo>
                <a:cubicBezTo>
                  <a:pt x="284613" y="-81"/>
                  <a:pt x="318078" y="-455"/>
                  <a:pt x="319947" y="39523"/>
                </a:cubicBezTo>
                <a:cubicBezTo>
                  <a:pt x="319947" y="39523"/>
                  <a:pt x="326397" y="99210"/>
                  <a:pt x="281622" y="99677"/>
                </a:cubicBezTo>
                <a:lnTo>
                  <a:pt x="281435" y="99677"/>
                </a:lnTo>
                <a:lnTo>
                  <a:pt x="281154" y="99677"/>
                </a:lnTo>
                <a:cubicBezTo>
                  <a:pt x="236285" y="99303"/>
                  <a:pt x="242735" y="39523"/>
                  <a:pt x="242922" y="39523"/>
                </a:cubicBezTo>
                <a:cubicBezTo>
                  <a:pt x="244605" y="-455"/>
                  <a:pt x="278163" y="-81"/>
                  <a:pt x="281435" y="12"/>
                </a:cubicBezTo>
                <a:close/>
                <a:moveTo>
                  <a:pt x="149161" y="12"/>
                </a:moveTo>
                <a:cubicBezTo>
                  <a:pt x="152433" y="-81"/>
                  <a:pt x="185813" y="-455"/>
                  <a:pt x="187683" y="39523"/>
                </a:cubicBezTo>
                <a:cubicBezTo>
                  <a:pt x="187683" y="39523"/>
                  <a:pt x="194228" y="99210"/>
                  <a:pt x="149441" y="99677"/>
                </a:cubicBezTo>
                <a:lnTo>
                  <a:pt x="149161" y="99677"/>
                </a:lnTo>
                <a:lnTo>
                  <a:pt x="148974" y="99677"/>
                </a:lnTo>
                <a:cubicBezTo>
                  <a:pt x="104187" y="99303"/>
                  <a:pt x="110638" y="39523"/>
                  <a:pt x="110638" y="39523"/>
                </a:cubicBezTo>
                <a:cubicBezTo>
                  <a:pt x="112415" y="-455"/>
                  <a:pt x="145981" y="-81"/>
                  <a:pt x="149161" y="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83" name="Freeform 17"/>
          <p:cNvSpPr>
            <a:spLocks noEditPoints="1"/>
          </p:cNvSpPr>
          <p:nvPr/>
        </p:nvSpPr>
        <p:spPr bwMode="auto">
          <a:xfrm>
            <a:off x="1441717" y="3248780"/>
            <a:ext cx="615950" cy="615950"/>
          </a:xfrm>
          <a:custGeom>
            <a:avLst/>
            <a:gdLst>
              <a:gd name="T0" fmla="*/ 1030 w 1648"/>
              <a:gd name="T1" fmla="*/ 1374 h 1649"/>
              <a:gd name="T2" fmla="*/ 893 w 1648"/>
              <a:gd name="T3" fmla="*/ 1649 h 1649"/>
              <a:gd name="T4" fmla="*/ 419 w 1648"/>
              <a:gd name="T5" fmla="*/ 1649 h 1649"/>
              <a:gd name="T6" fmla="*/ 834 w 1648"/>
              <a:gd name="T7" fmla="*/ 1374 h 1649"/>
              <a:gd name="T8" fmla="*/ 419 w 1648"/>
              <a:gd name="T9" fmla="*/ 1649 h 1649"/>
              <a:gd name="T10" fmla="*/ 1325 w 1648"/>
              <a:gd name="T11" fmla="*/ 1649 h 1649"/>
              <a:gd name="T12" fmla="*/ 1271 w 1648"/>
              <a:gd name="T13" fmla="*/ 1374 h 1649"/>
              <a:gd name="T14" fmla="*/ 1648 w 1648"/>
              <a:gd name="T15" fmla="*/ 206 h 1649"/>
              <a:gd name="T16" fmla="*/ 1579 w 1648"/>
              <a:gd name="T17" fmla="*/ 1237 h 1649"/>
              <a:gd name="T18" fmla="*/ 276 w 1648"/>
              <a:gd name="T19" fmla="*/ 962 h 1649"/>
              <a:gd name="T20" fmla="*/ 70 w 1648"/>
              <a:gd name="T21" fmla="*/ 588 h 1649"/>
              <a:gd name="T22" fmla="*/ 273 w 1648"/>
              <a:gd name="T23" fmla="*/ 3 h 1649"/>
              <a:gd name="T24" fmla="*/ 1648 w 1648"/>
              <a:gd name="T25" fmla="*/ 206 h 1649"/>
              <a:gd name="T26" fmla="*/ 279 w 1648"/>
              <a:gd name="T27" fmla="*/ 139 h 1649"/>
              <a:gd name="T28" fmla="*/ 206 w 1648"/>
              <a:gd name="T29" fmla="*/ 588 h 1649"/>
              <a:gd name="T30" fmla="*/ 276 w 1648"/>
              <a:gd name="T31" fmla="*/ 825 h 1649"/>
              <a:gd name="T32" fmla="*/ 347 w 1648"/>
              <a:gd name="T33" fmla="*/ 208 h 1649"/>
              <a:gd name="T34" fmla="*/ 412 w 1648"/>
              <a:gd name="T35" fmla="*/ 413 h 1649"/>
              <a:gd name="T36" fmla="*/ 1443 w 1648"/>
              <a:gd name="T37" fmla="*/ 1100 h 1649"/>
              <a:gd name="T38" fmla="*/ 1442 w 1648"/>
              <a:gd name="T39" fmla="*/ 138 h 1649"/>
              <a:gd name="T40" fmla="*/ 472 w 1648"/>
              <a:gd name="T41" fmla="*/ 276 h 1649"/>
              <a:gd name="T42" fmla="*/ 1442 w 1648"/>
              <a:gd name="T43" fmla="*/ 138 h 1649"/>
              <a:gd name="T44" fmla="*/ 947 w 1648"/>
              <a:gd name="T45" fmla="*/ 644 h 1649"/>
              <a:gd name="T46" fmla="*/ 693 w 1648"/>
              <a:gd name="T47" fmla="*/ 827 h 1649"/>
              <a:gd name="T48" fmla="*/ 549 w 1648"/>
              <a:gd name="T49" fmla="*/ 793 h 1649"/>
              <a:gd name="T50" fmla="*/ 1305 w 1648"/>
              <a:gd name="T51" fmla="*/ 619 h 1649"/>
              <a:gd name="T52" fmla="*/ 1030 w 1648"/>
              <a:gd name="T53" fmla="*/ 688 h 1649"/>
              <a:gd name="T54" fmla="*/ 1305 w 1648"/>
              <a:gd name="T55" fmla="*/ 619 h 1649"/>
              <a:gd name="T56" fmla="*/ 1030 w 1648"/>
              <a:gd name="T57" fmla="*/ 756 h 1649"/>
              <a:gd name="T58" fmla="*/ 1305 w 1648"/>
              <a:gd name="T59" fmla="*/ 825 h 1649"/>
              <a:gd name="T60" fmla="*/ 1305 w 1648"/>
              <a:gd name="T61" fmla="*/ 894 h 1649"/>
              <a:gd name="T62" fmla="*/ 1030 w 1648"/>
              <a:gd name="T63" fmla="*/ 962 h 1649"/>
              <a:gd name="T64" fmla="*/ 1305 w 1648"/>
              <a:gd name="T65" fmla="*/ 894 h 16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648" h="1649">
                <a:moveTo>
                  <a:pt x="893" y="1374"/>
                </a:moveTo>
                <a:cubicBezTo>
                  <a:pt x="1030" y="1374"/>
                  <a:pt x="1030" y="1374"/>
                  <a:pt x="1030" y="1374"/>
                </a:cubicBezTo>
                <a:cubicBezTo>
                  <a:pt x="1030" y="1649"/>
                  <a:pt x="1030" y="1649"/>
                  <a:pt x="1030" y="1649"/>
                </a:cubicBezTo>
                <a:cubicBezTo>
                  <a:pt x="893" y="1649"/>
                  <a:pt x="893" y="1649"/>
                  <a:pt x="893" y="1649"/>
                </a:cubicBezTo>
                <a:lnTo>
                  <a:pt x="893" y="1374"/>
                </a:lnTo>
                <a:close/>
                <a:moveTo>
                  <a:pt x="419" y="1649"/>
                </a:moveTo>
                <a:cubicBezTo>
                  <a:pt x="599" y="1649"/>
                  <a:pt x="599" y="1649"/>
                  <a:pt x="599" y="1649"/>
                </a:cubicBezTo>
                <a:cubicBezTo>
                  <a:pt x="834" y="1374"/>
                  <a:pt x="834" y="1374"/>
                  <a:pt x="834" y="1374"/>
                </a:cubicBezTo>
                <a:cubicBezTo>
                  <a:pt x="653" y="1374"/>
                  <a:pt x="653" y="1374"/>
                  <a:pt x="653" y="1374"/>
                </a:cubicBezTo>
                <a:lnTo>
                  <a:pt x="419" y="1649"/>
                </a:lnTo>
                <a:close/>
                <a:moveTo>
                  <a:pt x="1090" y="1374"/>
                </a:moveTo>
                <a:cubicBezTo>
                  <a:pt x="1325" y="1649"/>
                  <a:pt x="1325" y="1649"/>
                  <a:pt x="1325" y="1649"/>
                </a:cubicBezTo>
                <a:cubicBezTo>
                  <a:pt x="1505" y="1649"/>
                  <a:pt x="1505" y="1649"/>
                  <a:pt x="1505" y="1649"/>
                </a:cubicBezTo>
                <a:cubicBezTo>
                  <a:pt x="1271" y="1374"/>
                  <a:pt x="1271" y="1374"/>
                  <a:pt x="1271" y="1374"/>
                </a:cubicBezTo>
                <a:lnTo>
                  <a:pt x="1090" y="1374"/>
                </a:lnTo>
                <a:close/>
                <a:moveTo>
                  <a:pt x="1648" y="206"/>
                </a:moveTo>
                <a:cubicBezTo>
                  <a:pt x="1648" y="267"/>
                  <a:pt x="1621" y="320"/>
                  <a:pt x="1579" y="358"/>
                </a:cubicBezTo>
                <a:cubicBezTo>
                  <a:pt x="1579" y="1237"/>
                  <a:pt x="1579" y="1237"/>
                  <a:pt x="1579" y="1237"/>
                </a:cubicBezTo>
                <a:cubicBezTo>
                  <a:pt x="276" y="1237"/>
                  <a:pt x="276" y="1237"/>
                  <a:pt x="276" y="1237"/>
                </a:cubicBezTo>
                <a:cubicBezTo>
                  <a:pt x="276" y="962"/>
                  <a:pt x="276" y="962"/>
                  <a:pt x="276" y="962"/>
                </a:cubicBezTo>
                <a:cubicBezTo>
                  <a:pt x="0" y="962"/>
                  <a:pt x="0" y="962"/>
                  <a:pt x="0" y="962"/>
                </a:cubicBezTo>
                <a:cubicBezTo>
                  <a:pt x="59" y="871"/>
                  <a:pt x="70" y="761"/>
                  <a:pt x="70" y="588"/>
                </a:cubicBezTo>
                <a:cubicBezTo>
                  <a:pt x="70" y="232"/>
                  <a:pt x="70" y="232"/>
                  <a:pt x="70" y="232"/>
                </a:cubicBezTo>
                <a:cubicBezTo>
                  <a:pt x="70" y="90"/>
                  <a:pt x="161" y="6"/>
                  <a:pt x="273" y="3"/>
                </a:cubicBezTo>
                <a:cubicBezTo>
                  <a:pt x="271" y="0"/>
                  <a:pt x="1440" y="1"/>
                  <a:pt x="1442" y="1"/>
                </a:cubicBezTo>
                <a:cubicBezTo>
                  <a:pt x="1556" y="1"/>
                  <a:pt x="1648" y="93"/>
                  <a:pt x="1648" y="206"/>
                </a:cubicBezTo>
                <a:close/>
                <a:moveTo>
                  <a:pt x="347" y="208"/>
                </a:moveTo>
                <a:cubicBezTo>
                  <a:pt x="347" y="170"/>
                  <a:pt x="317" y="139"/>
                  <a:pt x="279" y="139"/>
                </a:cubicBezTo>
                <a:cubicBezTo>
                  <a:pt x="228" y="139"/>
                  <a:pt x="206" y="180"/>
                  <a:pt x="206" y="232"/>
                </a:cubicBezTo>
                <a:cubicBezTo>
                  <a:pt x="206" y="588"/>
                  <a:pt x="206" y="588"/>
                  <a:pt x="206" y="588"/>
                </a:cubicBezTo>
                <a:cubicBezTo>
                  <a:pt x="206" y="696"/>
                  <a:pt x="206" y="755"/>
                  <a:pt x="190" y="825"/>
                </a:cubicBezTo>
                <a:cubicBezTo>
                  <a:pt x="276" y="825"/>
                  <a:pt x="276" y="825"/>
                  <a:pt x="276" y="825"/>
                </a:cubicBezTo>
                <a:cubicBezTo>
                  <a:pt x="276" y="277"/>
                  <a:pt x="276" y="277"/>
                  <a:pt x="276" y="277"/>
                </a:cubicBezTo>
                <a:cubicBezTo>
                  <a:pt x="314" y="277"/>
                  <a:pt x="347" y="246"/>
                  <a:pt x="347" y="208"/>
                </a:cubicBezTo>
                <a:close/>
                <a:moveTo>
                  <a:pt x="1443" y="413"/>
                </a:moveTo>
                <a:cubicBezTo>
                  <a:pt x="412" y="413"/>
                  <a:pt x="412" y="413"/>
                  <a:pt x="412" y="413"/>
                </a:cubicBezTo>
                <a:cubicBezTo>
                  <a:pt x="412" y="1100"/>
                  <a:pt x="412" y="1100"/>
                  <a:pt x="412" y="1100"/>
                </a:cubicBezTo>
                <a:cubicBezTo>
                  <a:pt x="1443" y="1100"/>
                  <a:pt x="1443" y="1100"/>
                  <a:pt x="1443" y="1100"/>
                </a:cubicBezTo>
                <a:lnTo>
                  <a:pt x="1443" y="413"/>
                </a:lnTo>
                <a:close/>
                <a:moveTo>
                  <a:pt x="1442" y="138"/>
                </a:moveTo>
                <a:cubicBezTo>
                  <a:pt x="472" y="138"/>
                  <a:pt x="472" y="138"/>
                  <a:pt x="472" y="138"/>
                </a:cubicBezTo>
                <a:cubicBezTo>
                  <a:pt x="490" y="186"/>
                  <a:pt x="489" y="230"/>
                  <a:pt x="472" y="276"/>
                </a:cubicBezTo>
                <a:cubicBezTo>
                  <a:pt x="1442" y="276"/>
                  <a:pt x="1442" y="276"/>
                  <a:pt x="1442" y="276"/>
                </a:cubicBezTo>
                <a:cubicBezTo>
                  <a:pt x="1531" y="276"/>
                  <a:pt x="1534" y="138"/>
                  <a:pt x="1442" y="138"/>
                </a:cubicBezTo>
                <a:close/>
                <a:moveTo>
                  <a:pt x="710" y="962"/>
                </a:moveTo>
                <a:cubicBezTo>
                  <a:pt x="799" y="801"/>
                  <a:pt x="862" y="719"/>
                  <a:pt x="947" y="644"/>
                </a:cubicBezTo>
                <a:cubicBezTo>
                  <a:pt x="936" y="619"/>
                  <a:pt x="936" y="619"/>
                  <a:pt x="936" y="619"/>
                </a:cubicBezTo>
                <a:cubicBezTo>
                  <a:pt x="832" y="683"/>
                  <a:pt x="777" y="732"/>
                  <a:pt x="693" y="827"/>
                </a:cubicBezTo>
                <a:cubicBezTo>
                  <a:pt x="648" y="795"/>
                  <a:pt x="623" y="780"/>
                  <a:pt x="583" y="761"/>
                </a:cubicBezTo>
                <a:cubicBezTo>
                  <a:pt x="549" y="793"/>
                  <a:pt x="549" y="793"/>
                  <a:pt x="549" y="793"/>
                </a:cubicBezTo>
                <a:cubicBezTo>
                  <a:pt x="617" y="856"/>
                  <a:pt x="654" y="897"/>
                  <a:pt x="710" y="962"/>
                </a:cubicBezTo>
                <a:close/>
                <a:moveTo>
                  <a:pt x="1305" y="619"/>
                </a:moveTo>
                <a:cubicBezTo>
                  <a:pt x="1030" y="619"/>
                  <a:pt x="1030" y="619"/>
                  <a:pt x="1030" y="619"/>
                </a:cubicBezTo>
                <a:cubicBezTo>
                  <a:pt x="1030" y="688"/>
                  <a:pt x="1030" y="688"/>
                  <a:pt x="1030" y="688"/>
                </a:cubicBezTo>
                <a:cubicBezTo>
                  <a:pt x="1305" y="688"/>
                  <a:pt x="1305" y="688"/>
                  <a:pt x="1305" y="688"/>
                </a:cubicBezTo>
                <a:cubicBezTo>
                  <a:pt x="1305" y="619"/>
                  <a:pt x="1305" y="619"/>
                  <a:pt x="1305" y="619"/>
                </a:cubicBezTo>
                <a:close/>
                <a:moveTo>
                  <a:pt x="1305" y="756"/>
                </a:moveTo>
                <a:cubicBezTo>
                  <a:pt x="1030" y="756"/>
                  <a:pt x="1030" y="756"/>
                  <a:pt x="1030" y="756"/>
                </a:cubicBezTo>
                <a:cubicBezTo>
                  <a:pt x="1030" y="825"/>
                  <a:pt x="1030" y="825"/>
                  <a:pt x="1030" y="825"/>
                </a:cubicBezTo>
                <a:cubicBezTo>
                  <a:pt x="1305" y="825"/>
                  <a:pt x="1305" y="825"/>
                  <a:pt x="1305" y="825"/>
                </a:cubicBezTo>
                <a:cubicBezTo>
                  <a:pt x="1305" y="756"/>
                  <a:pt x="1305" y="756"/>
                  <a:pt x="1305" y="756"/>
                </a:cubicBezTo>
                <a:close/>
                <a:moveTo>
                  <a:pt x="1305" y="894"/>
                </a:moveTo>
                <a:cubicBezTo>
                  <a:pt x="1030" y="894"/>
                  <a:pt x="1030" y="894"/>
                  <a:pt x="1030" y="894"/>
                </a:cubicBezTo>
                <a:cubicBezTo>
                  <a:pt x="1030" y="962"/>
                  <a:pt x="1030" y="962"/>
                  <a:pt x="1030" y="962"/>
                </a:cubicBezTo>
                <a:cubicBezTo>
                  <a:pt x="1305" y="962"/>
                  <a:pt x="1305" y="962"/>
                  <a:pt x="1305" y="962"/>
                </a:cubicBezTo>
                <a:cubicBezTo>
                  <a:pt x="1305" y="894"/>
                  <a:pt x="1305" y="894"/>
                  <a:pt x="1305" y="89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" name="diploma_107650"/>
          <p:cNvSpPr>
            <a:spLocks noChangeAspect="1"/>
          </p:cNvSpPr>
          <p:nvPr/>
        </p:nvSpPr>
        <p:spPr bwMode="auto">
          <a:xfrm>
            <a:off x="3663309" y="3281122"/>
            <a:ext cx="609685" cy="581033"/>
          </a:xfrm>
          <a:custGeom>
            <a:avLst/>
            <a:gdLst>
              <a:gd name="connsiteX0" fmla="*/ 59674 w 608133"/>
              <a:gd name="connsiteY0" fmla="*/ 311674 h 579554"/>
              <a:gd name="connsiteX1" fmla="*/ 59674 w 608133"/>
              <a:gd name="connsiteY1" fmla="*/ 362306 h 579554"/>
              <a:gd name="connsiteX2" fmla="*/ 210911 w 608133"/>
              <a:gd name="connsiteY2" fmla="*/ 362306 h 579554"/>
              <a:gd name="connsiteX3" fmla="*/ 210911 w 608133"/>
              <a:gd name="connsiteY3" fmla="*/ 311674 h 579554"/>
              <a:gd name="connsiteX4" fmla="*/ 425746 w 608133"/>
              <a:gd name="connsiteY4" fmla="*/ 278028 h 579554"/>
              <a:gd name="connsiteX5" fmla="*/ 512144 w 608133"/>
              <a:gd name="connsiteY5" fmla="*/ 364287 h 579554"/>
              <a:gd name="connsiteX6" fmla="*/ 483294 w 608133"/>
              <a:gd name="connsiteY6" fmla="*/ 428564 h 579554"/>
              <a:gd name="connsiteX7" fmla="*/ 531428 w 608133"/>
              <a:gd name="connsiteY7" fmla="*/ 525434 h 579554"/>
              <a:gd name="connsiteX8" fmla="*/ 518521 w 608133"/>
              <a:gd name="connsiteY8" fmla="*/ 579554 h 579554"/>
              <a:gd name="connsiteX9" fmla="*/ 467502 w 608133"/>
              <a:gd name="connsiteY9" fmla="*/ 556966 h 579554"/>
              <a:gd name="connsiteX10" fmla="*/ 425898 w 608133"/>
              <a:gd name="connsiteY10" fmla="*/ 472830 h 579554"/>
              <a:gd name="connsiteX11" fmla="*/ 384141 w 608133"/>
              <a:gd name="connsiteY11" fmla="*/ 556966 h 579554"/>
              <a:gd name="connsiteX12" fmla="*/ 333274 w 608133"/>
              <a:gd name="connsiteY12" fmla="*/ 579554 h 579554"/>
              <a:gd name="connsiteX13" fmla="*/ 320367 w 608133"/>
              <a:gd name="connsiteY13" fmla="*/ 525434 h 579554"/>
              <a:gd name="connsiteX14" fmla="*/ 368349 w 608133"/>
              <a:gd name="connsiteY14" fmla="*/ 428715 h 579554"/>
              <a:gd name="connsiteX15" fmla="*/ 339347 w 608133"/>
              <a:gd name="connsiteY15" fmla="*/ 364287 h 579554"/>
              <a:gd name="connsiteX16" fmla="*/ 425746 w 608133"/>
              <a:gd name="connsiteY16" fmla="*/ 278028 h 579554"/>
              <a:gd name="connsiteX17" fmla="*/ 59674 w 608133"/>
              <a:gd name="connsiteY17" fmla="*/ 189490 h 579554"/>
              <a:gd name="connsiteX18" fmla="*/ 59674 w 608133"/>
              <a:gd name="connsiteY18" fmla="*/ 239971 h 579554"/>
              <a:gd name="connsiteX19" fmla="*/ 279088 w 608133"/>
              <a:gd name="connsiteY19" fmla="*/ 239971 h 579554"/>
              <a:gd name="connsiteX20" fmla="*/ 279088 w 608133"/>
              <a:gd name="connsiteY20" fmla="*/ 189490 h 579554"/>
              <a:gd name="connsiteX21" fmla="*/ 59674 w 608133"/>
              <a:gd name="connsiteY21" fmla="*/ 67155 h 579554"/>
              <a:gd name="connsiteX22" fmla="*/ 59674 w 608133"/>
              <a:gd name="connsiteY22" fmla="*/ 117636 h 579554"/>
              <a:gd name="connsiteX23" fmla="*/ 489543 w 608133"/>
              <a:gd name="connsiteY23" fmla="*/ 117636 h 579554"/>
              <a:gd name="connsiteX24" fmla="*/ 489543 w 608133"/>
              <a:gd name="connsiteY24" fmla="*/ 67155 h 579554"/>
              <a:gd name="connsiteX25" fmla="*/ 0 w 608133"/>
              <a:gd name="connsiteY25" fmla="*/ 0 h 579554"/>
              <a:gd name="connsiteX26" fmla="*/ 608133 w 608133"/>
              <a:gd name="connsiteY26" fmla="*/ 0 h 579554"/>
              <a:gd name="connsiteX27" fmla="*/ 608133 w 608133"/>
              <a:gd name="connsiteY27" fmla="*/ 429461 h 579554"/>
              <a:gd name="connsiteX28" fmla="*/ 546181 w 608133"/>
              <a:gd name="connsiteY28" fmla="*/ 429461 h 579554"/>
              <a:gd name="connsiteX29" fmla="*/ 562732 w 608133"/>
              <a:gd name="connsiteY29" fmla="*/ 364276 h 579554"/>
              <a:gd name="connsiteX30" fmla="*/ 425769 w 608133"/>
              <a:gd name="connsiteY30" fmla="*/ 227540 h 579554"/>
              <a:gd name="connsiteX31" fmla="*/ 288806 w 608133"/>
              <a:gd name="connsiteY31" fmla="*/ 364276 h 579554"/>
              <a:gd name="connsiteX32" fmla="*/ 305357 w 608133"/>
              <a:gd name="connsiteY32" fmla="*/ 429461 h 579554"/>
              <a:gd name="connsiteX33" fmla="*/ 0 w 608133"/>
              <a:gd name="connsiteY33" fmla="*/ 429461 h 579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608133" h="579554">
                <a:moveTo>
                  <a:pt x="59674" y="311674"/>
                </a:moveTo>
                <a:lnTo>
                  <a:pt x="59674" y="362306"/>
                </a:lnTo>
                <a:lnTo>
                  <a:pt x="210911" y="362306"/>
                </a:lnTo>
                <a:lnTo>
                  <a:pt x="210911" y="311674"/>
                </a:lnTo>
                <a:close/>
                <a:moveTo>
                  <a:pt x="425746" y="278028"/>
                </a:moveTo>
                <a:cubicBezTo>
                  <a:pt x="473424" y="278028"/>
                  <a:pt x="512144" y="316685"/>
                  <a:pt x="512144" y="364287"/>
                </a:cubicBezTo>
                <a:cubicBezTo>
                  <a:pt x="512144" y="389906"/>
                  <a:pt x="501060" y="412798"/>
                  <a:pt x="483294" y="428564"/>
                </a:cubicBezTo>
                <a:lnTo>
                  <a:pt x="531428" y="525434"/>
                </a:lnTo>
                <a:lnTo>
                  <a:pt x="518521" y="579554"/>
                </a:lnTo>
                <a:lnTo>
                  <a:pt x="467502" y="556966"/>
                </a:lnTo>
                <a:lnTo>
                  <a:pt x="425898" y="472830"/>
                </a:lnTo>
                <a:lnTo>
                  <a:pt x="384141" y="556966"/>
                </a:lnTo>
                <a:lnTo>
                  <a:pt x="333274" y="579554"/>
                </a:lnTo>
                <a:lnTo>
                  <a:pt x="320367" y="525434"/>
                </a:lnTo>
                <a:lnTo>
                  <a:pt x="368349" y="428715"/>
                </a:lnTo>
                <a:cubicBezTo>
                  <a:pt x="350584" y="412949"/>
                  <a:pt x="339347" y="389906"/>
                  <a:pt x="339347" y="364287"/>
                </a:cubicBezTo>
                <a:cubicBezTo>
                  <a:pt x="339347" y="316685"/>
                  <a:pt x="378067" y="278028"/>
                  <a:pt x="425746" y="278028"/>
                </a:cubicBezTo>
                <a:close/>
                <a:moveTo>
                  <a:pt x="59674" y="189490"/>
                </a:moveTo>
                <a:lnTo>
                  <a:pt x="59674" y="239971"/>
                </a:lnTo>
                <a:lnTo>
                  <a:pt x="279088" y="239971"/>
                </a:lnTo>
                <a:lnTo>
                  <a:pt x="279088" y="189490"/>
                </a:lnTo>
                <a:close/>
                <a:moveTo>
                  <a:pt x="59674" y="67155"/>
                </a:moveTo>
                <a:lnTo>
                  <a:pt x="59674" y="117636"/>
                </a:lnTo>
                <a:lnTo>
                  <a:pt x="489543" y="117636"/>
                </a:lnTo>
                <a:lnTo>
                  <a:pt x="489543" y="67155"/>
                </a:lnTo>
                <a:close/>
                <a:moveTo>
                  <a:pt x="0" y="0"/>
                </a:moveTo>
                <a:lnTo>
                  <a:pt x="608133" y="0"/>
                </a:lnTo>
                <a:lnTo>
                  <a:pt x="608133" y="429461"/>
                </a:lnTo>
                <a:lnTo>
                  <a:pt x="546181" y="429461"/>
                </a:lnTo>
                <a:cubicBezTo>
                  <a:pt x="556962" y="409602"/>
                  <a:pt x="562732" y="387318"/>
                  <a:pt x="562732" y="364276"/>
                </a:cubicBezTo>
                <a:cubicBezTo>
                  <a:pt x="562732" y="288935"/>
                  <a:pt x="501387" y="227540"/>
                  <a:pt x="425769" y="227540"/>
                </a:cubicBezTo>
                <a:cubicBezTo>
                  <a:pt x="349695" y="227540"/>
                  <a:pt x="288806" y="289390"/>
                  <a:pt x="288806" y="364276"/>
                </a:cubicBezTo>
                <a:cubicBezTo>
                  <a:pt x="288806" y="387318"/>
                  <a:pt x="294576" y="409602"/>
                  <a:pt x="305357" y="429461"/>
                </a:cubicBezTo>
                <a:lnTo>
                  <a:pt x="0" y="42946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2" name="矩形 1"/>
          <p:cNvSpPr/>
          <p:nvPr/>
        </p:nvSpPr>
        <p:spPr>
          <a:xfrm>
            <a:off x="983583" y="1386236"/>
            <a:ext cx="505779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结合当前“不忘初心、牢记使命”主题教育</a:t>
            </a:r>
          </a:p>
        </p:txBody>
      </p:sp>
    </p:spTree>
    <p:extLst>
      <p:ext uri="{BB962C8B-B14F-4D97-AF65-F5344CB8AC3E}">
        <p14:creationId xmlns:p14="http://schemas.microsoft.com/office/powerpoint/2010/main" val="2091945085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212" name="矩形 25"/>
          <p:cNvSpPr/>
          <p:nvPr/>
        </p:nvSpPr>
        <p:spPr bwMode="auto">
          <a:xfrm>
            <a:off x="318976" y="249866"/>
            <a:ext cx="11632019" cy="983511"/>
          </a:xfrm>
          <a:prstGeom prst="rect">
            <a:avLst/>
          </a:prstGeom>
          <a:noFill/>
          <a:ln w="25400" cap="flat" cmpd="dbl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20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49213" name="TextBox 26"/>
          <p:cNvSpPr txBox="1"/>
          <p:nvPr/>
        </p:nvSpPr>
        <p:spPr>
          <a:xfrm>
            <a:off x="808074" y="276446"/>
            <a:ext cx="10675089" cy="92333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 defTabSz="457200"/>
            <a:r>
              <a:rPr lang="zh-CN" altLang="en-US" sz="5400" b="1" dirty="0">
                <a:solidFill>
                  <a:srgbClr val="0068B7"/>
                </a:solidFill>
                <a:latin typeface="微软雅黑" pitchFamily="34" charset="-122"/>
                <a:ea typeface="微软雅黑" pitchFamily="34" charset="-122"/>
                <a:sym typeface="Arial"/>
              </a:rPr>
              <a:t>结束语</a:t>
            </a:r>
          </a:p>
        </p:txBody>
      </p:sp>
      <p:cxnSp>
        <p:nvCxnSpPr>
          <p:cNvPr id="3145773" name="直接连接符 2"/>
          <p:cNvCxnSpPr>
            <a:cxnSpLocks/>
          </p:cNvCxnSpPr>
          <p:nvPr/>
        </p:nvCxnSpPr>
        <p:spPr bwMode="auto">
          <a:xfrm flipV="1">
            <a:off x="1062317" y="2544352"/>
            <a:ext cx="10058400" cy="1344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68B7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145774" name="直接连接符 18"/>
          <p:cNvCxnSpPr>
            <a:cxnSpLocks/>
          </p:cNvCxnSpPr>
          <p:nvPr/>
        </p:nvCxnSpPr>
        <p:spPr bwMode="auto">
          <a:xfrm flipV="1">
            <a:off x="1062317" y="5416939"/>
            <a:ext cx="10058400" cy="13447"/>
          </a:xfrm>
          <a:prstGeom prst="line">
            <a:avLst/>
          </a:prstGeom>
          <a:solidFill>
            <a:schemeClr val="accent1"/>
          </a:solidFill>
          <a:ln w="107950" cap="flat" cmpd="tri" algn="ctr">
            <a:solidFill>
              <a:srgbClr val="0068B7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049214" name="矩形 1"/>
          <p:cNvSpPr/>
          <p:nvPr/>
        </p:nvSpPr>
        <p:spPr>
          <a:xfrm>
            <a:off x="1260765" y="2582615"/>
            <a:ext cx="94765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zh-CN" altLang="en-US" sz="2400" b="1" kern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endParaRPr lang="en-US" altLang="zh-CN" sz="4000" b="1" kern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9215" name="矩形 2"/>
          <p:cNvSpPr/>
          <p:nvPr/>
        </p:nvSpPr>
        <p:spPr>
          <a:xfrm>
            <a:off x="1568008" y="3007413"/>
            <a:ext cx="904701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88000" algn="just">
              <a:lnSpc>
                <a:spcPct val="150000"/>
              </a:lnSpc>
            </a:pP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广大年轻干部要保持对党的忠诚心、对人民的感恩心、对事业的进取心、对法纪的敬畏心，做到信念坚、政治强、本领高、作风硬。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9216" name="文本框 3"/>
          <p:cNvSpPr txBox="1"/>
          <p:nvPr/>
        </p:nvSpPr>
        <p:spPr>
          <a:xfrm>
            <a:off x="3796145" y="5666501"/>
            <a:ext cx="7324572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defTabSz="457200"/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Arial"/>
              </a:rPr>
              <a:t>——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Arial"/>
              </a:rPr>
              <a:t>习近平总书记在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Arial"/>
              </a:rPr>
              <a:t>2019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Arial"/>
              </a:rPr>
              <a:t>年春季学期中央党校（国家行政学院）中青年干部培训班开班仪式上的讲话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  <a:sym typeface="Arial"/>
            </a:endParaRPr>
          </a:p>
        </p:txBody>
      </p:sp>
      <p:sp>
        <p:nvSpPr>
          <p:cNvPr id="9" name="文本框 42"/>
          <p:cNvSpPr txBox="1"/>
          <p:nvPr/>
        </p:nvSpPr>
        <p:spPr>
          <a:xfrm>
            <a:off x="1064220" y="1912058"/>
            <a:ext cx="10058400" cy="584775"/>
          </a:xfrm>
          <a:prstGeom prst="rect">
            <a:avLst/>
          </a:prstGeom>
          <a:solidFill>
            <a:srgbClr val="0068B7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不负期望，立志做新时代优秀年轻干部</a:t>
            </a:r>
            <a:endParaRPr kumimoji="0" lang="zh-CN" altLang="en-US" sz="32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25" name="椭圆 19"/>
          <p:cNvSpPr/>
          <p:nvPr/>
        </p:nvSpPr>
        <p:spPr>
          <a:xfrm>
            <a:off x="7000795" y="1732953"/>
            <a:ext cx="666352" cy="666352"/>
          </a:xfrm>
          <a:prstGeom prst="ellipse">
            <a:avLst/>
          </a:prstGeom>
          <a:solidFill>
            <a:srgbClr val="0068B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8726" name="椭圆 20"/>
          <p:cNvSpPr/>
          <p:nvPr/>
        </p:nvSpPr>
        <p:spPr>
          <a:xfrm>
            <a:off x="7003079" y="2701701"/>
            <a:ext cx="666352" cy="666352"/>
          </a:xfrm>
          <a:prstGeom prst="ellipse">
            <a:avLst/>
          </a:prstGeom>
          <a:solidFill>
            <a:srgbClr val="0068B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8727" name="椭圆 21"/>
          <p:cNvSpPr/>
          <p:nvPr/>
        </p:nvSpPr>
        <p:spPr>
          <a:xfrm>
            <a:off x="6999149" y="3695469"/>
            <a:ext cx="666352" cy="666352"/>
          </a:xfrm>
          <a:prstGeom prst="ellipse">
            <a:avLst/>
          </a:prstGeom>
          <a:solidFill>
            <a:srgbClr val="0068B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8728" name="椭圆 22"/>
          <p:cNvSpPr/>
          <p:nvPr/>
        </p:nvSpPr>
        <p:spPr>
          <a:xfrm>
            <a:off x="6999149" y="4627316"/>
            <a:ext cx="666352" cy="666352"/>
          </a:xfrm>
          <a:prstGeom prst="ellipse">
            <a:avLst/>
          </a:prstGeom>
          <a:solidFill>
            <a:srgbClr val="0068B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8729" name="文本框 23"/>
          <p:cNvSpPr txBox="1"/>
          <p:nvPr/>
        </p:nvSpPr>
        <p:spPr>
          <a:xfrm>
            <a:off x="7756584" y="1746756"/>
            <a:ext cx="42757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3200" spc="-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完善</a:t>
            </a:r>
            <a:r>
              <a:rPr lang="zh-CN" altLang="en-US" sz="3200" kern="0" spc="-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干部管理</a:t>
            </a:r>
            <a:r>
              <a:rPr lang="zh-CN" altLang="en-US" sz="3200" kern="0" spc="-3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组织</a:t>
            </a:r>
            <a:r>
              <a:rPr lang="zh-CN" altLang="en-US" sz="3200" kern="0" spc="-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体系</a:t>
            </a:r>
            <a:endParaRPr lang="zh-CN" altLang="en-US" sz="3200" kern="0" spc="-3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8730" name="文本框 24"/>
          <p:cNvSpPr txBox="1"/>
          <p:nvPr/>
        </p:nvSpPr>
        <p:spPr>
          <a:xfrm>
            <a:off x="8042142" y="2681042"/>
            <a:ext cx="41498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加强四套班子建设</a:t>
            </a:r>
          </a:p>
        </p:txBody>
      </p:sp>
      <p:sp>
        <p:nvSpPr>
          <p:cNvPr id="1048731" name="文本框 27"/>
          <p:cNvSpPr txBox="1"/>
          <p:nvPr/>
        </p:nvSpPr>
        <p:spPr>
          <a:xfrm>
            <a:off x="8047511" y="3686757"/>
            <a:ext cx="40369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思源黑体 CN Medium" panose="020B0600000000000000" pitchFamily="34" charset="-122"/>
              </a:rPr>
              <a:t>激励干部担当作为</a:t>
            </a:r>
          </a:p>
        </p:txBody>
      </p:sp>
      <p:sp>
        <p:nvSpPr>
          <p:cNvPr id="1048732" name="文本框 40"/>
          <p:cNvSpPr txBox="1"/>
          <p:nvPr/>
        </p:nvSpPr>
        <p:spPr>
          <a:xfrm>
            <a:off x="8042142" y="4664941"/>
            <a:ext cx="39326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培养</a:t>
            </a:r>
            <a:r>
              <a:rPr lang="zh-CN" alt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优秀年轻干部</a:t>
            </a:r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8733" name="文本框 45"/>
          <p:cNvSpPr txBox="1"/>
          <p:nvPr/>
        </p:nvSpPr>
        <p:spPr>
          <a:xfrm>
            <a:off x="6930612" y="1758332"/>
            <a:ext cx="690880" cy="62484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8734" name="文本框 46"/>
          <p:cNvSpPr txBox="1"/>
          <p:nvPr/>
        </p:nvSpPr>
        <p:spPr>
          <a:xfrm>
            <a:off x="6913642" y="2703316"/>
            <a:ext cx="690881" cy="62484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8735" name="文本框 47"/>
          <p:cNvSpPr txBox="1"/>
          <p:nvPr/>
        </p:nvSpPr>
        <p:spPr>
          <a:xfrm>
            <a:off x="6946457" y="3694618"/>
            <a:ext cx="690880" cy="62484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8736" name="文本框 48"/>
          <p:cNvSpPr txBox="1"/>
          <p:nvPr/>
        </p:nvSpPr>
        <p:spPr>
          <a:xfrm>
            <a:off x="6905784" y="4672273"/>
            <a:ext cx="690880" cy="62484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8737" name="矩形 49"/>
          <p:cNvSpPr/>
          <p:nvPr/>
        </p:nvSpPr>
        <p:spPr>
          <a:xfrm>
            <a:off x="0" y="1732953"/>
            <a:ext cx="6096000" cy="3544294"/>
          </a:xfrm>
          <a:prstGeom prst="rect">
            <a:avLst/>
          </a:prstGeom>
          <a:solidFill>
            <a:srgbClr val="0068B7"/>
          </a:solidFill>
          <a:ln>
            <a:solidFill>
              <a:srgbClr val="0068B7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8738" name="文本框 50"/>
          <p:cNvSpPr txBox="1"/>
          <p:nvPr/>
        </p:nvSpPr>
        <p:spPr>
          <a:xfrm>
            <a:off x="0" y="2684134"/>
            <a:ext cx="6096000" cy="1285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endParaRPr lang="zh-CN" altLang="en-US" sz="8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8739" name="文本框 51"/>
          <p:cNvSpPr txBox="1"/>
          <p:nvPr/>
        </p:nvSpPr>
        <p:spPr>
          <a:xfrm>
            <a:off x="0" y="3869647"/>
            <a:ext cx="6096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lang="zh-CN" altLang="en-US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145731" name="直接连接符 52"/>
          <p:cNvCxnSpPr>
            <a:cxnSpLocks/>
          </p:cNvCxnSpPr>
          <p:nvPr/>
        </p:nvCxnSpPr>
        <p:spPr>
          <a:xfrm flipV="1">
            <a:off x="6580172" y="1746756"/>
            <a:ext cx="0" cy="3489732"/>
          </a:xfrm>
          <a:prstGeom prst="line">
            <a:avLst/>
          </a:prstGeom>
          <a:ln w="3175">
            <a:solidFill>
              <a:schemeClr val="tx1">
                <a:lumMod val="75000"/>
                <a:lumOff val="2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45732" name="直接连接符 53"/>
          <p:cNvCxnSpPr>
            <a:cxnSpLocks/>
          </p:cNvCxnSpPr>
          <p:nvPr/>
        </p:nvCxnSpPr>
        <p:spPr>
          <a:xfrm>
            <a:off x="6580172" y="1759984"/>
            <a:ext cx="0" cy="3489732"/>
          </a:xfrm>
          <a:prstGeom prst="line">
            <a:avLst/>
          </a:prstGeom>
          <a:ln w="3175">
            <a:solidFill>
              <a:srgbClr val="0068B7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random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43" name="流程图: 卡片 4"/>
          <p:cNvSpPr/>
          <p:nvPr/>
        </p:nvSpPr>
        <p:spPr>
          <a:xfrm flipH="1" flipV="1">
            <a:off x="5316920" y="2204305"/>
            <a:ext cx="6875080" cy="2520000"/>
          </a:xfrm>
          <a:prstGeom prst="flowChartPunchedCard">
            <a:avLst/>
          </a:prstGeom>
          <a:solidFill>
            <a:srgbClr val="0068B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8744" name="文本框 6"/>
          <p:cNvSpPr txBox="1"/>
          <p:nvPr/>
        </p:nvSpPr>
        <p:spPr>
          <a:xfrm>
            <a:off x="5625412" y="3171917"/>
            <a:ext cx="4788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完善干部</a:t>
            </a:r>
            <a:r>
              <a:rPr lang="zh-CN" altLang="en-US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管理组织</a:t>
            </a:r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体系</a:t>
            </a:r>
            <a:endParaRPr lang="zh-CN" altLang="en-US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8745" name="文本框 7"/>
          <p:cNvSpPr txBox="1"/>
          <p:nvPr/>
        </p:nvSpPr>
        <p:spPr>
          <a:xfrm>
            <a:off x="267496" y="1853079"/>
            <a:ext cx="3688081" cy="18059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5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苹方 细体" panose="020B0200000000000000" pitchFamily="34" charset="-122"/>
                <a:ea typeface="苹方 细体" panose="020B0200000000000000" pitchFamily="34" charset="-122"/>
              </a:rPr>
              <a:t>PART</a:t>
            </a:r>
            <a:endParaRPr lang="zh-CN" altLang="en-US" sz="11500" dirty="0">
              <a:solidFill>
                <a:schemeClr val="tx1">
                  <a:lumMod val="50000"/>
                  <a:lumOff val="50000"/>
                </a:schemeClr>
              </a:solidFill>
              <a:latin typeface="苹方 细体" panose="020B0200000000000000" pitchFamily="34" charset="-122"/>
              <a:ea typeface="苹方 细体" panose="020B0200000000000000" pitchFamily="34" charset="-122"/>
            </a:endParaRPr>
          </a:p>
        </p:txBody>
      </p:sp>
      <p:sp>
        <p:nvSpPr>
          <p:cNvPr id="1048746" name="文本框 8"/>
          <p:cNvSpPr txBox="1"/>
          <p:nvPr/>
        </p:nvSpPr>
        <p:spPr>
          <a:xfrm>
            <a:off x="267496" y="3576578"/>
            <a:ext cx="2583180" cy="15138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苹方 细体" panose="020B0200000000000000" pitchFamily="34" charset="-122"/>
                <a:ea typeface="苹方 细体" panose="020B0200000000000000" pitchFamily="34" charset="-122"/>
              </a:rPr>
              <a:t>ONE</a:t>
            </a:r>
            <a:endParaRPr lang="zh-CN" altLang="en-US" sz="9600" dirty="0">
              <a:solidFill>
                <a:schemeClr val="tx1">
                  <a:lumMod val="50000"/>
                  <a:lumOff val="50000"/>
                </a:schemeClr>
              </a:solidFill>
              <a:latin typeface="苹方 细体" panose="020B0200000000000000" pitchFamily="34" charset="-122"/>
              <a:ea typeface="苹方 细体" panose="020B0200000000000000" pitchFamily="34" charset="-122"/>
            </a:endParaRPr>
          </a:p>
        </p:txBody>
      </p:sp>
      <p:sp>
        <p:nvSpPr>
          <p:cNvPr id="1048747" name="矩形 1"/>
          <p:cNvSpPr/>
          <p:nvPr/>
        </p:nvSpPr>
        <p:spPr>
          <a:xfrm>
            <a:off x="4280880" y="2204305"/>
            <a:ext cx="939112" cy="2520000"/>
          </a:xfrm>
          <a:prstGeom prst="rect">
            <a:avLst/>
          </a:prstGeom>
          <a:solidFill>
            <a:srgbClr val="0068B7"/>
          </a:solidFill>
          <a:ln>
            <a:solidFill>
              <a:schemeClr val="bg1"/>
            </a:solidFill>
          </a:ln>
        </p:spPr>
        <p:txBody>
          <a:bodyPr wrap="square" lIns="91440" tIns="45720" rIns="91440" bIns="45720">
            <a:noAutofit/>
          </a:bodyPr>
          <a:lstStyle/>
          <a:p>
            <a:pPr algn="ctr"/>
            <a:r>
              <a:rPr lang="en-US" altLang="zh-CN" sz="13800" dirty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Rockwell Condensed" panose="02060603050405020104" pitchFamily="18" charset="0"/>
              </a:rPr>
              <a:t>1</a:t>
            </a:r>
            <a:endParaRPr lang="zh-CN" altLang="en-US" sz="13800" b="0" cap="none" spc="0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Rockwell Condensed" panose="02060603050405020104" pitchFamily="18" charset="0"/>
            </a:endParaRPr>
          </a:p>
        </p:txBody>
      </p:sp>
    </p:spTree>
  </p:cSld>
  <p:clrMapOvr>
    <a:masterClrMapping/>
  </p:clrMapOvr>
  <p:transition spd="slow">
    <p:random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51" name="文本框 36"/>
          <p:cNvSpPr txBox="1"/>
          <p:nvPr/>
        </p:nvSpPr>
        <p:spPr>
          <a:xfrm>
            <a:off x="1274988" y="2146264"/>
            <a:ext cx="2467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ctr">
              <a:buFont typeface="Wingdings" panose="05000000000000000000" pitchFamily="2" charset="2"/>
              <a:buChar char="l"/>
            </a:pPr>
            <a:r>
              <a:rPr lang="en-US" altLang="zh-CN" sz="240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培育</a:t>
            </a:r>
            <a:endParaRPr lang="en-US" altLang="zh-CN" sz="240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8752" name="文本框 36"/>
          <p:cNvSpPr txBox="1"/>
          <p:nvPr/>
        </p:nvSpPr>
        <p:spPr>
          <a:xfrm>
            <a:off x="3586084" y="2126875"/>
            <a:ext cx="2467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00100" lvl="1" indent="-342900" algn="ctr">
              <a:buFont typeface="Wingdings" panose="05000000000000000000" pitchFamily="2" charset="2"/>
              <a:buChar char="l"/>
            </a:pPr>
            <a:r>
              <a:rPr lang="en-US" altLang="zh-CN" sz="2400" noProof="0" dirty="0">
                <a:ln>
                  <a:noFill/>
                </a:ln>
                <a:solidFill>
                  <a:srgbClr val="0068B7"/>
                </a:solidFill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400" noProof="0" dirty="0" smtClean="0">
                <a:solidFill>
                  <a:srgbClr val="0068B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选拔</a:t>
            </a:r>
            <a:endParaRPr lang="en-US" altLang="zh-CN" sz="2400" noProof="0" dirty="0">
              <a:ln>
                <a:noFill/>
              </a:ln>
              <a:solidFill>
                <a:srgbClr val="0068B7"/>
              </a:solidFill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8753" name="文本框 36"/>
          <p:cNvSpPr txBox="1"/>
          <p:nvPr/>
        </p:nvSpPr>
        <p:spPr>
          <a:xfrm>
            <a:off x="5897181" y="2145925"/>
            <a:ext cx="2467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ctr">
              <a:buFont typeface="Wingdings" panose="05000000000000000000" pitchFamily="2" charset="2"/>
              <a:buChar char="l"/>
            </a:pPr>
            <a:r>
              <a:rPr lang="en-US" altLang="zh-CN" sz="240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40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管理</a:t>
            </a:r>
            <a:endParaRPr lang="en-US" altLang="zh-CN" sz="240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8754" name="文本框 36"/>
          <p:cNvSpPr txBox="1"/>
          <p:nvPr/>
        </p:nvSpPr>
        <p:spPr>
          <a:xfrm>
            <a:off x="8208277" y="2145925"/>
            <a:ext cx="2467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ctr">
              <a:buFont typeface="Wingdings" panose="05000000000000000000" pitchFamily="2" charset="2"/>
              <a:buChar char="l"/>
            </a:pPr>
            <a:r>
              <a:rPr lang="en-US" altLang="zh-CN" sz="2400" noProof="0" dirty="0">
                <a:ln>
                  <a:noFill/>
                </a:ln>
                <a:solidFill>
                  <a:srgbClr val="0068B7"/>
                </a:solidFill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400" noProof="0" dirty="0" smtClean="0">
                <a:ln>
                  <a:noFill/>
                </a:ln>
                <a:solidFill>
                  <a:srgbClr val="0068B7"/>
                </a:solidFill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使用</a:t>
            </a:r>
            <a:endParaRPr lang="en-US" altLang="zh-CN" sz="2400" noProof="0" dirty="0">
              <a:ln>
                <a:noFill/>
              </a:ln>
              <a:solidFill>
                <a:srgbClr val="0068B7"/>
              </a:solidFill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8755" name="文本框 36"/>
          <p:cNvSpPr txBox="1"/>
          <p:nvPr/>
        </p:nvSpPr>
        <p:spPr>
          <a:xfrm>
            <a:off x="262178" y="4151171"/>
            <a:ext cx="2467184" cy="1513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panose="05000000000000000000" pitchFamily="2" charset="2"/>
              <a:buChar char="l"/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建立源头培养、跟踪培养、全程培养的素质培养体系</a:t>
            </a:r>
            <a:endParaRPr lang="en-US" altLang="zh-CN" sz="240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8756" name="文本框 36"/>
          <p:cNvSpPr txBox="1"/>
          <p:nvPr/>
        </p:nvSpPr>
        <p:spPr>
          <a:xfrm>
            <a:off x="2621523" y="4694032"/>
            <a:ext cx="2467184" cy="1513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panose="05000000000000000000" pitchFamily="2" charset="2"/>
              <a:buChar char="l"/>
            </a:pPr>
            <a:r>
              <a:rPr lang="zh-CN" altLang="en-US" sz="2400" dirty="0">
                <a:solidFill>
                  <a:srgbClr val="0068B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建立日常考核、分类考核、近距离考核的知事识人体系</a:t>
            </a:r>
            <a:endParaRPr lang="en-US" altLang="zh-CN" sz="2400" noProof="0" dirty="0">
              <a:ln>
                <a:noFill/>
              </a:ln>
              <a:solidFill>
                <a:srgbClr val="0068B7"/>
              </a:solidFill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8757" name="文本框 36"/>
          <p:cNvSpPr txBox="1"/>
          <p:nvPr/>
        </p:nvSpPr>
        <p:spPr>
          <a:xfrm>
            <a:off x="4955148" y="4091939"/>
            <a:ext cx="2467184" cy="1513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panose="05000000000000000000" pitchFamily="2" charset="2"/>
              <a:buChar char="l"/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建立以德为先、任人唯贤、人事相宜的选拔任用体系</a:t>
            </a:r>
            <a:endParaRPr lang="en-US" altLang="zh-CN" sz="240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8758" name="文本框 36"/>
          <p:cNvSpPr txBox="1"/>
          <p:nvPr/>
        </p:nvSpPr>
        <p:spPr>
          <a:xfrm>
            <a:off x="7288773" y="4686465"/>
            <a:ext cx="2467184" cy="1513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ctr">
              <a:buFont typeface="Wingdings" panose="05000000000000000000" pitchFamily="2" charset="2"/>
              <a:buChar char="l"/>
            </a:pPr>
            <a:r>
              <a:rPr lang="zh-CN" altLang="en-US" sz="2400" dirty="0">
                <a:solidFill>
                  <a:srgbClr val="0068B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建立管思想、管工作、管作风、管纪律的从严管理体系</a:t>
            </a:r>
            <a:endParaRPr lang="en-US" altLang="zh-CN" sz="2400" noProof="0" dirty="0">
              <a:ln>
                <a:noFill/>
              </a:ln>
              <a:solidFill>
                <a:srgbClr val="0068B7"/>
              </a:solidFill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09" name="组合 45"/>
          <p:cNvGrpSpPr/>
          <p:nvPr/>
        </p:nvGrpSpPr>
        <p:grpSpPr>
          <a:xfrm>
            <a:off x="1" y="184819"/>
            <a:ext cx="12190930" cy="1325563"/>
            <a:chOff x="1" y="184819"/>
            <a:chExt cx="12190930" cy="1325563"/>
          </a:xfrm>
        </p:grpSpPr>
        <p:sp>
          <p:nvSpPr>
            <p:cNvPr id="1048759" name="剪去单角的矩形 46"/>
            <p:cNvSpPr/>
            <p:nvPr/>
          </p:nvSpPr>
          <p:spPr>
            <a:xfrm flipV="1">
              <a:off x="1" y="566671"/>
              <a:ext cx="6120000" cy="540000"/>
            </a:xfrm>
            <a:prstGeom prst="snip1Rect">
              <a:avLst/>
            </a:prstGeom>
            <a:solidFill>
              <a:sysClr val="window" lastClr="CCE8CF">
                <a:lumMod val="6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48760" name="标题 1"/>
            <p:cNvSpPr txBox="1"/>
            <p:nvPr/>
          </p:nvSpPr>
          <p:spPr>
            <a:xfrm>
              <a:off x="1" y="184819"/>
              <a:ext cx="12190930" cy="132556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zh-CN" altLang="en-US" sz="2800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" lastClr="CCE8C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        </a:t>
              </a:r>
              <a:r>
                <a:rPr kumimoji="0" lang="en-US" altLang="zh-CN" sz="3200" b="1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" lastClr="CCE8C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1.1-</a:t>
              </a:r>
              <a:r>
                <a:rPr kumimoji="0" lang="zh-CN" altLang="en-US" sz="2800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" lastClr="CCE8C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背景介绍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CCE8C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048761" name="AutoShape 10"/>
          <p:cNvSpPr>
            <a:spLocks noChangeArrowheads="1"/>
          </p:cNvSpPr>
          <p:nvPr/>
        </p:nvSpPr>
        <p:spPr bwMode="auto">
          <a:xfrm rot="16200000">
            <a:off x="5450485" y="-2576252"/>
            <a:ext cx="1691080" cy="11791950"/>
          </a:xfrm>
          <a:prstGeom prst="downArrow">
            <a:avLst>
              <a:gd name="adj1" fmla="val 49065"/>
              <a:gd name="adj2" fmla="val 44827"/>
            </a:avLst>
          </a:prstGeom>
          <a:solidFill>
            <a:srgbClr val="0068B7"/>
          </a:solidFill>
          <a:ln>
            <a:noFill/>
          </a:ln>
        </p:spPr>
        <p:txBody>
          <a:bodyPr vert="eaVert" lIns="110413" tIns="55207" rIns="110413" bIns="55207" anchor="ctr" anchorCtr="0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新时代党的组织路线</a:t>
            </a:r>
            <a:endParaRPr lang="zh-CN" altLang="en-US" sz="2800" b="1" i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48762" name="文本框 36"/>
          <p:cNvSpPr txBox="1"/>
          <p:nvPr/>
        </p:nvSpPr>
        <p:spPr>
          <a:xfrm>
            <a:off x="9514559" y="4059732"/>
            <a:ext cx="2467184" cy="1513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panose="05000000000000000000" pitchFamily="2" charset="2"/>
              <a:buChar char="l"/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建立崇尚实干、带动担当、加油鼓劲的正向激励体系</a:t>
            </a:r>
            <a:endParaRPr lang="en-US" altLang="zh-CN" sz="240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5" name="组合 37"/>
          <p:cNvGrpSpPr/>
          <p:nvPr/>
        </p:nvGrpSpPr>
        <p:grpSpPr>
          <a:xfrm>
            <a:off x="1" y="184819"/>
            <a:ext cx="12190930" cy="1325563"/>
            <a:chOff x="1" y="184819"/>
            <a:chExt cx="12190930" cy="1325563"/>
          </a:xfrm>
        </p:grpSpPr>
        <p:sp>
          <p:nvSpPr>
            <p:cNvPr id="1048771" name="剪去单角的矩形 47"/>
            <p:cNvSpPr/>
            <p:nvPr/>
          </p:nvSpPr>
          <p:spPr>
            <a:xfrm flipV="1">
              <a:off x="1" y="566671"/>
              <a:ext cx="6120000" cy="540000"/>
            </a:xfrm>
            <a:prstGeom prst="snip1Rect">
              <a:avLst/>
            </a:prstGeom>
            <a:solidFill>
              <a:sysClr val="window" lastClr="CCE8CF">
                <a:lumMod val="6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48772" name="标题 1"/>
            <p:cNvSpPr txBox="1"/>
            <p:nvPr/>
          </p:nvSpPr>
          <p:spPr>
            <a:xfrm>
              <a:off x="1" y="184819"/>
              <a:ext cx="12190930" cy="132556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lvl="0"/>
              <a:r>
                <a:rPr kumimoji="0" lang="zh-CN" altLang="en-US" sz="2800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" lastClr="CCE8C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    </a:t>
              </a:r>
              <a:r>
                <a:rPr lang="en-US" altLang="zh-CN" sz="3200" b="1" dirty="0" smtClean="0">
                  <a:solidFill>
                    <a:sysClr val="window" lastClr="CCE8C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1.2</a:t>
              </a:r>
              <a:r>
                <a:rPr lang="en-US" altLang="zh-CN" sz="2800" dirty="0" smtClean="0">
                  <a:solidFill>
                    <a:sysClr val="window" lastClr="CCE8C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-</a:t>
              </a:r>
              <a:r>
                <a:rPr lang="zh-CN" altLang="en-US" sz="2800" dirty="0" smtClean="0">
                  <a:solidFill>
                    <a:sysClr val="window" lastClr="CCE8C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完善干部</a:t>
              </a:r>
              <a:r>
                <a:rPr lang="zh-CN" altLang="en-US" sz="2800" dirty="0">
                  <a:solidFill>
                    <a:sysClr val="window" lastClr="CCE8C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管理组织</a:t>
              </a:r>
              <a:r>
                <a:rPr lang="zh-CN" altLang="en-US" sz="2800" dirty="0" smtClean="0">
                  <a:solidFill>
                    <a:sysClr val="window" lastClr="CCE8C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体系</a:t>
              </a:r>
              <a:endParaRPr lang="zh-CN" altLang="en-US" sz="2800" dirty="0">
                <a:solidFill>
                  <a:sysClr val="window" lastClr="CCE8C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6" name="组合 27"/>
          <p:cNvGrpSpPr/>
          <p:nvPr/>
        </p:nvGrpSpPr>
        <p:grpSpPr>
          <a:xfrm>
            <a:off x="106325" y="1324190"/>
            <a:ext cx="7014003" cy="628555"/>
            <a:chOff x="106325" y="1324190"/>
            <a:chExt cx="5354813" cy="628555"/>
          </a:xfrm>
        </p:grpSpPr>
        <p:sp>
          <p:nvSpPr>
            <p:cNvPr id="1048773" name="Rectangle 45"/>
            <p:cNvSpPr/>
            <p:nvPr/>
          </p:nvSpPr>
          <p:spPr bwMode="auto">
            <a:xfrm>
              <a:off x="338800" y="1324190"/>
              <a:ext cx="5122338" cy="628555"/>
            </a:xfrm>
            <a:prstGeom prst="rect">
              <a:avLst/>
            </a:prstGeom>
            <a:noFill/>
            <a:ln>
              <a:noFill/>
            </a:ln>
          </p:spPr>
          <p:txBody>
            <a:bodyPr lIns="0" tIns="0" rIns="0" bIns="0" anchor="ctr"/>
            <a:lstStyle/>
            <a:p>
              <a:pPr lvl="0" defTabSz="967527" fontAlgn="base">
                <a:lnSpc>
                  <a:spcPct val="7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kern="0" dirty="0" smtClean="0">
                  <a:solidFill>
                    <a:srgbClr val="000000">
                      <a:lumMod val="95000"/>
                      <a:lumOff val="5000"/>
                    </a:srgbClr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1.2.1</a:t>
              </a:r>
              <a:r>
                <a:rPr lang="zh-CN" altLang="en-US" sz="2400" kern="0" dirty="0" smtClean="0">
                  <a:solidFill>
                    <a:srgbClr val="000000">
                      <a:lumMod val="95000"/>
                      <a:lumOff val="5000"/>
                    </a:srgbClr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完善组织、制度体系</a:t>
              </a:r>
              <a:endParaRPr lang="zh-CN" altLang="en-US" sz="2400" kern="0" dirty="0">
                <a:solidFill>
                  <a:srgbClr val="000000">
                    <a:lumMod val="95000"/>
                    <a:lumOff val="5000"/>
                  </a:srgbClr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  <p:sp>
          <p:nvSpPr>
            <p:cNvPr id="1048774" name="矩形 51"/>
            <p:cNvSpPr/>
            <p:nvPr/>
          </p:nvSpPr>
          <p:spPr>
            <a:xfrm>
              <a:off x="106325" y="1324190"/>
              <a:ext cx="171450" cy="514350"/>
            </a:xfrm>
            <a:prstGeom prst="rect">
              <a:avLst/>
            </a:prstGeom>
            <a:solidFill>
              <a:srgbClr val="0068B7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endParaRPr>
            </a:p>
          </p:txBody>
        </p:sp>
      </p:grpSp>
      <p:sp>
        <p:nvSpPr>
          <p:cNvPr id="21" name="AutoShape 187"/>
          <p:cNvSpPr>
            <a:spLocks noChangeArrowheads="1"/>
          </p:cNvSpPr>
          <p:nvPr/>
        </p:nvSpPr>
        <p:spPr bwMode="auto">
          <a:xfrm>
            <a:off x="990600" y="2513013"/>
            <a:ext cx="2603500" cy="522376"/>
          </a:xfrm>
          <a:prstGeom prst="roundRect">
            <a:avLst>
              <a:gd name="adj" fmla="val 16667"/>
            </a:avLst>
          </a:prstGeom>
          <a:solidFill>
            <a:srgbClr val="0068B7"/>
          </a:solidFill>
          <a:ln>
            <a:noFill/>
          </a:ln>
        </p:spPr>
        <p:txBody>
          <a:bodyPr lIns="68580" tIns="34290" rIns="68580" bIns="34290" anchor="ctr"/>
          <a:lstStyle>
            <a:lvl1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1pPr>
            <a:lvl2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2pPr>
            <a:lvl3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3pPr>
            <a:lvl4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4pPr>
            <a:lvl5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9pPr>
          </a:lstStyle>
          <a:p>
            <a:pPr algn="ctr"/>
            <a:r>
              <a:rPr lang="zh-CN" altLang="en-US" sz="2000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优化组织结构</a:t>
            </a:r>
            <a:endParaRPr lang="en-US" altLang="en-US" sz="2000" b="1" dirty="0"/>
          </a:p>
        </p:txBody>
      </p:sp>
      <p:sp>
        <p:nvSpPr>
          <p:cNvPr id="23" name="AutoShape 189"/>
          <p:cNvSpPr>
            <a:spLocks/>
          </p:cNvSpPr>
          <p:nvPr/>
        </p:nvSpPr>
        <p:spPr bwMode="auto">
          <a:xfrm>
            <a:off x="4749800" y="2197975"/>
            <a:ext cx="6553200" cy="1089049"/>
          </a:xfrm>
          <a:prstGeom prst="roundRect">
            <a:avLst/>
          </a:prstGeom>
          <a:noFill/>
          <a:ln w="25400">
            <a:solidFill>
              <a:srgbClr val="0068B7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1pPr>
            <a:lvl2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2pPr>
            <a:lvl3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3pPr>
            <a:lvl4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4pPr>
            <a:lvl5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9pPr>
          </a:lstStyle>
          <a:p>
            <a:pPr lvl="0" defTabSz="967527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 charset="0"/>
                <a:sym typeface="Lato Light" charset="0"/>
              </a:rPr>
              <a:t>单设党委组织部、调整干部管理职能、实现干部归口管理</a:t>
            </a:r>
          </a:p>
        </p:txBody>
      </p:sp>
      <p:sp>
        <p:nvSpPr>
          <p:cNvPr id="25" name="AutoShape 193"/>
          <p:cNvSpPr>
            <a:spLocks noChangeArrowheads="1"/>
          </p:cNvSpPr>
          <p:nvPr/>
        </p:nvSpPr>
        <p:spPr bwMode="auto">
          <a:xfrm>
            <a:off x="3898901" y="2513013"/>
            <a:ext cx="431799" cy="521173"/>
          </a:xfrm>
          <a:prstGeom prst="chevron">
            <a:avLst>
              <a:gd name="adj" fmla="val 50000"/>
            </a:avLst>
          </a:prstGeom>
          <a:solidFill>
            <a:srgbClr val="0068B7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1pPr>
            <a:lvl2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2pPr>
            <a:lvl3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3pPr>
            <a:lvl4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4pPr>
            <a:lvl5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9pPr>
          </a:lstStyle>
          <a:p>
            <a:pPr algn="ctr"/>
            <a:endParaRPr lang="zh-CN" altLang="en-US" sz="1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AutoShape 195"/>
          <p:cNvSpPr>
            <a:spLocks noChangeArrowheads="1"/>
          </p:cNvSpPr>
          <p:nvPr/>
        </p:nvSpPr>
        <p:spPr bwMode="auto">
          <a:xfrm>
            <a:off x="990600" y="3789362"/>
            <a:ext cx="2603500" cy="522287"/>
          </a:xfrm>
          <a:prstGeom prst="roundRect">
            <a:avLst>
              <a:gd name="adj" fmla="val 16667"/>
            </a:avLst>
          </a:prstGeom>
          <a:solidFill>
            <a:srgbClr val="0068B7"/>
          </a:solidFill>
          <a:ln>
            <a:noFill/>
          </a:ln>
        </p:spPr>
        <p:txBody>
          <a:bodyPr lIns="68580" tIns="34290" rIns="68580" bIns="34290" anchor="ctr"/>
          <a:lstStyle>
            <a:lvl1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1pPr>
            <a:lvl2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2pPr>
            <a:lvl3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3pPr>
            <a:lvl4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4pPr>
            <a:lvl5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9pPr>
          </a:lstStyle>
          <a:p>
            <a:pPr algn="ctr"/>
            <a:r>
              <a:rPr lang="zh-CN" altLang="en-US" sz="2000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理顺管理关系</a:t>
            </a:r>
            <a:endParaRPr lang="en-US" altLang="en-US" sz="2000" b="1" dirty="0"/>
          </a:p>
        </p:txBody>
      </p:sp>
      <p:sp>
        <p:nvSpPr>
          <p:cNvPr id="28" name="AutoShape 197"/>
          <p:cNvSpPr>
            <a:spLocks/>
          </p:cNvSpPr>
          <p:nvPr/>
        </p:nvSpPr>
        <p:spPr bwMode="auto">
          <a:xfrm>
            <a:off x="4749800" y="3548336"/>
            <a:ext cx="6553200" cy="1088899"/>
          </a:xfrm>
          <a:prstGeom prst="roundRect">
            <a:avLst/>
          </a:prstGeom>
          <a:noFill/>
          <a:ln w="25400">
            <a:solidFill>
              <a:srgbClr val="0068B7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1pPr>
            <a:lvl2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2pPr>
            <a:lvl3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3pPr>
            <a:lvl4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4pPr>
            <a:lvl5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9pPr>
          </a:lstStyle>
          <a:p>
            <a:pPr defTabSz="967527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 charset="0"/>
                <a:sym typeface="Lato Light" charset="0"/>
              </a:rPr>
              <a:t>直属机关处级干部、直管项目公司和海外机构干部、所属单位干部</a:t>
            </a:r>
          </a:p>
        </p:txBody>
      </p:sp>
      <p:sp>
        <p:nvSpPr>
          <p:cNvPr id="30" name="AutoShape 201"/>
          <p:cNvSpPr>
            <a:spLocks noChangeArrowheads="1"/>
          </p:cNvSpPr>
          <p:nvPr/>
        </p:nvSpPr>
        <p:spPr bwMode="auto">
          <a:xfrm>
            <a:off x="3898901" y="3787411"/>
            <a:ext cx="431799" cy="524238"/>
          </a:xfrm>
          <a:prstGeom prst="chevron">
            <a:avLst>
              <a:gd name="adj" fmla="val 50000"/>
            </a:avLst>
          </a:prstGeom>
          <a:solidFill>
            <a:srgbClr val="0068B7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1pPr>
            <a:lvl2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2pPr>
            <a:lvl3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3pPr>
            <a:lvl4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4pPr>
            <a:lvl5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9pPr>
          </a:lstStyle>
          <a:p>
            <a:pPr algn="ctr"/>
            <a:endParaRPr lang="zh-CN" altLang="en-US" sz="1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AutoShape 203"/>
          <p:cNvSpPr>
            <a:spLocks noChangeArrowheads="1"/>
          </p:cNvSpPr>
          <p:nvPr/>
        </p:nvSpPr>
        <p:spPr bwMode="auto">
          <a:xfrm>
            <a:off x="990600" y="5192712"/>
            <a:ext cx="2603500" cy="522287"/>
          </a:xfrm>
          <a:prstGeom prst="roundRect">
            <a:avLst>
              <a:gd name="adj" fmla="val 16667"/>
            </a:avLst>
          </a:prstGeom>
          <a:solidFill>
            <a:srgbClr val="0068B7"/>
          </a:solidFill>
          <a:ln>
            <a:noFill/>
          </a:ln>
        </p:spPr>
        <p:txBody>
          <a:bodyPr lIns="68580" tIns="34290" rIns="68580" bIns="34290" anchor="ctr"/>
          <a:lstStyle>
            <a:lvl1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1pPr>
            <a:lvl2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2pPr>
            <a:lvl3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3pPr>
            <a:lvl4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4pPr>
            <a:lvl5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9pPr>
          </a:lstStyle>
          <a:p>
            <a:pPr algn="ctr"/>
            <a:r>
              <a:rPr lang="zh-CN" altLang="en-US" sz="2000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完善制度体系</a:t>
            </a:r>
            <a:endParaRPr lang="en-US" altLang="en-US" sz="2000" b="1" dirty="0"/>
          </a:p>
        </p:txBody>
      </p:sp>
      <p:sp>
        <p:nvSpPr>
          <p:cNvPr id="33" name="AutoShape 205"/>
          <p:cNvSpPr>
            <a:spLocks/>
          </p:cNvSpPr>
          <p:nvPr/>
        </p:nvSpPr>
        <p:spPr bwMode="auto">
          <a:xfrm>
            <a:off x="4749800" y="4910121"/>
            <a:ext cx="6553200" cy="1088899"/>
          </a:xfrm>
          <a:prstGeom prst="roundRect">
            <a:avLst/>
          </a:prstGeom>
          <a:noFill/>
          <a:ln w="25400">
            <a:solidFill>
              <a:srgbClr val="0068B7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1pPr>
            <a:lvl2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2pPr>
            <a:lvl3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3pPr>
            <a:lvl4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4pPr>
            <a:lvl5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9pPr>
          </a:lstStyle>
          <a:p>
            <a:pPr defTabSz="967527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000" kern="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 charset="0"/>
                <a:sym typeface="Lato Light" charset="0"/>
              </a:rPr>
              <a:t>《</a:t>
            </a:r>
            <a:r>
              <a:rPr lang="zh-CN" altLang="en-US" sz="2000" kern="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 charset="0"/>
                <a:sym typeface="Lato Light" charset="0"/>
              </a:rPr>
              <a:t>党政领导干部选拔任用工作条例</a:t>
            </a:r>
            <a:r>
              <a:rPr lang="en-US" altLang="zh-CN" sz="2000" kern="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 charset="0"/>
                <a:sym typeface="Lato Light" charset="0"/>
              </a:rPr>
              <a:t>》《</a:t>
            </a:r>
            <a:r>
              <a:rPr lang="zh-CN" altLang="en-US" sz="2000" kern="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 charset="0"/>
                <a:sym typeface="Lato Light" charset="0"/>
              </a:rPr>
              <a:t>中央企业领导人员管理规定</a:t>
            </a:r>
            <a:r>
              <a:rPr lang="en-US" altLang="zh-CN" sz="2000" kern="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 charset="0"/>
                <a:sym typeface="Lato Light" charset="0"/>
              </a:rPr>
              <a:t>》</a:t>
            </a:r>
            <a:r>
              <a:rPr lang="zh-CN" altLang="en-US" sz="2000" kern="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 charset="0"/>
                <a:sym typeface="Lato Light" charset="0"/>
              </a:rPr>
              <a:t>、“</a:t>
            </a:r>
            <a:r>
              <a:rPr lang="en-US" altLang="zh-CN" sz="2000" kern="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 charset="0"/>
                <a:sym typeface="Lato Light" charset="0"/>
              </a:rPr>
              <a:t>1+N”</a:t>
            </a:r>
            <a:r>
              <a:rPr lang="zh-CN" altLang="en-US" sz="2000" kern="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 charset="0"/>
                <a:sym typeface="Lato Light" charset="0"/>
              </a:rPr>
              <a:t>干部制度体系</a:t>
            </a:r>
          </a:p>
        </p:txBody>
      </p:sp>
      <p:sp>
        <p:nvSpPr>
          <p:cNvPr id="35" name="AutoShape 209"/>
          <p:cNvSpPr>
            <a:spLocks noChangeArrowheads="1"/>
          </p:cNvSpPr>
          <p:nvPr/>
        </p:nvSpPr>
        <p:spPr bwMode="auto">
          <a:xfrm>
            <a:off x="3898901" y="5190761"/>
            <a:ext cx="431799" cy="524238"/>
          </a:xfrm>
          <a:prstGeom prst="chevron">
            <a:avLst>
              <a:gd name="adj" fmla="val 50000"/>
            </a:avLst>
          </a:prstGeom>
          <a:solidFill>
            <a:srgbClr val="0068B7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1pPr>
            <a:lvl2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2pPr>
            <a:lvl3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3pPr>
            <a:lvl4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4pPr>
            <a:lvl5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9pPr>
          </a:lstStyle>
          <a:p>
            <a:pPr algn="ctr"/>
            <a:endParaRPr lang="zh-CN" altLang="en-US" sz="1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4549174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45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2" presetClass="entr" presetSubtype="8" decel="45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" presetClass="entr" presetSubtype="8" decel="45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1" name="组合 27"/>
          <p:cNvGrpSpPr/>
          <p:nvPr/>
        </p:nvGrpSpPr>
        <p:grpSpPr>
          <a:xfrm>
            <a:off x="106325" y="1324190"/>
            <a:ext cx="6174553" cy="628555"/>
            <a:chOff x="106325" y="1324190"/>
            <a:chExt cx="6174553" cy="628555"/>
          </a:xfrm>
        </p:grpSpPr>
        <p:sp>
          <p:nvSpPr>
            <p:cNvPr id="1048784" name="Rectangle 45"/>
            <p:cNvSpPr/>
            <p:nvPr/>
          </p:nvSpPr>
          <p:spPr bwMode="auto">
            <a:xfrm>
              <a:off x="338799" y="1324190"/>
              <a:ext cx="5942079" cy="628555"/>
            </a:xfrm>
            <a:prstGeom prst="rect">
              <a:avLst/>
            </a:prstGeom>
            <a:noFill/>
            <a:ln>
              <a:noFill/>
            </a:ln>
          </p:spPr>
          <p:txBody>
            <a:bodyPr lIns="0" tIns="0" rIns="0" bIns="0" anchor="ctr"/>
            <a:lstStyle/>
            <a:p>
              <a:pPr lvl="0" defTabSz="967527" fontAlgn="base">
                <a:lnSpc>
                  <a:spcPct val="7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kern="0" dirty="0" smtClean="0">
                  <a:solidFill>
                    <a:srgbClr val="000000">
                      <a:lumMod val="95000"/>
                      <a:lumOff val="5000"/>
                    </a:srgbClr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1.2.2</a:t>
              </a:r>
              <a:r>
                <a:rPr lang="zh-CN" altLang="en-US" sz="2400" kern="0" dirty="0">
                  <a:solidFill>
                    <a:srgbClr val="000000">
                      <a:lumMod val="95000"/>
                      <a:lumOff val="5000"/>
                    </a:srgbClr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完善</a:t>
              </a:r>
              <a:r>
                <a:rPr lang="zh-CN" altLang="en-US" sz="2400" kern="0" dirty="0" smtClean="0">
                  <a:solidFill>
                    <a:srgbClr val="000000">
                      <a:lumMod val="95000"/>
                      <a:lumOff val="5000"/>
                    </a:srgbClr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选拔任用体系</a:t>
              </a:r>
              <a:endParaRPr lang="zh-CN" altLang="en-US" sz="2400" kern="0" dirty="0">
                <a:solidFill>
                  <a:srgbClr val="000000">
                    <a:lumMod val="95000"/>
                    <a:lumOff val="5000"/>
                  </a:srgbClr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  <p:sp>
          <p:nvSpPr>
            <p:cNvPr id="1048785" name="矩形 52"/>
            <p:cNvSpPr/>
            <p:nvPr/>
          </p:nvSpPr>
          <p:spPr>
            <a:xfrm>
              <a:off x="106325" y="1324190"/>
              <a:ext cx="171450" cy="514350"/>
            </a:xfrm>
            <a:prstGeom prst="rect">
              <a:avLst/>
            </a:prstGeom>
            <a:solidFill>
              <a:srgbClr val="0068B7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endParaRPr>
            </a:p>
          </p:txBody>
        </p:sp>
      </p:grpSp>
      <p:grpSp>
        <p:nvGrpSpPr>
          <p:cNvPr id="122" name="组合 21"/>
          <p:cNvGrpSpPr/>
          <p:nvPr/>
        </p:nvGrpSpPr>
        <p:grpSpPr>
          <a:xfrm>
            <a:off x="0" y="59954"/>
            <a:ext cx="12190930" cy="1325563"/>
            <a:chOff x="1" y="184819"/>
            <a:chExt cx="12190930" cy="1325563"/>
          </a:xfrm>
        </p:grpSpPr>
        <p:sp>
          <p:nvSpPr>
            <p:cNvPr id="1048786" name="剪去单角的矩形 22"/>
            <p:cNvSpPr/>
            <p:nvPr/>
          </p:nvSpPr>
          <p:spPr>
            <a:xfrm flipV="1">
              <a:off x="1" y="566671"/>
              <a:ext cx="6120000" cy="540000"/>
            </a:xfrm>
            <a:prstGeom prst="snip1Rect">
              <a:avLst/>
            </a:prstGeom>
            <a:solidFill>
              <a:sysClr val="window" lastClr="CCE8CF">
                <a:lumMod val="6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48787" name="标题 1"/>
            <p:cNvSpPr txBox="1"/>
            <p:nvPr/>
          </p:nvSpPr>
          <p:spPr>
            <a:xfrm>
              <a:off x="1" y="184819"/>
              <a:ext cx="12190930" cy="132556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kumimoji="0" lang="zh-CN" altLang="en-US" sz="2800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" lastClr="CCE8C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    </a:t>
              </a:r>
              <a:r>
                <a:rPr lang="en-US" altLang="zh-CN" sz="3200" b="1" dirty="0" smtClean="0">
                  <a:solidFill>
                    <a:sysClr val="window" lastClr="CCE8C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1.2</a:t>
              </a:r>
              <a:r>
                <a:rPr lang="en-US" altLang="zh-CN" sz="2800" dirty="0" smtClean="0">
                  <a:solidFill>
                    <a:sysClr val="window" lastClr="CCE8C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-</a:t>
              </a:r>
              <a:r>
                <a:rPr lang="zh-CN" altLang="en-US" sz="2800" dirty="0" smtClean="0">
                  <a:solidFill>
                    <a:sysClr val="window" lastClr="CCE8C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完善干部</a:t>
              </a:r>
              <a:r>
                <a:rPr lang="zh-CN" altLang="en-US" sz="2800" dirty="0">
                  <a:solidFill>
                    <a:sysClr val="window" lastClr="CCE8C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管理组织</a:t>
              </a:r>
              <a:r>
                <a:rPr lang="zh-CN" altLang="en-US" sz="2800" dirty="0" smtClean="0">
                  <a:solidFill>
                    <a:sysClr val="window" lastClr="CCE8C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体系</a:t>
              </a:r>
              <a:endParaRPr lang="zh-CN" altLang="en-US" sz="2800" dirty="0">
                <a:solidFill>
                  <a:sysClr val="window" lastClr="CCE8C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4" name="AutoShape 393"/>
          <p:cNvSpPr>
            <a:spLocks/>
          </p:cNvSpPr>
          <p:nvPr/>
        </p:nvSpPr>
        <p:spPr bwMode="auto">
          <a:xfrm>
            <a:off x="1878200" y="2246042"/>
            <a:ext cx="8483600" cy="1436467"/>
          </a:xfrm>
          <a:prstGeom prst="roundRect">
            <a:avLst>
              <a:gd name="adj" fmla="val 7546"/>
            </a:avLst>
          </a:prstGeom>
          <a:noFill/>
          <a:ln w="28575">
            <a:solidFill>
              <a:srgbClr val="E5001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1pPr>
            <a:lvl2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2pPr>
            <a:lvl3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3pPr>
            <a:lvl4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4pPr>
            <a:lvl5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5" name="AutoShape 395"/>
          <p:cNvSpPr>
            <a:spLocks/>
          </p:cNvSpPr>
          <p:nvPr/>
        </p:nvSpPr>
        <p:spPr bwMode="auto">
          <a:xfrm>
            <a:off x="4678363" y="1992168"/>
            <a:ext cx="2565954" cy="561338"/>
          </a:xfrm>
          <a:prstGeom prst="roundRect">
            <a:avLst>
              <a:gd name="adj" fmla="val 29218"/>
            </a:avLst>
          </a:prstGeom>
          <a:solidFill>
            <a:srgbClr val="E50012"/>
          </a:solidFill>
          <a:ln w="25400">
            <a:solidFill>
              <a:srgbClr val="FFFFFF"/>
            </a:solidFill>
            <a:round/>
            <a:headEnd/>
            <a:tailEnd/>
          </a:ln>
        </p:spPr>
        <p:txBody>
          <a:bodyPr anchor="ctr"/>
          <a:lstStyle>
            <a:lvl1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1pPr>
            <a:lvl2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2pPr>
            <a:lvl3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3pPr>
            <a:lvl4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4pPr>
            <a:lvl5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6" name="Rectangle 397"/>
          <p:cNvSpPr>
            <a:spLocks noChangeArrowheads="1"/>
          </p:cNvSpPr>
          <p:nvPr/>
        </p:nvSpPr>
        <p:spPr bwMode="auto">
          <a:xfrm>
            <a:off x="4881731" y="2064831"/>
            <a:ext cx="2400300" cy="377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1pPr>
            <a:lvl2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2pPr>
            <a:lvl3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3pPr>
            <a:lvl4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4pPr>
            <a:lvl5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9pPr>
          </a:lstStyle>
          <a:p>
            <a:r>
              <a:rPr lang="zh-CN" altLang="en-US" sz="2000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明确选人用人导向</a:t>
            </a:r>
            <a:endParaRPr lang="en-US" altLang="en-US" sz="2000" dirty="0"/>
          </a:p>
        </p:txBody>
      </p:sp>
      <p:sp>
        <p:nvSpPr>
          <p:cNvPr id="17" name="Rectangle 399"/>
          <p:cNvSpPr>
            <a:spLocks noChangeArrowheads="1"/>
          </p:cNvSpPr>
          <p:nvPr/>
        </p:nvSpPr>
        <p:spPr bwMode="auto">
          <a:xfrm>
            <a:off x="2014538" y="2754702"/>
            <a:ext cx="83472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1pPr>
            <a:lvl2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2pPr>
            <a:lvl3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3pPr>
            <a:lvl4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4pPr>
            <a:lvl5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9pPr>
          </a:lstStyle>
          <a:p>
            <a:pPr defTabSz="967527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 charset="0"/>
                <a:sym typeface="Lato Light" charset="0"/>
              </a:rPr>
              <a:t>以国有企业领导人员“</a:t>
            </a:r>
            <a:r>
              <a:rPr lang="en-US" altLang="zh-CN" sz="2000" kern="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 charset="0"/>
                <a:sym typeface="Lato Light" charset="0"/>
              </a:rPr>
              <a:t>20</a:t>
            </a:r>
            <a:r>
              <a:rPr lang="zh-CN" altLang="en-US" sz="2000" kern="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 charset="0"/>
                <a:sym typeface="Lato Light" charset="0"/>
              </a:rPr>
              <a:t>字标准”为根本标尺，大力选拔政治素质过硬、业务能力突出、工作在状态、群众基础好的干部</a:t>
            </a:r>
            <a:endParaRPr lang="en-US" altLang="zh-CN" sz="2000" kern="0" dirty="0">
              <a:solidFill>
                <a:srgbClr val="000000">
                  <a:lumMod val="85000"/>
                  <a:lumOff val="1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 charset="0"/>
              <a:sym typeface="Lato Light" charset="0"/>
            </a:endParaRPr>
          </a:p>
        </p:txBody>
      </p:sp>
      <p:sp>
        <p:nvSpPr>
          <p:cNvPr id="18" name="AutoShape 401"/>
          <p:cNvSpPr>
            <a:spLocks/>
          </p:cNvSpPr>
          <p:nvPr/>
        </p:nvSpPr>
        <p:spPr bwMode="auto">
          <a:xfrm>
            <a:off x="1879601" y="4249737"/>
            <a:ext cx="8482200" cy="1486045"/>
          </a:xfrm>
          <a:prstGeom prst="roundRect">
            <a:avLst>
              <a:gd name="adj" fmla="val 7546"/>
            </a:avLst>
          </a:prstGeom>
          <a:noFill/>
          <a:ln w="28575">
            <a:solidFill>
              <a:srgbClr val="E5001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1pPr>
            <a:lvl2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2pPr>
            <a:lvl3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3pPr>
            <a:lvl4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4pPr>
            <a:lvl5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9" name="AutoShape 403"/>
          <p:cNvSpPr>
            <a:spLocks noChangeArrowheads="1"/>
          </p:cNvSpPr>
          <p:nvPr/>
        </p:nvSpPr>
        <p:spPr bwMode="auto">
          <a:xfrm>
            <a:off x="4678363" y="3978136"/>
            <a:ext cx="2603668" cy="564898"/>
          </a:xfrm>
          <a:prstGeom prst="roundRect">
            <a:avLst>
              <a:gd name="adj" fmla="val 29218"/>
            </a:avLst>
          </a:prstGeom>
          <a:solidFill>
            <a:srgbClr val="E50012"/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1pPr>
            <a:lvl2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2pPr>
            <a:lvl3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3pPr>
            <a:lvl4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4pPr>
            <a:lvl5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0" name="Rectangle 405"/>
          <p:cNvSpPr>
            <a:spLocks noChangeArrowheads="1"/>
          </p:cNvSpPr>
          <p:nvPr/>
        </p:nvSpPr>
        <p:spPr bwMode="auto">
          <a:xfrm>
            <a:off x="4983595" y="4069146"/>
            <a:ext cx="2400300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1pPr>
            <a:lvl2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2pPr>
            <a:lvl3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3pPr>
            <a:lvl4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4pPr>
            <a:lvl5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9pPr>
          </a:lstStyle>
          <a:p>
            <a:r>
              <a:rPr lang="zh-CN" altLang="en-US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突出选人用人标准</a:t>
            </a:r>
            <a:endParaRPr lang="en-US" altLang="en-US" dirty="0"/>
          </a:p>
        </p:txBody>
      </p:sp>
      <p:sp>
        <p:nvSpPr>
          <p:cNvPr id="21" name="Rectangle 407"/>
          <p:cNvSpPr>
            <a:spLocks noChangeArrowheads="1"/>
          </p:cNvSpPr>
          <p:nvPr/>
        </p:nvSpPr>
        <p:spPr bwMode="auto">
          <a:xfrm>
            <a:off x="2014538" y="4728331"/>
            <a:ext cx="8237826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1pPr>
            <a:lvl2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2pPr>
            <a:lvl3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3pPr>
            <a:lvl4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4pPr>
            <a:lvl5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9pPr>
          </a:lstStyle>
          <a:p>
            <a:pPr defTabSz="967527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 charset="0"/>
              </a:rPr>
              <a:t>坚持政治坚定、勇于担当、真抓实干的选人用人标准，严格按照干部政策、原则、制度办事，不搞双重标准、亲亲疏疏、厚此薄彼</a:t>
            </a:r>
            <a:endParaRPr lang="zh-ZG-#Hans" altLang="zh-CN" sz="2000" kern="0" dirty="0">
              <a:solidFill>
                <a:srgbClr val="000000">
                  <a:lumMod val="85000"/>
                  <a:lumOff val="1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 charset="0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7" name="组合 27"/>
          <p:cNvGrpSpPr/>
          <p:nvPr/>
        </p:nvGrpSpPr>
        <p:grpSpPr>
          <a:xfrm>
            <a:off x="106325" y="1324190"/>
            <a:ext cx="6174553" cy="628555"/>
            <a:chOff x="106325" y="1324190"/>
            <a:chExt cx="6174553" cy="628555"/>
          </a:xfrm>
        </p:grpSpPr>
        <p:sp>
          <p:nvSpPr>
            <p:cNvPr id="1048798" name="Rectangle 45"/>
            <p:cNvSpPr/>
            <p:nvPr/>
          </p:nvSpPr>
          <p:spPr bwMode="auto">
            <a:xfrm>
              <a:off x="338799" y="1324190"/>
              <a:ext cx="5942079" cy="628555"/>
            </a:xfrm>
            <a:prstGeom prst="rect">
              <a:avLst/>
            </a:prstGeom>
            <a:noFill/>
            <a:ln>
              <a:noFill/>
            </a:ln>
          </p:spPr>
          <p:txBody>
            <a:bodyPr lIns="0" tIns="0" rIns="0" bIns="0" anchor="ctr"/>
            <a:lstStyle/>
            <a:p>
              <a:pPr lvl="0" defTabSz="967527" fontAlgn="base">
                <a:lnSpc>
                  <a:spcPct val="7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kern="0" dirty="0" smtClean="0">
                  <a:solidFill>
                    <a:srgbClr val="000000">
                      <a:lumMod val="95000"/>
                      <a:lumOff val="5000"/>
                    </a:srgbClr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1.2.2</a:t>
              </a:r>
              <a:r>
                <a:rPr lang="zh-CN" altLang="en-US" sz="2400" kern="0" dirty="0">
                  <a:solidFill>
                    <a:srgbClr val="000000">
                      <a:lumMod val="95000"/>
                      <a:lumOff val="5000"/>
                    </a:srgbClr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完善</a:t>
              </a:r>
              <a:r>
                <a:rPr lang="zh-CN" altLang="en-US" sz="2400" kern="0" dirty="0" smtClean="0">
                  <a:solidFill>
                    <a:srgbClr val="000000">
                      <a:lumMod val="95000"/>
                      <a:lumOff val="5000"/>
                    </a:srgbClr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选拔任用体系</a:t>
              </a:r>
              <a:endParaRPr lang="zh-CN" altLang="en-US" sz="2400" kern="0" dirty="0">
                <a:solidFill>
                  <a:srgbClr val="000000">
                    <a:lumMod val="95000"/>
                    <a:lumOff val="5000"/>
                  </a:srgbClr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  <p:sp>
          <p:nvSpPr>
            <p:cNvPr id="1048799" name="矩形 52"/>
            <p:cNvSpPr/>
            <p:nvPr/>
          </p:nvSpPr>
          <p:spPr>
            <a:xfrm>
              <a:off x="106325" y="1324190"/>
              <a:ext cx="171450" cy="514350"/>
            </a:xfrm>
            <a:prstGeom prst="rect">
              <a:avLst/>
            </a:prstGeom>
            <a:solidFill>
              <a:srgbClr val="0068B7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endParaRPr>
            </a:p>
          </p:txBody>
        </p:sp>
      </p:grpSp>
      <p:grpSp>
        <p:nvGrpSpPr>
          <p:cNvPr id="128" name="组合 21"/>
          <p:cNvGrpSpPr/>
          <p:nvPr/>
        </p:nvGrpSpPr>
        <p:grpSpPr>
          <a:xfrm>
            <a:off x="0" y="59954"/>
            <a:ext cx="12190930" cy="1325563"/>
            <a:chOff x="1" y="184819"/>
            <a:chExt cx="12190930" cy="1325563"/>
          </a:xfrm>
        </p:grpSpPr>
        <p:sp>
          <p:nvSpPr>
            <p:cNvPr id="1048800" name="剪去单角的矩形 22"/>
            <p:cNvSpPr/>
            <p:nvPr/>
          </p:nvSpPr>
          <p:spPr>
            <a:xfrm flipV="1">
              <a:off x="1" y="566671"/>
              <a:ext cx="6120000" cy="540000"/>
            </a:xfrm>
            <a:prstGeom prst="snip1Rect">
              <a:avLst/>
            </a:prstGeom>
            <a:solidFill>
              <a:sysClr val="window" lastClr="CCE8CF">
                <a:lumMod val="6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48801" name="标题 1"/>
            <p:cNvSpPr txBox="1"/>
            <p:nvPr/>
          </p:nvSpPr>
          <p:spPr>
            <a:xfrm>
              <a:off x="1" y="184819"/>
              <a:ext cx="12190930" cy="132556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kumimoji="0" lang="zh-CN" altLang="en-US" sz="2800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" lastClr="CCE8C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    </a:t>
              </a:r>
              <a:r>
                <a:rPr lang="en-US" altLang="zh-CN" sz="3200" b="1" dirty="0" smtClean="0">
                  <a:solidFill>
                    <a:sysClr val="window" lastClr="CCE8C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1.2</a:t>
              </a:r>
              <a:r>
                <a:rPr lang="en-US" altLang="zh-CN" sz="2800" dirty="0" smtClean="0">
                  <a:solidFill>
                    <a:sysClr val="window" lastClr="CCE8C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-</a:t>
              </a:r>
              <a:r>
                <a:rPr lang="zh-CN" altLang="en-US" sz="2800" dirty="0" smtClean="0">
                  <a:solidFill>
                    <a:sysClr val="window" lastClr="CCE8C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完善干部</a:t>
              </a:r>
              <a:r>
                <a:rPr lang="zh-CN" altLang="en-US" sz="2800" dirty="0">
                  <a:solidFill>
                    <a:sysClr val="window" lastClr="CCE8C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管理组织</a:t>
              </a:r>
              <a:r>
                <a:rPr lang="zh-CN" altLang="en-US" sz="2800" dirty="0" smtClean="0">
                  <a:solidFill>
                    <a:sysClr val="window" lastClr="CCE8C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体系</a:t>
              </a:r>
              <a:endParaRPr lang="zh-CN" altLang="en-US" sz="2800" dirty="0">
                <a:solidFill>
                  <a:sysClr val="window" lastClr="CCE8C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5" name="AutoShape 393"/>
          <p:cNvSpPr>
            <a:spLocks/>
          </p:cNvSpPr>
          <p:nvPr/>
        </p:nvSpPr>
        <p:spPr bwMode="auto">
          <a:xfrm>
            <a:off x="1878200" y="2246042"/>
            <a:ext cx="8483600" cy="1436467"/>
          </a:xfrm>
          <a:prstGeom prst="roundRect">
            <a:avLst>
              <a:gd name="adj" fmla="val 7546"/>
            </a:avLst>
          </a:prstGeom>
          <a:noFill/>
          <a:ln w="28575">
            <a:solidFill>
              <a:srgbClr val="E5001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1pPr>
            <a:lvl2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2pPr>
            <a:lvl3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3pPr>
            <a:lvl4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4pPr>
            <a:lvl5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6" name="AutoShape 395"/>
          <p:cNvSpPr>
            <a:spLocks/>
          </p:cNvSpPr>
          <p:nvPr/>
        </p:nvSpPr>
        <p:spPr bwMode="auto">
          <a:xfrm>
            <a:off x="4678363" y="1992168"/>
            <a:ext cx="2565954" cy="561338"/>
          </a:xfrm>
          <a:prstGeom prst="roundRect">
            <a:avLst>
              <a:gd name="adj" fmla="val 29218"/>
            </a:avLst>
          </a:prstGeom>
          <a:solidFill>
            <a:srgbClr val="E50012"/>
          </a:solidFill>
          <a:ln w="25400">
            <a:solidFill>
              <a:srgbClr val="FFFFFF"/>
            </a:solidFill>
            <a:round/>
            <a:headEnd/>
            <a:tailEnd/>
          </a:ln>
        </p:spPr>
        <p:txBody>
          <a:bodyPr anchor="ctr"/>
          <a:lstStyle>
            <a:lvl1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1pPr>
            <a:lvl2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2pPr>
            <a:lvl3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3pPr>
            <a:lvl4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4pPr>
            <a:lvl5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7" name="Rectangle 397"/>
          <p:cNvSpPr>
            <a:spLocks noChangeArrowheads="1"/>
          </p:cNvSpPr>
          <p:nvPr/>
        </p:nvSpPr>
        <p:spPr bwMode="auto">
          <a:xfrm>
            <a:off x="4881731" y="2064831"/>
            <a:ext cx="2400300" cy="377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1pPr>
            <a:lvl2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2pPr>
            <a:lvl3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3pPr>
            <a:lvl4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4pPr>
            <a:lvl5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9pPr>
          </a:lstStyle>
          <a:p>
            <a:r>
              <a:rPr lang="zh-CN" altLang="en-US" sz="2000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完善知事识人体系</a:t>
            </a:r>
            <a:endParaRPr lang="en-US" altLang="en-US" sz="2000" dirty="0"/>
          </a:p>
        </p:txBody>
      </p:sp>
      <p:sp>
        <p:nvSpPr>
          <p:cNvPr id="18" name="Rectangle 399"/>
          <p:cNvSpPr>
            <a:spLocks noChangeArrowheads="1"/>
          </p:cNvSpPr>
          <p:nvPr/>
        </p:nvSpPr>
        <p:spPr bwMode="auto">
          <a:xfrm>
            <a:off x="2014538" y="2754702"/>
            <a:ext cx="83472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1pPr>
            <a:lvl2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2pPr>
            <a:lvl3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3pPr>
            <a:lvl4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4pPr>
            <a:lvl5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9pPr>
          </a:lstStyle>
          <a:p>
            <a:pPr defTabSz="967527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 charset="0"/>
                <a:sym typeface="Lato Light" charset="0"/>
              </a:rPr>
              <a:t>建立日常考核、分类考核、近距离考核的“知事识人”体系</a:t>
            </a:r>
          </a:p>
          <a:p>
            <a:pPr defTabSz="967527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 charset="0"/>
                <a:sym typeface="Lato Light" charset="0"/>
              </a:rPr>
              <a:t>坚持全方位、多渠道考察干部，避免蜻蜓点水、雾里看花、流于形式</a:t>
            </a:r>
          </a:p>
        </p:txBody>
      </p:sp>
      <p:sp>
        <p:nvSpPr>
          <p:cNvPr id="19" name="AutoShape 401"/>
          <p:cNvSpPr>
            <a:spLocks/>
          </p:cNvSpPr>
          <p:nvPr/>
        </p:nvSpPr>
        <p:spPr bwMode="auto">
          <a:xfrm>
            <a:off x="1879601" y="4249737"/>
            <a:ext cx="8482200" cy="1486045"/>
          </a:xfrm>
          <a:prstGeom prst="roundRect">
            <a:avLst>
              <a:gd name="adj" fmla="val 7546"/>
            </a:avLst>
          </a:prstGeom>
          <a:noFill/>
          <a:ln w="28575">
            <a:solidFill>
              <a:srgbClr val="E5001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1pPr>
            <a:lvl2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2pPr>
            <a:lvl3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3pPr>
            <a:lvl4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4pPr>
            <a:lvl5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0" name="AutoShape 403"/>
          <p:cNvSpPr>
            <a:spLocks noChangeArrowheads="1"/>
          </p:cNvSpPr>
          <p:nvPr/>
        </p:nvSpPr>
        <p:spPr bwMode="auto">
          <a:xfrm>
            <a:off x="4678363" y="3978136"/>
            <a:ext cx="2603668" cy="564898"/>
          </a:xfrm>
          <a:prstGeom prst="roundRect">
            <a:avLst>
              <a:gd name="adj" fmla="val 29218"/>
            </a:avLst>
          </a:prstGeom>
          <a:solidFill>
            <a:srgbClr val="E50012"/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1pPr>
            <a:lvl2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2pPr>
            <a:lvl3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3pPr>
            <a:lvl4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4pPr>
            <a:lvl5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1" name="Rectangle 405"/>
          <p:cNvSpPr>
            <a:spLocks noChangeArrowheads="1"/>
          </p:cNvSpPr>
          <p:nvPr/>
        </p:nvSpPr>
        <p:spPr bwMode="auto">
          <a:xfrm>
            <a:off x="4983595" y="4069146"/>
            <a:ext cx="2400300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1pPr>
            <a:lvl2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2pPr>
            <a:lvl3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3pPr>
            <a:lvl4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4pPr>
            <a:lvl5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9pPr>
          </a:lstStyle>
          <a:p>
            <a:r>
              <a:rPr lang="zh-CN" altLang="en-US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规范</a:t>
            </a:r>
            <a:r>
              <a:rPr lang="zh-CN" altLang="en-US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选人用人程序</a:t>
            </a:r>
            <a:endParaRPr lang="en-US" altLang="en-US" dirty="0"/>
          </a:p>
        </p:txBody>
      </p:sp>
      <p:sp>
        <p:nvSpPr>
          <p:cNvPr id="22" name="Rectangle 407"/>
          <p:cNvSpPr>
            <a:spLocks noChangeArrowheads="1"/>
          </p:cNvSpPr>
          <p:nvPr/>
        </p:nvSpPr>
        <p:spPr bwMode="auto">
          <a:xfrm>
            <a:off x="2014538" y="4728331"/>
            <a:ext cx="8237826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1pPr>
            <a:lvl2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2pPr>
            <a:lvl3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3pPr>
            <a:lvl4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4pPr>
            <a:lvl5pPr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Ping Hei"/>
                <a:ea typeface="方正兰亭超细黑简体" charset="-122"/>
                <a:sym typeface="Ping Hei"/>
              </a:defRPr>
            </a:lvl9pPr>
          </a:lstStyle>
          <a:p>
            <a:pPr defTabSz="967527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 charset="0"/>
              </a:rPr>
              <a:t>严格落实酝酿动议、民主推荐、组织考察、“凡提四必”、讨论决定等程序，防止“带病提拔”</a:t>
            </a:r>
          </a:p>
        </p:txBody>
      </p:sp>
    </p:spTree>
    <p:extLst>
      <p:ext uri="{BB962C8B-B14F-4D97-AF65-F5344CB8AC3E}">
        <p14:creationId xmlns:p14="http://schemas.microsoft.com/office/powerpoint/2010/main" val="2828760996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heme/theme1.xml><?xml version="1.0" encoding="utf-8"?>
<a:theme xmlns:a="http://schemas.openxmlformats.org/drawingml/2006/main" name="10_默认设计模板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0_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gradFill flip="none" rotWithShape="1">
          <a:gsLst>
            <a:gs pos="0">
              <a:srgbClr val="0068B7"/>
            </a:gs>
            <a:gs pos="100000">
              <a:srgbClr val="0068B7">
                <a:alpha val="22000"/>
              </a:srgbClr>
            </a:gs>
          </a:gsLst>
          <a:lin ang="5400000" scaled="0"/>
        </a:gradFill>
        <a:ln w="9525" cap="flat" cmpd="sng" algn="ctr">
          <a:solidFill>
            <a:schemeClr val="bg1"/>
          </a:solidFill>
          <a:prstDash val="solid"/>
          <a:round/>
          <a:headEnd type="none" w="med" len="med"/>
          <a:tailEnd type="none" w="med" len="med"/>
        </a:ln>
        <a:effectLst>
          <a:outerShdw blurRad="50800" dist="38100" dir="8100000" algn="tr" rotWithShape="0">
            <a:prstClr val="black">
              <a:alpha val="40000"/>
            </a:prstClr>
          </a:outerShdw>
          <a:reflection blurRad="6350" stA="50000" endA="300" endPos="55500" dist="50800" dir="5400000" sy="-100000" algn="bl" rotWithShape="0"/>
        </a:effectLst>
      </a:spPr>
      <a:bodyPr vert="horz" wrap="square" lIns="91440" tIns="45720" rIns="91440" bIns="45720" numCol="1" rtlCol="0" anchor="ctr" anchorCtr="0" compatLnSpc="1"/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sz="5400" dirty="0" smtClean="0">
            <a:solidFill>
              <a:schemeClr val="bg1"/>
            </a:solidFill>
            <a:latin typeface="微软雅黑" pitchFamily="34" charset="-122"/>
            <a:ea typeface="微软雅黑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ctr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20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  <a:txDef>
      <a:spPr>
        <a:noFill/>
        <a:ln>
          <a:noFill/>
        </a:ln>
      </a:spPr>
      <a:bodyPr wrap="square" rtlCol="0">
        <a:spAutoFit/>
      </a:bodyPr>
      <a:lstStyle>
        <a:defPPr algn="ctr" defTabSz="457200">
          <a:defRPr sz="2000" dirty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  <a:sym typeface="Arial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1_Office 主题​​">
  <a:themeElements>
    <a:clrScheme name="自定义 1">
      <a:dk1>
        <a:sysClr val="windowText" lastClr="000000"/>
      </a:dk1>
      <a:lt1>
        <a:srgbClr val="FFFFFF"/>
      </a:lt1>
      <a:dk2>
        <a:srgbClr val="303030"/>
      </a:dk2>
      <a:lt2>
        <a:srgbClr val="DEDEE0"/>
      </a:lt2>
      <a:accent1>
        <a:srgbClr val="C00000"/>
      </a:accent1>
      <a:accent2>
        <a:srgbClr val="444444"/>
      </a:accent2>
      <a:accent3>
        <a:srgbClr val="C00000"/>
      </a:accent3>
      <a:accent4>
        <a:srgbClr val="A5A5A5"/>
      </a:accent4>
      <a:accent5>
        <a:srgbClr val="0070C0"/>
      </a:accent5>
      <a:accent6>
        <a:srgbClr val="730E00"/>
      </a:accent6>
      <a:hlink>
        <a:srgbClr val="D26900"/>
      </a:hlink>
      <a:folHlink>
        <a:srgbClr val="D89243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CCE8C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2252</TotalTime>
  <Words>2036</Words>
  <Application>Microsoft Office PowerPoint</Application>
  <PresentationFormat>宽屏</PresentationFormat>
  <Paragraphs>403</Paragraphs>
  <Slides>38</Slides>
  <Notes>36</Notes>
  <HiddenSlides>0</HiddenSlides>
  <MMClips>0</MMClips>
  <ScaleCrop>false</ScaleCrop>
  <HeadingPairs>
    <vt:vector size="6" baseType="variant">
      <vt:variant>
        <vt:lpstr>已用的字体</vt:lpstr>
      </vt:variant>
      <vt:variant>
        <vt:i4>23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38</vt:i4>
      </vt:variant>
    </vt:vector>
  </HeadingPairs>
  <TitlesOfParts>
    <vt:vector size="63" baseType="lpstr">
      <vt:lpstr>Bebas Neue</vt:lpstr>
      <vt:lpstr>Gill Sans</vt:lpstr>
      <vt:lpstr>Lato Light</vt:lpstr>
      <vt:lpstr>Lato Regular</vt:lpstr>
      <vt:lpstr>Noto Sans S Chinese Medium</vt:lpstr>
      <vt:lpstr>Ping Hei</vt:lpstr>
      <vt:lpstr>等线</vt:lpstr>
      <vt:lpstr>方正兰亭超细黑简体</vt:lpstr>
      <vt:lpstr>仿宋_GB2312</vt:lpstr>
      <vt:lpstr>黑体</vt:lpstr>
      <vt:lpstr>苹方 细体</vt:lpstr>
      <vt:lpstr>思源黑体 CN Bold</vt:lpstr>
      <vt:lpstr>思源黑体 CN Medium</vt:lpstr>
      <vt:lpstr>宋体</vt:lpstr>
      <vt:lpstr>微软雅黑</vt:lpstr>
      <vt:lpstr>微软雅黑 Light</vt:lpstr>
      <vt:lpstr>Arial</vt:lpstr>
      <vt:lpstr>Calibri</vt:lpstr>
      <vt:lpstr>Century Gothic</vt:lpstr>
      <vt:lpstr>Rockwell Condensed</vt:lpstr>
      <vt:lpstr>Segoe UI Semilight</vt:lpstr>
      <vt:lpstr>Times New Roman</vt:lpstr>
      <vt:lpstr>Wingdings</vt:lpstr>
      <vt:lpstr>10_默认设计模板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lastModifiedBy>刘宏生</cp:lastModifiedBy>
  <cp:revision>312</cp:revision>
  <dcterms:created xsi:type="dcterms:W3CDTF">2017-10-11T12:54:24Z</dcterms:created>
  <dcterms:modified xsi:type="dcterms:W3CDTF">2019-08-28T12:06:12Z</dcterms:modified>
</cp:coreProperties>
</file>