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tags/tag14.xml" ContentType="application/vnd.openxmlformats-officedocument.presentationml.tags+xml"/>
  <Override PartName="/ppt/tags/tag12.xml" ContentType="application/vnd.openxmlformats-officedocument.presentationml.tags+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8.xml" ContentType="application/vnd.openxmlformats-officedocument.presentationml.notesSlide+xml"/>
  <Default Extension="vml" ContentType="application/vnd.openxmlformats-officedocument.vmlDrawing"/>
  <Override PartName="/ppt/tags/tag13.xml" ContentType="application/vnd.openxmlformats-officedocument.presentationml.tags+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ags/tag2.xml" ContentType="application/vnd.openxmlformats-officedocument.presentationml.tags+xml"/>
  <Default Extension="wmf" ContentType="image/x-wmf"/>
  <Override PartName="/ppt/theme/themeOverride3.xml" ContentType="application/vnd.openxmlformats-officedocument.themeOverr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handoutMasterIdLst>
    <p:handoutMasterId r:id="rId70"/>
  </p:handoutMasterIdLst>
  <p:sldIdLst>
    <p:sldId id="3237" r:id="rId2"/>
    <p:sldId id="3239" r:id="rId3"/>
    <p:sldId id="3241" r:id="rId4"/>
    <p:sldId id="2290" r:id="rId5"/>
    <p:sldId id="2672" r:id="rId6"/>
    <p:sldId id="2291" r:id="rId7"/>
    <p:sldId id="2292" r:id="rId8"/>
    <p:sldId id="2294" r:id="rId9"/>
    <p:sldId id="3226" r:id="rId10"/>
    <p:sldId id="3228" r:id="rId11"/>
    <p:sldId id="3229" r:id="rId12"/>
    <p:sldId id="3230" r:id="rId13"/>
    <p:sldId id="3232" r:id="rId14"/>
    <p:sldId id="2231" r:id="rId15"/>
    <p:sldId id="2327" r:id="rId16"/>
    <p:sldId id="2234" r:id="rId17"/>
    <p:sldId id="2297" r:id="rId18"/>
    <p:sldId id="2023" r:id="rId19"/>
    <p:sldId id="2024" r:id="rId20"/>
    <p:sldId id="2026" r:id="rId21"/>
    <p:sldId id="2027" r:id="rId22"/>
    <p:sldId id="2028" r:id="rId23"/>
    <p:sldId id="2029" r:id="rId24"/>
    <p:sldId id="2030" r:id="rId25"/>
    <p:sldId id="2031" r:id="rId26"/>
    <p:sldId id="2032" r:id="rId27"/>
    <p:sldId id="2033" r:id="rId28"/>
    <p:sldId id="2034" r:id="rId29"/>
    <p:sldId id="2036" r:id="rId30"/>
    <p:sldId id="2037" r:id="rId31"/>
    <p:sldId id="2038" r:id="rId32"/>
    <p:sldId id="2039" r:id="rId33"/>
    <p:sldId id="2040" r:id="rId34"/>
    <p:sldId id="2041" r:id="rId35"/>
    <p:sldId id="2042" r:id="rId36"/>
    <p:sldId id="2043" r:id="rId37"/>
    <p:sldId id="2298" r:id="rId38"/>
    <p:sldId id="3211" r:id="rId39"/>
    <p:sldId id="2394" r:id="rId40"/>
    <p:sldId id="2120" r:id="rId41"/>
    <p:sldId id="3184" r:id="rId42"/>
    <p:sldId id="3045" r:id="rId43"/>
    <p:sldId id="3047" r:id="rId44"/>
    <p:sldId id="3061" r:id="rId45"/>
    <p:sldId id="3071" r:id="rId46"/>
    <p:sldId id="3050" r:id="rId47"/>
    <p:sldId id="3097" r:id="rId48"/>
    <p:sldId id="3063" r:id="rId49"/>
    <p:sldId id="3065" r:id="rId50"/>
    <p:sldId id="3085" r:id="rId51"/>
    <p:sldId id="3088" r:id="rId52"/>
    <p:sldId id="3100" r:id="rId53"/>
    <p:sldId id="3106" r:id="rId54"/>
    <p:sldId id="3111" r:id="rId55"/>
    <p:sldId id="3114" r:id="rId56"/>
    <p:sldId id="3122" r:id="rId57"/>
    <p:sldId id="3133" r:id="rId58"/>
    <p:sldId id="3142" r:id="rId59"/>
    <p:sldId id="3196" r:id="rId60"/>
    <p:sldId id="3155" r:id="rId61"/>
    <p:sldId id="3169" r:id="rId62"/>
    <p:sldId id="3171" r:id="rId63"/>
    <p:sldId id="3018" r:id="rId64"/>
    <p:sldId id="3238" r:id="rId65"/>
    <p:sldId id="2402" r:id="rId66"/>
    <p:sldId id="2918" r:id="rId67"/>
    <p:sldId id="3242" r:id="rId68"/>
  </p:sldIdLst>
  <p:sldSz cx="12198350" cy="6858000"/>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8500"/>
    <a:srgbClr val="00FFFF"/>
    <a:srgbClr val="D24726"/>
    <a:srgbClr val="FF5B5B"/>
    <a:srgbClr val="EE0000"/>
    <a:srgbClr val="E20000"/>
    <a:srgbClr val="FFFF00"/>
    <a:srgbClr val="FF0000"/>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03447BB-5D67-496B-8E87-E561075AD55C}" styleName="深色样式 1 - 强调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3569" autoAdjust="0"/>
    <p:restoredTop sz="94671" autoAdjust="0"/>
  </p:normalViewPr>
  <p:slideViewPr>
    <p:cSldViewPr>
      <p:cViewPr varScale="1">
        <p:scale>
          <a:sx n="66" d="100"/>
          <a:sy n="66" d="100"/>
        </p:scale>
        <p:origin x="-486" y="-114"/>
      </p:cViewPr>
      <p:guideLst>
        <p:guide orient="horz" pos="2160"/>
        <p:guide pos="3842"/>
      </p:guideLst>
    </p:cSldViewPr>
  </p:slideViewPr>
  <p:notesTextViewPr>
    <p:cViewPr>
      <p:scale>
        <a:sx n="100" d="100"/>
        <a:sy n="100" d="100"/>
      </p:scale>
      <p:origin x="0" y="0"/>
    </p:cViewPr>
  </p:notesTextViewPr>
  <p:sorterViewPr>
    <p:cViewPr>
      <p:scale>
        <a:sx n="50" d="100"/>
        <a:sy n="50" d="100"/>
      </p:scale>
      <p:origin x="0" y="7440"/>
    </p:cViewPr>
  </p:sorterViewPr>
  <p:notesViewPr>
    <p:cSldViewPr>
      <p:cViewPr varScale="1">
        <p:scale>
          <a:sx n="55" d="100"/>
          <a:sy n="55" d="100"/>
        </p:scale>
        <p:origin x="-290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88CDF335-9E0C-4849-87CF-1F92229D7498}" type="datetimeFigureOut">
              <a:rPr lang="zh-CN" altLang="en-US"/>
              <a:pPr>
                <a:defRPr/>
              </a:pPr>
              <a:t>2019/8/26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8B8682E9-5377-4314-8E18-5C96B838EB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CE41DE95-8232-4ACE-87AD-C52059FC7DDE}" type="datetimeFigureOut">
              <a:rPr lang="zh-CN" altLang="en-US"/>
              <a:pPr>
                <a:defRPr/>
              </a:pPr>
              <a:t>2019/8/26</a:t>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5F6CA073-606B-40EB-8AC1-559E7B5C9ECB}"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28.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1287170" name="Rectangle 7"/>
          <p:cNvSpPr txBox="1">
            <a:spLocks noGrp="1" noChangeArrowheads="1"/>
          </p:cNvSpPr>
          <p:nvPr/>
        </p:nvSpPr>
        <p:spPr bwMode="auto">
          <a:xfrm>
            <a:off x="3881438" y="8683625"/>
            <a:ext cx="2973387" cy="457200"/>
          </a:xfrm>
          <a:prstGeom prst="rect">
            <a:avLst/>
          </a:prstGeom>
          <a:noFill/>
          <a:ln w="9525">
            <a:noFill/>
            <a:miter lim="800000"/>
            <a:headEnd/>
            <a:tailEnd/>
          </a:ln>
        </p:spPr>
        <p:txBody>
          <a:bodyPr anchor="b"/>
          <a:lstStyle/>
          <a:p>
            <a:pPr algn="r">
              <a:buFont typeface="Arial" charset="0"/>
              <a:buNone/>
            </a:pPr>
            <a:fld id="{6DD053B4-9D0B-4050-9ADB-E5CBDD77206A}" type="slidenum">
              <a:rPr lang="zh-CN" altLang="en-US" sz="1200"/>
              <a:pPr algn="r">
                <a:buFont typeface="Arial" charset="0"/>
                <a:buNone/>
              </a:pPr>
              <a:t>5</a:t>
            </a:fld>
            <a:endParaRPr lang="en-US" altLang="zh-CN" sz="1200"/>
          </a:p>
        </p:txBody>
      </p:sp>
      <p:sp>
        <p:nvSpPr>
          <p:cNvPr id="1287171" name="Rectangle 2"/>
          <p:cNvSpPr>
            <a:spLocks noGrp="1" noRot="1" noChangeAspect="1" noChangeArrowheads="1" noTextEdit="1"/>
          </p:cNvSpPr>
          <p:nvPr>
            <p:ph type="sldImg"/>
          </p:nvPr>
        </p:nvSpPr>
        <p:spPr bwMode="auto">
          <a:xfrm>
            <a:off x="377825" y="684213"/>
            <a:ext cx="6099175" cy="3429000"/>
          </a:xfrm>
          <a:noFill/>
          <a:ln>
            <a:solidFill>
              <a:srgbClr val="000000"/>
            </a:solidFill>
            <a:miter lim="800000"/>
            <a:headEnd/>
            <a:tailEnd/>
          </a:ln>
        </p:spPr>
      </p:sp>
      <p:sp>
        <p:nvSpPr>
          <p:cNvPr id="1287172" name="Rectangle 3"/>
          <p:cNvSpPr>
            <a:spLocks noGrp="1" noChangeArrowheads="1"/>
          </p:cNvSpPr>
          <p:nvPr>
            <p:ph type="body" idx="1"/>
          </p:nvPr>
        </p:nvSpPr>
        <p:spPr bwMode="auto">
          <a:xfrm>
            <a:off x="531813" y="4341813"/>
            <a:ext cx="5943600" cy="4114800"/>
          </a:xfrm>
          <a:noFill/>
        </p:spPr>
        <p:txBody>
          <a:bodyPr wrap="square" numCol="1" anchor="t" anchorCtr="0" compatLnSpc="1">
            <a:prstTxWarp prst="textNoShape">
              <a:avLst/>
            </a:prstTxWarp>
          </a:bodyPr>
          <a:lstStyle/>
          <a:p>
            <a:r>
              <a:rPr lang="zh-CN" altLang="en-US" smtClean="0"/>
              <a:t>      </a:t>
            </a:r>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幻灯片图像占位符 1"/>
          <p:cNvSpPr>
            <a:spLocks noGrp="1" noRot="1" noChangeAspect="1" noTextEdit="1"/>
          </p:cNvSpPr>
          <p:nvPr>
            <p:ph type="sldImg"/>
          </p:nvPr>
        </p:nvSpPr>
        <p:spPr bwMode="auto">
          <a:noFill/>
          <a:ln>
            <a:solidFill>
              <a:srgbClr val="000000"/>
            </a:solidFill>
            <a:miter lim="800000"/>
            <a:headEnd/>
            <a:tailEnd/>
          </a:ln>
        </p:spPr>
      </p:sp>
      <p:sp>
        <p:nvSpPr>
          <p:cNvPr id="89091"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smtClean="0"/>
              <a:t>模板来自于 </a:t>
            </a:r>
            <a:r>
              <a:rPr lang="en-US" altLang="zh-CN" smtClean="0"/>
              <a:t>http://docer.wps.cn</a:t>
            </a:r>
            <a:endParaRPr lang="zh-CN" altLang="en-US" smtClean="0"/>
          </a:p>
        </p:txBody>
      </p:sp>
      <p:sp>
        <p:nvSpPr>
          <p:cNvPr id="890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FE06322-9827-40E0-86CF-42C73C2B91DE}" type="slidenum">
              <a:rPr lang="zh-CN" altLang="en-US">
                <a:latin typeface="Arial" pitchFamily="34" charset="0"/>
              </a:rPr>
              <a:pPr fontAlgn="base">
                <a:spcBef>
                  <a:spcPct val="0"/>
                </a:spcBef>
                <a:spcAft>
                  <a:spcPct val="0"/>
                </a:spcAft>
              </a:pPr>
              <a:t>12</a:t>
            </a:fld>
            <a:endParaRPr lang="zh-CN" altLang="en-US">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bwMode="auto">
          <a:xfrm>
            <a:off x="350838" y="652463"/>
            <a:ext cx="6196012" cy="3484562"/>
          </a:xfrm>
          <a:noFill/>
          <a:ln>
            <a:solidFill>
              <a:srgbClr val="000000"/>
            </a:solidFill>
            <a:miter lim="800000"/>
            <a:headEnd/>
            <a:tailEnd/>
          </a:ln>
        </p:spPr>
      </p:sp>
      <p:sp>
        <p:nvSpPr>
          <p:cNvPr id="1225731" name="Rectangle 3"/>
          <p:cNvSpPr>
            <a:spLocks noGrp="1" noChangeArrowheads="1"/>
          </p:cNvSpPr>
          <p:nvPr>
            <p:ph type="body" idx="1"/>
          </p:nvPr>
        </p:nvSpPr>
        <p:spPr bwMode="auto">
          <a:xfrm>
            <a:off x="1135063" y="4354513"/>
            <a:ext cx="4616450" cy="4137025"/>
          </a:xfrm>
        </p:spPr>
        <p:txBody>
          <a:bodyPr wrap="square" numCol="1" anchor="t" anchorCtr="0" compatLnSpc="1">
            <a:prstTxWarp prst="textNoShape">
              <a:avLst/>
            </a:prstTxWarp>
          </a:bodyPr>
          <a:lstStyle/>
          <a:p>
            <a:pPr>
              <a:defRPr/>
            </a:pPr>
            <a:r>
              <a:rPr lang="zh-CN" altLang="en-US" b="1" i="1" u="sng" smtClean="0">
                <a:effectLst>
                  <a:outerShdw blurRad="38100" dist="38100" dir="2700000" algn="tl">
                    <a:srgbClr val="C0C0C0"/>
                  </a:outerShdw>
                </a:effectLst>
                <a:sym typeface="Wingdings 2" pitchFamily="18" charset="2"/>
              </a:rPr>
              <a:t></a:t>
            </a:r>
            <a:r>
              <a:rPr lang="zh-CN" altLang="en-US" b="1" i="1" u="sng" smtClean="0">
                <a:effectLst>
                  <a:outerShdw blurRad="38100" dist="38100" dir="2700000" algn="tl">
                    <a:srgbClr val="C0C0C0"/>
                  </a:outerShdw>
                </a:effectLst>
              </a:rPr>
              <a:t> 授课方式：</a:t>
            </a:r>
          </a:p>
          <a:p>
            <a:pPr>
              <a:defRPr/>
            </a:pPr>
            <a:r>
              <a:rPr lang="zh-CN" altLang="en-US" b="1" smtClean="0"/>
              <a:t>导师讲解：</a:t>
            </a:r>
          </a:p>
          <a:p>
            <a:pPr>
              <a:defRPr/>
            </a:pPr>
            <a:r>
              <a:rPr lang="zh-CN" altLang="en-US" smtClean="0"/>
              <a:t>“天生我才必有用”，讲的是人们在人类社会活动过程中，任何人都会有自己的价值和贡献。其实，团队中的各成员更是如此。</a:t>
            </a:r>
          </a:p>
          <a:p>
            <a:pPr>
              <a:defRPr/>
            </a:pPr>
            <a:r>
              <a:rPr lang="zh-CN" altLang="en-US" smtClean="0"/>
              <a:t>在我们了解这个之前，先请大家做一份自测题</a:t>
            </a:r>
            <a:r>
              <a:rPr lang="en-US" altLang="zh-CN" smtClean="0"/>
              <a:t>《</a:t>
            </a:r>
            <a:r>
              <a:rPr lang="zh-CN" altLang="en-US" smtClean="0"/>
              <a:t>鲍尔宾问卷</a:t>
            </a:r>
            <a:r>
              <a:rPr lang="en-US" altLang="zh-CN" smtClean="0"/>
              <a:t>》</a:t>
            </a:r>
            <a:r>
              <a:rPr lang="zh-CN" altLang="en-US" smtClean="0"/>
              <a:t>（见附件）。</a:t>
            </a:r>
          </a:p>
          <a:p>
            <a:pPr>
              <a:defRPr/>
            </a:pPr>
            <a:r>
              <a:rPr lang="zh-CN" altLang="en-US" smtClean="0"/>
              <a:t>在做此问卷前先告诉大家要把</a:t>
            </a:r>
            <a:r>
              <a:rPr lang="en-US" altLang="zh-CN" smtClean="0"/>
              <a:t>10</a:t>
            </a:r>
            <a:r>
              <a:rPr lang="zh-CN" altLang="en-US" smtClean="0"/>
              <a:t>分分配到每组你认为与你目前行为表现接近的项中，并依据实际情况给予适当的分数权重。</a:t>
            </a:r>
          </a:p>
          <a:p>
            <a:pPr>
              <a:defRPr/>
            </a:pPr>
            <a:r>
              <a:rPr lang="zh-CN" altLang="en-US" b="1" u="sng" smtClean="0"/>
              <a:t>推荐播放音乐</a:t>
            </a:r>
            <a:r>
              <a:rPr lang="en-US" altLang="zh-CN" b="1" u="sng" smtClean="0"/>
              <a:t>wild child</a:t>
            </a:r>
            <a:r>
              <a:rPr lang="zh-CN" altLang="en-US" b="1" u="sng" smtClean="0"/>
              <a:t>和</a:t>
            </a:r>
            <a:r>
              <a:rPr lang="en-US" altLang="zh-CN" b="1" u="sng" smtClean="0"/>
              <a:t>through the Arbor</a:t>
            </a:r>
          </a:p>
          <a:p>
            <a:pPr>
              <a:defRPr/>
            </a:pPr>
            <a:r>
              <a:rPr lang="zh-CN" altLang="en-US" b="1" u="sng" smtClean="0"/>
              <a:t>（见导师工具箱</a:t>
            </a:r>
            <a:r>
              <a:rPr lang="en-US" altLang="zh-CN" b="1" u="sng" smtClean="0"/>
              <a:t>.</a:t>
            </a:r>
            <a:r>
              <a:rPr lang="zh-CN" altLang="en-US" b="1" u="sng" smtClean="0"/>
              <a:t>团队建设音乐）</a:t>
            </a:r>
            <a:r>
              <a:rPr lang="zh-CN" altLang="en-US" smtClean="0"/>
              <a:t>。</a:t>
            </a:r>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bwMode="auto">
          <a:xfrm>
            <a:off x="350838" y="652463"/>
            <a:ext cx="6196012" cy="3484562"/>
          </a:xfrm>
          <a:noFill/>
          <a:ln>
            <a:solidFill>
              <a:srgbClr val="000000"/>
            </a:solidFill>
            <a:miter lim="800000"/>
            <a:headEnd/>
            <a:tailEnd/>
          </a:ln>
        </p:spPr>
      </p:sp>
      <p:sp>
        <p:nvSpPr>
          <p:cNvPr id="1236995" name="Rectangle 3"/>
          <p:cNvSpPr>
            <a:spLocks noGrp="1" noChangeArrowheads="1"/>
          </p:cNvSpPr>
          <p:nvPr>
            <p:ph type="body" idx="1"/>
          </p:nvPr>
        </p:nvSpPr>
        <p:spPr bwMode="auto">
          <a:xfrm>
            <a:off x="1135063" y="4354513"/>
            <a:ext cx="4616450" cy="4137025"/>
          </a:xfrm>
        </p:spPr>
        <p:txBody>
          <a:bodyPr wrap="square" numCol="1" anchor="t" anchorCtr="0" compatLnSpc="1">
            <a:prstTxWarp prst="textNoShape">
              <a:avLst/>
            </a:prstTxWarp>
          </a:bodyPr>
          <a:lstStyle/>
          <a:p>
            <a:pPr>
              <a:defRPr/>
            </a:pPr>
            <a:r>
              <a:rPr lang="zh-CN" altLang="en-US" b="1" i="1" u="sng" smtClean="0">
                <a:effectLst>
                  <a:outerShdw blurRad="38100" dist="38100" dir="2700000" algn="tl">
                    <a:srgbClr val="C0C0C0"/>
                  </a:outerShdw>
                </a:effectLst>
                <a:sym typeface="Wingdings 2" pitchFamily="18" charset="2"/>
              </a:rPr>
              <a:t></a:t>
            </a:r>
            <a:r>
              <a:rPr lang="zh-CN" altLang="en-US" b="1" i="1" u="sng" smtClean="0">
                <a:effectLst>
                  <a:outerShdw blurRad="38100" dist="38100" dir="2700000" algn="tl">
                    <a:srgbClr val="C0C0C0"/>
                  </a:outerShdw>
                </a:effectLst>
              </a:rPr>
              <a:t> 授课方式：</a:t>
            </a:r>
          </a:p>
          <a:p>
            <a:pPr>
              <a:defRPr/>
            </a:pPr>
            <a:r>
              <a:rPr lang="zh-CN" altLang="en-US" b="1" smtClean="0"/>
              <a:t>导师讲解：</a:t>
            </a:r>
          </a:p>
          <a:p>
            <a:pPr>
              <a:defRPr/>
            </a:pPr>
            <a:r>
              <a:rPr lang="zh-CN" altLang="en-US" smtClean="0"/>
              <a:t>“天生我才必有用”，讲的是人们在人类社会活动过程中，任何人都会有自己的价值和贡献。其实，团队中的各成员更是如此。</a:t>
            </a:r>
          </a:p>
          <a:p>
            <a:pPr>
              <a:defRPr/>
            </a:pPr>
            <a:r>
              <a:rPr lang="zh-CN" altLang="en-US" smtClean="0"/>
              <a:t>在我们了解这个之前，先请大家做一份自测题</a:t>
            </a:r>
            <a:r>
              <a:rPr lang="en-US" altLang="zh-CN" smtClean="0"/>
              <a:t>《</a:t>
            </a:r>
            <a:r>
              <a:rPr lang="zh-CN" altLang="en-US" smtClean="0"/>
              <a:t>鲍尔宾问卷</a:t>
            </a:r>
            <a:r>
              <a:rPr lang="en-US" altLang="zh-CN" smtClean="0"/>
              <a:t>》</a:t>
            </a:r>
            <a:r>
              <a:rPr lang="zh-CN" altLang="en-US" smtClean="0"/>
              <a:t>（见附件）。</a:t>
            </a:r>
          </a:p>
          <a:p>
            <a:pPr>
              <a:defRPr/>
            </a:pPr>
            <a:r>
              <a:rPr lang="zh-CN" altLang="en-US" smtClean="0"/>
              <a:t>在做此问卷前先告诉大家要把</a:t>
            </a:r>
            <a:r>
              <a:rPr lang="en-US" altLang="zh-CN" smtClean="0"/>
              <a:t>10</a:t>
            </a:r>
            <a:r>
              <a:rPr lang="zh-CN" altLang="en-US" smtClean="0"/>
              <a:t>分分配到每组你认为与你目前行为表现接近的项中，并依据实际情况给予适当的分数权重。</a:t>
            </a:r>
          </a:p>
          <a:p>
            <a:pPr>
              <a:defRPr/>
            </a:pPr>
            <a:r>
              <a:rPr lang="zh-CN" altLang="en-US" b="1" u="sng" smtClean="0"/>
              <a:t>推荐播放音乐</a:t>
            </a:r>
            <a:r>
              <a:rPr lang="en-US" altLang="zh-CN" b="1" u="sng" smtClean="0"/>
              <a:t>wild child</a:t>
            </a:r>
            <a:r>
              <a:rPr lang="zh-CN" altLang="en-US" b="1" u="sng" smtClean="0"/>
              <a:t>和</a:t>
            </a:r>
            <a:r>
              <a:rPr lang="en-US" altLang="zh-CN" b="1" u="sng" smtClean="0"/>
              <a:t>through the Arbor</a:t>
            </a:r>
          </a:p>
          <a:p>
            <a:pPr>
              <a:defRPr/>
            </a:pPr>
            <a:r>
              <a:rPr lang="zh-CN" altLang="en-US" b="1" u="sng" smtClean="0"/>
              <a:t>（见导师工具箱</a:t>
            </a:r>
            <a:r>
              <a:rPr lang="en-US" altLang="zh-CN" b="1" u="sng" smtClean="0"/>
              <a:t>.</a:t>
            </a:r>
            <a:r>
              <a:rPr lang="zh-CN" altLang="en-US" b="1" u="sng" smtClean="0"/>
              <a:t>团队建设音乐）</a:t>
            </a:r>
            <a:r>
              <a:rPr lang="zh-CN" altLang="en-US" smtClean="0"/>
              <a:t>。</a:t>
            </a:r>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Rot="1" noChangeAspect="1" noTextEdit="1"/>
          </p:cNvSpPr>
          <p:nvPr>
            <p:ph type="sldImg"/>
          </p:nvPr>
        </p:nvSpPr>
        <p:spPr bwMode="auto">
          <a:xfrm>
            <a:off x="379413" y="685800"/>
            <a:ext cx="6099175" cy="3429000"/>
          </a:xfrm>
          <a:noFill/>
          <a:ln>
            <a:solidFill>
              <a:srgbClr val="000000"/>
            </a:solidFill>
            <a:miter lim="800000"/>
            <a:headEnd/>
            <a:tailEnd/>
          </a:ln>
        </p:spPr>
      </p:sp>
      <p:sp>
        <p:nvSpPr>
          <p:cNvPr id="123906"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2"/>
          <p:cNvSpPr>
            <a:spLocks noGrp="1" noRot="1" noChangeAspect="1" noTextEdit="1"/>
          </p:cNvSpPr>
          <p:nvPr>
            <p:ph type="sldImg"/>
          </p:nvPr>
        </p:nvSpPr>
        <p:spPr bwMode="auto">
          <a:xfrm>
            <a:off x="379413" y="685800"/>
            <a:ext cx="6099175" cy="3429000"/>
          </a:xfrm>
          <a:noFill/>
          <a:ln>
            <a:solidFill>
              <a:srgbClr val="000000"/>
            </a:solidFill>
            <a:miter lim="800000"/>
            <a:headEnd/>
            <a:tailEnd/>
          </a:ln>
        </p:spPr>
      </p:sp>
      <p:sp>
        <p:nvSpPr>
          <p:cNvPr id="160770" name="Rectangle 3"/>
          <p:cNvSpPr>
            <a:spLocks noGrp="1"/>
          </p:cNvSpPr>
          <p:nvPr>
            <p:ph type="body" idx="1"/>
          </p:nvPr>
        </p:nvSpPr>
        <p:spPr bwMode="auto">
          <a:noFill/>
        </p:spPr>
        <p:txBody>
          <a:bodyPr wrap="square" numCol="1" anchor="t" anchorCtr="0" compatLnSpc="1">
            <a:prstTxWarp prst="textNoShape">
              <a:avLst/>
            </a:prstTxWarp>
          </a:bodyPr>
          <a:lstStyle/>
          <a:p>
            <a:r>
              <a:rPr lang="zh-CN" altLang="en-US" b="1" u="sng" smtClean="0">
                <a:solidFill>
                  <a:srgbClr val="FF66FF"/>
                </a:solidFill>
              </a:rPr>
              <a:t>制定计划的基本要点</a:t>
            </a:r>
          </a:p>
          <a:p>
            <a:endParaRPr lang="zh-CN" altLang="en-US" sz="500" smtClean="0"/>
          </a:p>
          <a:p>
            <a:r>
              <a:rPr lang="zh-CN" altLang="en-US" b="1" smtClean="0"/>
              <a:t>工作计划，一般包括以下几个方面：</a:t>
            </a:r>
          </a:p>
          <a:p>
            <a:r>
              <a:rPr lang="en-US" altLang="zh-CN" b="1" smtClean="0"/>
              <a:t>1</a:t>
            </a:r>
            <a:r>
              <a:rPr lang="zh-CN" altLang="en-US" b="1" smtClean="0"/>
              <a:t>、目前的情况</a:t>
            </a:r>
            <a:r>
              <a:rPr lang="en-US" altLang="zh-CN" b="1" smtClean="0"/>
              <a:t>——</a:t>
            </a:r>
            <a:r>
              <a:rPr lang="zh-CN" altLang="en-US" b="1" smtClean="0"/>
              <a:t>现在所处的位置</a:t>
            </a:r>
          </a:p>
          <a:p>
            <a:r>
              <a:rPr lang="en-US" altLang="zh-CN" b="1" smtClean="0"/>
              <a:t>2</a:t>
            </a:r>
            <a:r>
              <a:rPr lang="zh-CN" altLang="en-US" b="1" smtClean="0"/>
              <a:t>、前进的方向</a:t>
            </a:r>
            <a:r>
              <a:rPr lang="en-US" altLang="zh-CN" b="1" smtClean="0"/>
              <a:t>——</a:t>
            </a:r>
            <a:r>
              <a:rPr lang="zh-CN" altLang="en-US" b="1" smtClean="0"/>
              <a:t>做什么向哪里前进</a:t>
            </a:r>
          </a:p>
          <a:p>
            <a:r>
              <a:rPr lang="en-US" altLang="zh-CN" b="1" smtClean="0"/>
              <a:t>3</a:t>
            </a:r>
            <a:r>
              <a:rPr lang="zh-CN" altLang="en-US" b="1" smtClean="0"/>
              <a:t>、行动</a:t>
            </a:r>
            <a:r>
              <a:rPr lang="en-US" altLang="zh-CN" b="1" smtClean="0"/>
              <a:t>——</a:t>
            </a:r>
            <a:r>
              <a:rPr lang="zh-CN" altLang="en-US" b="1" smtClean="0"/>
              <a:t>需要做什么才能达到</a:t>
            </a:r>
          </a:p>
          <a:p>
            <a:r>
              <a:rPr lang="en-US" altLang="zh-CN" b="1" smtClean="0"/>
              <a:t>4</a:t>
            </a:r>
            <a:r>
              <a:rPr lang="zh-CN" altLang="en-US" b="1" smtClean="0"/>
              <a:t>、人员责任</a:t>
            </a:r>
            <a:r>
              <a:rPr lang="en-US" altLang="zh-CN" b="1" smtClean="0"/>
              <a:t>——</a:t>
            </a:r>
            <a:r>
              <a:rPr lang="zh-CN" altLang="en-US" b="1" smtClean="0"/>
              <a:t>谁来做</a:t>
            </a:r>
          </a:p>
          <a:p>
            <a:r>
              <a:rPr lang="en-US" altLang="zh-CN" b="1" smtClean="0"/>
              <a:t>5</a:t>
            </a:r>
            <a:r>
              <a:rPr lang="zh-CN" altLang="en-US" b="1" smtClean="0"/>
              <a:t>、开始日期</a:t>
            </a:r>
          </a:p>
          <a:p>
            <a:r>
              <a:rPr lang="en-US" altLang="zh-CN" b="1" smtClean="0"/>
              <a:t>6</a:t>
            </a:r>
            <a:r>
              <a:rPr lang="zh-CN" altLang="en-US" b="1" smtClean="0"/>
              <a:t>、计划的阶段反馈，或突发事件发生时，紧急处理程序</a:t>
            </a:r>
          </a:p>
          <a:p>
            <a:r>
              <a:rPr lang="en-US" altLang="zh-CN" b="1" smtClean="0"/>
              <a:t>7</a:t>
            </a:r>
            <a:r>
              <a:rPr lang="zh-CN" altLang="en-US" b="1" smtClean="0"/>
              <a:t>、结束日期</a:t>
            </a:r>
          </a:p>
          <a:p>
            <a:r>
              <a:rPr lang="en-US" altLang="zh-CN" b="1" smtClean="0"/>
              <a:t>8</a:t>
            </a:r>
            <a:r>
              <a:rPr lang="zh-CN" altLang="en-US" b="1" smtClean="0"/>
              <a:t>、预算成本</a:t>
            </a:r>
          </a:p>
          <a:p>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Rot="1" noChangeAspect="1" noTextEdit="1"/>
          </p:cNvSpPr>
          <p:nvPr>
            <p:ph type="sldImg"/>
          </p:nvPr>
        </p:nvSpPr>
        <p:spPr bwMode="auto">
          <a:xfrm>
            <a:off x="379413" y="685800"/>
            <a:ext cx="6099175" cy="3429000"/>
          </a:xfrm>
          <a:noFill/>
          <a:ln>
            <a:solidFill>
              <a:srgbClr val="000000"/>
            </a:solidFill>
            <a:miter lim="800000"/>
            <a:headEnd/>
            <a:tailEnd/>
          </a:ln>
        </p:spPr>
      </p:sp>
      <p:sp>
        <p:nvSpPr>
          <p:cNvPr id="152578"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2049" name="Rectangle 2"/>
          <p:cNvSpPr>
            <a:spLocks noGrp="1" noRot="1" noChangeAspect="1" noTextEdit="1"/>
          </p:cNvSpPr>
          <p:nvPr>
            <p:ph type="sldImg"/>
          </p:nvPr>
        </p:nvSpPr>
        <p:spPr bwMode="auto">
          <a:xfrm>
            <a:off x="379413" y="685800"/>
            <a:ext cx="6099175" cy="3429000"/>
          </a:xfrm>
          <a:noFill/>
          <a:ln>
            <a:solidFill>
              <a:srgbClr val="000000"/>
            </a:solidFill>
            <a:miter lim="800000"/>
            <a:headEnd/>
            <a:tailEnd/>
          </a:ln>
        </p:spPr>
      </p:sp>
      <p:sp>
        <p:nvSpPr>
          <p:cNvPr id="1282050"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
        <p:nvSpPr>
          <p:cNvPr id="2" name="矩形 2"/>
          <p:cNvSpPr/>
          <p:nvPr userDrawn="1"/>
        </p:nvSpPr>
        <p:spPr>
          <a:xfrm>
            <a:off x="0" y="908050"/>
            <a:ext cx="12198350" cy="10795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0600"/>
            <a:ext cx="731901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775"/>
            <a:ext cx="731901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962" y="5367338"/>
            <a:ext cx="731901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3469468B-DFAE-4BCD-B182-F22232C54328}" type="datetimeFigureOut">
              <a:rPr lang="zh-CN" altLang="en-US"/>
              <a:pPr>
                <a:defRPr/>
              </a:pPr>
              <a:t>2019/8/26</a:t>
            </a:fld>
            <a:endParaRPr lang="zh-CN" altLang="en-US"/>
          </a:p>
        </p:txBody>
      </p:sp>
      <p:sp>
        <p:nvSpPr>
          <p:cNvPr id="6" name="页脚占位符 5"/>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8EAD8108-134C-4F91-BE5F-FBD6DD13BB3D}"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638"/>
            <a:ext cx="10978515"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1600201"/>
            <a:ext cx="10978515"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74DDD344-3480-4287-933A-B0337310162A}" type="datetimeFigureOut">
              <a:rPr lang="zh-CN" altLang="en-US"/>
              <a:pPr>
                <a:defRPr/>
              </a:pPr>
              <a:t>2019/8/26</a:t>
            </a:fld>
            <a:endParaRPr lang="zh-CN" altLang="en-US"/>
          </a:p>
        </p:txBody>
      </p:sp>
      <p:sp>
        <p:nvSpPr>
          <p:cNvPr id="5" name="页脚占位符 4"/>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89304744-4104-4C8A-BDFC-C2DA67DE228E}"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639"/>
            <a:ext cx="2744629"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639"/>
            <a:ext cx="8030580" cy="5851525"/>
          </a:xfrm>
          <a:prstGeom prst="rect">
            <a:avLst/>
          </a:prstGeom>
        </p:spPr>
        <p:txBody>
          <a:bodyPr vert="eaVert"/>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609600" y="6356350"/>
            <a:ext cx="2846388" cy="365125"/>
          </a:xfrm>
          <a:prstGeom prst="rect">
            <a:avLst/>
          </a:prstGeom>
        </p:spPr>
        <p:txBody>
          <a:bodyPr/>
          <a:lstStyle>
            <a:lvl1pPr fontAlgn="auto">
              <a:spcBef>
                <a:spcPts val="0"/>
              </a:spcBef>
              <a:spcAft>
                <a:spcPts val="0"/>
              </a:spcAft>
              <a:defRPr>
                <a:latin typeface="+mn-lt"/>
                <a:ea typeface="+mn-ea"/>
              </a:defRPr>
            </a:lvl1pPr>
          </a:lstStyle>
          <a:p>
            <a:pPr>
              <a:defRPr/>
            </a:pPr>
            <a:fld id="{CBDBF13E-9171-4920-B205-B9F7B530474C}" type="datetimeFigureOut">
              <a:rPr lang="zh-CN" altLang="en-US"/>
              <a:pPr>
                <a:defRPr/>
              </a:pPr>
              <a:t>2019/8/26</a:t>
            </a:fld>
            <a:endParaRPr lang="zh-CN" altLang="en-US"/>
          </a:p>
        </p:txBody>
      </p:sp>
      <p:sp>
        <p:nvSpPr>
          <p:cNvPr id="5" name="页脚占位符 4"/>
          <p:cNvSpPr>
            <a:spLocks noGrp="1"/>
          </p:cNvSpPr>
          <p:nvPr>
            <p:ph type="ftr" sz="quarter" idx="11"/>
          </p:nvPr>
        </p:nvSpPr>
        <p:spPr>
          <a:xfrm>
            <a:off x="4167188" y="6356350"/>
            <a:ext cx="3863975"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742363" y="6356350"/>
            <a:ext cx="2846387" cy="365125"/>
          </a:xfrm>
          <a:prstGeom prst="rect">
            <a:avLst/>
          </a:prstGeom>
        </p:spPr>
        <p:txBody>
          <a:bodyPr/>
          <a:lstStyle>
            <a:lvl1pPr fontAlgn="auto">
              <a:spcBef>
                <a:spcPts val="0"/>
              </a:spcBef>
              <a:spcAft>
                <a:spcPts val="0"/>
              </a:spcAft>
              <a:defRPr>
                <a:latin typeface="+mn-lt"/>
                <a:ea typeface="+mn-ea"/>
              </a:defRPr>
            </a:lvl1pPr>
          </a:lstStyle>
          <a:p>
            <a:pPr>
              <a:defRPr/>
            </a:pPr>
            <a:fld id="{049C2101-5C29-47D7-92D6-D0C3E9CD7F8A}"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2_仅标题">
    <p:spTree>
      <p:nvGrpSpPr>
        <p:cNvPr id="1" name=""/>
        <p:cNvGrpSpPr/>
        <p:nvPr/>
      </p:nvGrpSpPr>
      <p:grpSpPr>
        <a:xfrm>
          <a:off x="0" y="0"/>
          <a:ext cx="0" cy="0"/>
          <a:chOff x="0" y="0"/>
          <a:chExt cx="0" cy="0"/>
        </a:xfrm>
      </p:grpSpPr>
      <p:sp>
        <p:nvSpPr>
          <p:cNvPr id="2" name="标题 1"/>
          <p:cNvSpPr>
            <a:spLocks noGrp="1"/>
          </p:cNvSpPr>
          <p:nvPr>
            <p:ph type="title"/>
          </p:nvPr>
        </p:nvSpPr>
        <p:spPr>
          <a:xfrm>
            <a:off x="905102" y="1008063"/>
            <a:ext cx="10540626" cy="660400"/>
          </a:xfrm>
          <a:prstGeom prst="rect">
            <a:avLst/>
          </a:prstGeom>
        </p:spPr>
        <p:txBody>
          <a:bodyPr/>
          <a:lstStyle/>
          <a:p>
            <a:r>
              <a:rPr lang="zh-CN" altLang="en-US" smtClean="0"/>
              <a:t>单击此处编辑母版标题样式</a:t>
            </a:r>
            <a:endParaRPr lang="zh-CN" altLang="en-US"/>
          </a:p>
        </p:txBody>
      </p:sp>
      <p:sp>
        <p:nvSpPr>
          <p:cNvPr id="3" name="Rectangle 360"/>
          <p:cNvSpPr>
            <a:spLocks noGrp="1" noChangeArrowheads="1"/>
          </p:cNvSpPr>
          <p:nvPr>
            <p:ph type="sldNum" sz="quarter" idx="10"/>
          </p:nvPr>
        </p:nvSpPr>
        <p:spPr>
          <a:xfrm>
            <a:off x="11559110" y="6678614"/>
            <a:ext cx="639240" cy="136525"/>
          </a:xfrm>
          <a:prstGeom prst="rect">
            <a:avLst/>
          </a:prstGeom>
          <a:ln/>
        </p:spPr>
        <p:txBody>
          <a:bodyPr/>
          <a:lstStyle>
            <a:lvl1pPr>
              <a:defRPr/>
            </a:lvl1pPr>
          </a:lstStyle>
          <a:p>
            <a:pPr>
              <a:defRPr/>
            </a:pPr>
            <a:fld id="{D8E2A640-EBCD-49D7-AA47-C8321E82A94D}" type="slidenum">
              <a:rPr lang="en-GB"/>
              <a:pPr>
                <a:defRPr/>
              </a:pPr>
              <a:t>‹#›</a:t>
            </a:fld>
            <a:endParaRPr lang="en-GB"/>
          </a:p>
        </p:txBody>
      </p:sp>
      <p:sp>
        <p:nvSpPr>
          <p:cNvPr id="4" name="Rectangle 104"/>
          <p:cNvSpPr>
            <a:spLocks noGrp="1" noChangeArrowheads="1"/>
          </p:cNvSpPr>
          <p:nvPr>
            <p:ph type="ftr" sz="quarter" idx="11"/>
          </p:nvPr>
        </p:nvSpPr>
        <p:spPr>
          <a:xfrm>
            <a:off x="7004278" y="6705600"/>
            <a:ext cx="4267467" cy="139700"/>
          </a:xfrm>
          <a:prstGeom prst="rect">
            <a:avLst/>
          </a:prstGeom>
          <a:ln/>
        </p:spPr>
        <p:txBody>
          <a:bodyPr/>
          <a:lstStyle>
            <a:lvl1pPr>
              <a:defRPr/>
            </a:lvl1pPr>
          </a:lstStyle>
          <a:p>
            <a:pPr>
              <a:defRPr/>
            </a:pPr>
            <a:r>
              <a:rPr lang="de-DE" altLang="de-DE"/>
              <a:t>Module und Variations_E</a:t>
            </a:r>
          </a:p>
        </p:txBody>
      </p:sp>
      <p:sp>
        <p:nvSpPr>
          <p:cNvPr id="5" name="Rectangle 140"/>
          <p:cNvSpPr>
            <a:spLocks noGrp="1" noChangeArrowheads="1"/>
          </p:cNvSpPr>
          <p:nvPr>
            <p:ph type="dt" sz="half" idx="12"/>
          </p:nvPr>
        </p:nvSpPr>
        <p:spPr>
          <a:xfrm>
            <a:off x="8140053" y="6564314"/>
            <a:ext cx="3131692" cy="136525"/>
          </a:xfrm>
          <a:prstGeom prst="rect">
            <a:avLst/>
          </a:prstGeom>
          <a:ln/>
        </p:spPr>
        <p:txBody>
          <a:bodyPr/>
          <a:lstStyle>
            <a:lvl1pPr>
              <a:defRPr/>
            </a:lvl1pPr>
          </a:lstStyle>
          <a:p>
            <a:pPr>
              <a:defRPr/>
            </a:pPr>
            <a:r>
              <a:rPr lang="zh-CN" altLang="en-US"/>
              <a:t>Roland Berger Strategy Consultants</a:t>
            </a:r>
            <a:endParaRPr lang="de-DE" alt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8F8"/>
        </a:solidFill>
        <a:effectLst/>
      </p:bgPr>
    </p:bg>
    <p:spTree>
      <p:nvGrpSpPr>
        <p:cNvPr id="1" name=""/>
        <p:cNvGrpSpPr/>
        <p:nvPr/>
      </p:nvGrpSpPr>
      <p:grpSpPr>
        <a:xfrm>
          <a:off x="0" y="0"/>
          <a:ext cx="0" cy="0"/>
          <a:chOff x="0" y="0"/>
          <a:chExt cx="0" cy="0"/>
        </a:xfrm>
      </p:grpSpPr>
      <p:sp>
        <p:nvSpPr>
          <p:cNvPr id="3" name="矩形 2"/>
          <p:cNvSpPr/>
          <p:nvPr userDrawn="1"/>
        </p:nvSpPr>
        <p:spPr>
          <a:xfrm>
            <a:off x="0" y="914400"/>
            <a:ext cx="12198350" cy="10795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 bg1="lt1" tx1="dk1" bg2="lt2" tx2="dk2" accent1="accent1" accent2="accent2" accent3="accent3" accent4="accent4" accent5="accent5" accent6="accent6" hlink="hlink" folHlink="folHlink"/>
  <p:sldLayoutIdLst>
    <p:sldLayoutId id="2147483655" r:id="rId1"/>
    <p:sldLayoutId id="2147483654" r:id="rId2"/>
    <p:sldLayoutId id="2147483653" r:id="rId3"/>
    <p:sldLayoutId id="2147483656" r:id="rId4"/>
    <p:sldLayoutId id="2147483657" r:id="rId5"/>
    <p:sldLayoutId id="2147483658" r:id="rId6"/>
    <p:sldLayoutId id="2147483662" r:id="rId7"/>
    <p:sldLayoutId id="2147483663" r:id="rId8"/>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6" Type="http://schemas.openxmlformats.org/officeDocument/2006/relationships/notesSlide" Target="../notesSlides/notesSlide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slideLayout" Target="../slideLayouts/slideLayout8.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wmf"/></Relationships>
</file>

<file path=ppt/slides/_rels/slide51.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hyperlink" Target="&#29436;&#22242;&#38431;&#31934;&#31070;&#40560;&#20043;&#37325;&#29983;.&#21169;&#24535;&#35270;&#39057;%20.flv" TargetMode="Externa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2" descr="图片1"/>
          <p:cNvPicPr>
            <a:picLocks noChangeAspect="1" noChangeArrowheads="1"/>
          </p:cNvPicPr>
          <p:nvPr/>
        </p:nvPicPr>
        <p:blipFill>
          <a:blip r:embed="rId2" cstate="print"/>
          <a:srcRect/>
          <a:stretch>
            <a:fillRect/>
          </a:stretch>
        </p:blipFill>
        <p:spPr bwMode="auto">
          <a:xfrm>
            <a:off x="-309537" y="0"/>
            <a:ext cx="13011150" cy="7315200"/>
          </a:xfrm>
          <a:prstGeom prst="rect">
            <a:avLst/>
          </a:prstGeom>
          <a:noFill/>
          <a:ln w="9525">
            <a:noFill/>
            <a:miter lim="800000"/>
            <a:headEnd/>
            <a:tailEnd/>
          </a:ln>
        </p:spPr>
      </p:pic>
      <p:sp>
        <p:nvSpPr>
          <p:cNvPr id="10242" name="Text Box 3"/>
          <p:cNvSpPr txBox="1">
            <a:spLocks noChangeArrowheads="1"/>
          </p:cNvSpPr>
          <p:nvPr/>
        </p:nvSpPr>
        <p:spPr bwMode="auto">
          <a:xfrm>
            <a:off x="0" y="1124744"/>
            <a:ext cx="12198350" cy="1938992"/>
          </a:xfrm>
          <a:prstGeom prst="rect">
            <a:avLst/>
          </a:prstGeom>
          <a:gradFill rotWithShape="0">
            <a:gsLst>
              <a:gs pos="0">
                <a:srgbClr val="FFFF00"/>
              </a:gs>
              <a:gs pos="100000">
                <a:srgbClr val="FF3300"/>
              </a:gs>
            </a:gsLst>
            <a:path path="shape">
              <a:fillToRect l="50000" t="50000" r="50000" b="50000"/>
            </a:path>
          </a:gradFill>
          <a:ln w="9525">
            <a:noFill/>
            <a:miter lim="800000"/>
            <a:headEnd/>
            <a:tailEnd/>
          </a:ln>
        </p:spPr>
        <p:txBody>
          <a:bodyPr wrap="square">
            <a:spAutoFit/>
          </a:bodyPr>
          <a:lstStyle/>
          <a:p>
            <a:pPr algn="ctr">
              <a:lnSpc>
                <a:spcPct val="125000"/>
              </a:lnSpc>
              <a:spcBef>
                <a:spcPct val="20000"/>
              </a:spcBef>
              <a:buFont typeface="Arial" charset="0"/>
              <a:buNone/>
            </a:pPr>
            <a:r>
              <a:rPr lang="zh-CN" altLang="en-US" sz="9600" b="1" dirty="0" smtClean="0">
                <a:latin typeface="Franklin Gothic Medium" pitchFamily="34" charset="0"/>
                <a:ea typeface="微软雅黑" pitchFamily="34" charset="-122"/>
                <a:sym typeface="Franklin Gothic Medium" pitchFamily="34" charset="0"/>
              </a:rPr>
              <a:t>高绩效</a:t>
            </a:r>
            <a:r>
              <a:rPr lang="zh-CN" altLang="en-US" sz="9600" b="1" dirty="0" smtClean="0">
                <a:latin typeface="Franklin Gothic Medium" pitchFamily="34" charset="0"/>
                <a:ea typeface="微软雅黑" pitchFamily="34" charset="-122"/>
                <a:sym typeface="Franklin Gothic Medium" pitchFamily="34" charset="0"/>
              </a:rPr>
              <a:t>团队建设</a:t>
            </a:r>
            <a:endParaRPr lang="zh-CN" altLang="en-US" sz="11500" b="1" dirty="0">
              <a:latin typeface="Franklin Gothic Medium" pitchFamily="34" charset="0"/>
              <a:ea typeface="微软雅黑" pitchFamily="34" charset="-122"/>
              <a:sym typeface="Franklin Gothic Medium" pitchFamily="34" charset="0"/>
            </a:endParaRPr>
          </a:p>
        </p:txBody>
      </p:sp>
      <p:sp>
        <p:nvSpPr>
          <p:cNvPr id="10243" name="Rectangle 4"/>
          <p:cNvSpPr>
            <a:spLocks noChangeArrowheads="1"/>
          </p:cNvSpPr>
          <p:nvPr/>
        </p:nvSpPr>
        <p:spPr bwMode="auto">
          <a:xfrm>
            <a:off x="5922963" y="3200400"/>
            <a:ext cx="354012" cy="457200"/>
          </a:xfrm>
          <a:prstGeom prst="rect">
            <a:avLst/>
          </a:prstGeom>
          <a:noFill/>
          <a:ln w="28575">
            <a:noFill/>
            <a:miter lim="800000"/>
            <a:headEnd/>
            <a:tailEnd/>
          </a:ln>
          <a:effectLst>
            <a:prstShdw prst="shdw11">
              <a:schemeClr val="bg2">
                <a:alpha val="50000"/>
              </a:schemeClr>
            </a:prstShdw>
          </a:effectLst>
        </p:spPr>
        <p:txBody>
          <a:bodyPr wrap="none" lIns="90000" tIns="46800" rIns="90000" bIns="46800">
            <a:spAutoFit/>
          </a:bodyPr>
          <a:lstStyle/>
          <a:p>
            <a:pPr eaLnBrk="0" hangingPunct="0">
              <a:buFont typeface="Arial" charset="0"/>
              <a:buNone/>
            </a:pPr>
            <a:r>
              <a:rPr kumimoji="1" lang="zh-CN" altLang="en-US" sz="2400" b="1">
                <a:solidFill>
                  <a:schemeClr val="accent2"/>
                </a:solidFill>
              </a:rPr>
              <a:t> </a:t>
            </a:r>
          </a:p>
        </p:txBody>
      </p:sp>
      <p:sp>
        <p:nvSpPr>
          <p:cNvPr id="10244" name="Rectangle 3"/>
          <p:cNvSpPr>
            <a:spLocks noChangeArrowheads="1"/>
          </p:cNvSpPr>
          <p:nvPr/>
        </p:nvSpPr>
        <p:spPr bwMode="auto">
          <a:xfrm>
            <a:off x="0" y="3860800"/>
            <a:ext cx="12198350" cy="1512888"/>
          </a:xfrm>
          <a:prstGeom prst="rect">
            <a:avLst/>
          </a:prstGeom>
          <a:solidFill>
            <a:srgbClr val="00FFFF">
              <a:alpha val="38823"/>
            </a:srgbClr>
          </a:solidFill>
          <a:ln w="9525">
            <a:noFill/>
            <a:miter lim="800000"/>
            <a:headEnd/>
            <a:tailEnd/>
          </a:ln>
        </p:spPr>
        <p:txBody>
          <a:bodyPr lIns="90170" tIns="46990" rIns="90170" bIns="46990"/>
          <a:lstStyle/>
          <a:p>
            <a:pPr marL="400050" indent="-400050" algn="ctr" defTabSz="687388" eaLnBrk="0" hangingPunct="0">
              <a:lnSpc>
                <a:spcPct val="130000"/>
              </a:lnSpc>
              <a:spcBef>
                <a:spcPct val="20000"/>
              </a:spcBef>
              <a:buFont typeface="Arial" charset="0"/>
              <a:buNone/>
            </a:pPr>
            <a:r>
              <a:rPr lang="zh-CN" altLang="en-US" sz="4900" b="1">
                <a:solidFill>
                  <a:schemeClr val="bg1"/>
                </a:solidFill>
                <a:latin typeface="微软雅黑" pitchFamily="34" charset="-122"/>
                <a:ea typeface="微软雅黑" pitchFamily="34" charset="-122"/>
              </a:rPr>
              <a:t>齐振宏  教授  留英博士后  博士生导师</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9106" name="Rectangle 2"/>
          <p:cNvSpPr>
            <a:spLocks noGrp="1" noRot="1" noChangeArrowheads="1"/>
          </p:cNvSpPr>
          <p:nvPr>
            <p:ph type="body" idx="4294967295"/>
          </p:nvPr>
        </p:nvSpPr>
        <p:spPr bwMode="auto">
          <a:xfrm>
            <a:off x="194519" y="1219200"/>
            <a:ext cx="11809312" cy="5306144"/>
          </a:xfrm>
          <a:prstGeom prst="rect">
            <a:avLst/>
          </a:prstGeom>
          <a:solidFill>
            <a:srgbClr val="FFFF00"/>
          </a:solidFill>
          <a:ln>
            <a:miter lim="800000"/>
            <a:headEnd/>
            <a:tailEnd/>
          </a:ln>
        </p:spPr>
        <p:txBody>
          <a:bodyPr/>
          <a:lstStyle/>
          <a:p>
            <a:pPr>
              <a:lnSpc>
                <a:spcPts val="4500"/>
              </a:lnSpc>
              <a:spcBef>
                <a:spcPts val="0"/>
              </a:spcBef>
              <a:buNone/>
            </a:pPr>
            <a:r>
              <a:rPr lang="en-US" altLang="zh-CN" sz="3600" b="1" dirty="0" smtClean="0">
                <a:solidFill>
                  <a:srgbClr val="FF0000"/>
                </a:solidFill>
                <a:latin typeface="微软雅黑" pitchFamily="34" charset="-122"/>
                <a:ea typeface="微软雅黑" pitchFamily="34" charset="-122"/>
              </a:rPr>
              <a:t>1. </a:t>
            </a:r>
            <a:r>
              <a:rPr lang="zh-CN" altLang="en-US" sz="3600" b="1" dirty="0" smtClean="0">
                <a:solidFill>
                  <a:srgbClr val="FF0000"/>
                </a:solidFill>
                <a:latin typeface="微软雅黑" pitchFamily="34" charset="-122"/>
                <a:ea typeface="微软雅黑" pitchFamily="34" charset="-122"/>
              </a:rPr>
              <a:t>？：</a:t>
            </a:r>
            <a:r>
              <a:rPr lang="zh-CN" altLang="en-US" sz="3600" b="1" dirty="0" smtClean="0">
                <a:latin typeface="微软雅黑" pitchFamily="34" charset="-122"/>
                <a:ea typeface="微软雅黑" pitchFamily="34" charset="-122"/>
              </a:rPr>
              <a:t>团队的成员是否都具有较强的团队意识，是否愿意和其他成员合作</a:t>
            </a:r>
            <a:endParaRPr lang="en-US" altLang="zh-CN" sz="3600" b="1" dirty="0" smtClean="0">
              <a:latin typeface="微软雅黑" pitchFamily="34" charset="-122"/>
              <a:ea typeface="微软雅黑" pitchFamily="34" charset="-122"/>
            </a:endParaRPr>
          </a:p>
          <a:p>
            <a:pPr>
              <a:lnSpc>
                <a:spcPts val="4500"/>
              </a:lnSpc>
              <a:spcBef>
                <a:spcPts val="0"/>
              </a:spcBef>
              <a:buNone/>
            </a:pPr>
            <a:r>
              <a:rPr lang="en-US" altLang="zh-CN" sz="3600" b="1" dirty="0" smtClean="0">
                <a:solidFill>
                  <a:srgbClr val="FF0000"/>
                </a:solidFill>
                <a:latin typeface="微软雅黑" pitchFamily="34" charset="-122"/>
                <a:ea typeface="微软雅黑" pitchFamily="34" charset="-122"/>
              </a:rPr>
              <a:t>2. </a:t>
            </a:r>
            <a:r>
              <a:rPr lang="zh-CN" altLang="en-US" sz="3600" b="1" dirty="0" smtClean="0">
                <a:solidFill>
                  <a:srgbClr val="FF0000"/>
                </a:solidFill>
                <a:latin typeface="微软雅黑" pitchFamily="34" charset="-122"/>
                <a:ea typeface="微软雅黑" pitchFamily="34" charset="-122"/>
              </a:rPr>
              <a:t>？：</a:t>
            </a:r>
            <a:r>
              <a:rPr lang="zh-CN" altLang="en-US" sz="3600" b="1" dirty="0" smtClean="0">
                <a:latin typeface="微软雅黑" pitchFamily="34" charset="-122"/>
                <a:ea typeface="微软雅黑" pitchFamily="34" charset="-122"/>
              </a:rPr>
              <a:t>团队的成员是否具有完成团队目标所需要的多样化的背景，保证丰富性</a:t>
            </a:r>
            <a:endParaRPr lang="en-US" altLang="zh-CN" sz="3600" b="1" dirty="0" smtClean="0">
              <a:latin typeface="微软雅黑" pitchFamily="34" charset="-122"/>
              <a:ea typeface="微软雅黑" pitchFamily="34" charset="-122"/>
            </a:endParaRPr>
          </a:p>
          <a:p>
            <a:pPr>
              <a:lnSpc>
                <a:spcPts val="4500"/>
              </a:lnSpc>
              <a:spcBef>
                <a:spcPts val="0"/>
              </a:spcBef>
              <a:buNone/>
            </a:pPr>
            <a:r>
              <a:rPr lang="en-US" altLang="zh-CN" sz="3600" b="1" dirty="0" smtClean="0">
                <a:solidFill>
                  <a:srgbClr val="FF0000"/>
                </a:solidFill>
                <a:latin typeface="微软雅黑" pitchFamily="34" charset="-122"/>
                <a:ea typeface="微软雅黑" pitchFamily="34" charset="-122"/>
              </a:rPr>
              <a:t>3. </a:t>
            </a:r>
            <a:r>
              <a:rPr lang="zh-CN" altLang="en-US" sz="3600" b="1" dirty="0" smtClean="0">
                <a:solidFill>
                  <a:srgbClr val="FF0000"/>
                </a:solidFill>
                <a:latin typeface="微软雅黑" pitchFamily="34" charset="-122"/>
                <a:ea typeface="微软雅黑" pitchFamily="34" charset="-122"/>
              </a:rPr>
              <a:t>？：</a:t>
            </a:r>
            <a:r>
              <a:rPr lang="zh-CN" altLang="en-US" sz="3600" b="1" dirty="0" smtClean="0">
                <a:latin typeface="微软雅黑" pitchFamily="34" charset="-122"/>
                <a:ea typeface="微软雅黑" pitchFamily="34" charset="-122"/>
              </a:rPr>
              <a:t>团队成员能否朝同一的目标并按照统一的计划来行动，发挥合力的效果</a:t>
            </a:r>
            <a:endParaRPr lang="en-US" altLang="zh-CN" sz="3600" b="1" dirty="0" smtClean="0">
              <a:latin typeface="微软雅黑" pitchFamily="34" charset="-122"/>
              <a:ea typeface="微软雅黑" pitchFamily="34" charset="-122"/>
            </a:endParaRPr>
          </a:p>
          <a:p>
            <a:pPr>
              <a:lnSpc>
                <a:spcPts val="4500"/>
              </a:lnSpc>
              <a:spcBef>
                <a:spcPts val="0"/>
              </a:spcBef>
              <a:buNone/>
            </a:pPr>
            <a:r>
              <a:rPr lang="en-US" altLang="zh-CN" sz="3600" b="1" dirty="0" smtClean="0">
                <a:solidFill>
                  <a:srgbClr val="FF0000"/>
                </a:solidFill>
                <a:latin typeface="微软雅黑" pitchFamily="34" charset="-122"/>
                <a:ea typeface="微软雅黑" pitchFamily="34" charset="-122"/>
              </a:rPr>
              <a:t>4.</a:t>
            </a:r>
            <a:r>
              <a:rPr lang="zh-CN" altLang="en-US" sz="3600" b="1" dirty="0" smtClean="0">
                <a:solidFill>
                  <a:srgbClr val="FF0000"/>
                </a:solidFill>
                <a:latin typeface="微软雅黑" pitchFamily="34" charset="-122"/>
                <a:ea typeface="微软雅黑" pitchFamily="34" charset="-122"/>
              </a:rPr>
              <a:t> ？：</a:t>
            </a:r>
            <a:r>
              <a:rPr lang="zh-CN" altLang="en-US" sz="3600" b="1" dirty="0" smtClean="0">
                <a:latin typeface="微软雅黑" pitchFamily="34" charset="-122"/>
                <a:ea typeface="微软雅黑" pitchFamily="34" charset="-122"/>
              </a:rPr>
              <a:t>团队成员之间能否实现彼此能力和领域的互补</a:t>
            </a:r>
            <a:endParaRPr lang="en-US" altLang="zh-CN" sz="3600" b="1" dirty="0" smtClean="0">
              <a:latin typeface="微软雅黑" pitchFamily="34" charset="-122"/>
              <a:ea typeface="微软雅黑" pitchFamily="34" charset="-122"/>
            </a:endParaRPr>
          </a:p>
          <a:p>
            <a:pPr>
              <a:lnSpc>
                <a:spcPts val="4500"/>
              </a:lnSpc>
              <a:spcBef>
                <a:spcPts val="0"/>
              </a:spcBef>
              <a:buNone/>
            </a:pPr>
            <a:r>
              <a:rPr lang="en-US" altLang="zh-CN" sz="3600" b="1" dirty="0" smtClean="0">
                <a:solidFill>
                  <a:srgbClr val="FF0000"/>
                </a:solidFill>
                <a:latin typeface="微软雅黑" pitchFamily="34" charset="-122"/>
                <a:ea typeface="微软雅黑" pitchFamily="34" charset="-122"/>
              </a:rPr>
              <a:t>5. </a:t>
            </a:r>
            <a:r>
              <a:rPr lang="zh-CN" altLang="en-US" sz="3600" b="1" dirty="0" smtClean="0">
                <a:solidFill>
                  <a:srgbClr val="FF0000"/>
                </a:solidFill>
                <a:latin typeface="微软雅黑" pitchFamily="34" charset="-122"/>
                <a:ea typeface="微软雅黑" pitchFamily="34" charset="-122"/>
              </a:rPr>
              <a:t>？：</a:t>
            </a:r>
            <a:r>
              <a:rPr lang="zh-CN" altLang="en-US" sz="3600" b="1" dirty="0" smtClean="0">
                <a:latin typeface="微软雅黑" pitchFamily="34" charset="-122"/>
                <a:ea typeface="微软雅黑" pitchFamily="34" charset="-122"/>
              </a:rPr>
              <a:t>团队成员及整体，能否保持良好的稳定性，不易出现较大的不利变动</a:t>
            </a:r>
            <a:endParaRPr lang="en-US" altLang="zh-CN" sz="3600" b="1" dirty="0" smtClean="0">
              <a:latin typeface="微软雅黑" pitchFamily="34" charset="-122"/>
              <a:ea typeface="微软雅黑" pitchFamily="34" charset="-122"/>
            </a:endParaRPr>
          </a:p>
        </p:txBody>
      </p:sp>
      <p:sp>
        <p:nvSpPr>
          <p:cNvPr id="20482" name="Rectangle 3"/>
          <p:cNvSpPr>
            <a:spLocks noChangeArrowheads="1"/>
          </p:cNvSpPr>
          <p:nvPr/>
        </p:nvSpPr>
        <p:spPr bwMode="auto">
          <a:xfrm>
            <a:off x="2217028" y="188640"/>
            <a:ext cx="8215712" cy="769441"/>
          </a:xfrm>
          <a:prstGeom prst="rect">
            <a:avLst/>
          </a:prstGeom>
          <a:noFill/>
          <a:ln w="9525" algn="ctr">
            <a:noFill/>
            <a:miter lim="800000"/>
            <a:headEnd/>
            <a:tailEnd/>
          </a:ln>
          <a:effectLst>
            <a:prstShdw prst="shdw11">
              <a:schemeClr val="bg2">
                <a:alpha val="50000"/>
              </a:schemeClr>
            </a:prstShdw>
          </a:effectLst>
        </p:spPr>
        <p:txBody>
          <a:bodyPr wrap="none">
            <a:spAutoFit/>
          </a:bodyPr>
          <a:lstStyle/>
          <a:p>
            <a:pPr algn="ctr" eaLnBrk="0" hangingPunct="0">
              <a:spcBef>
                <a:spcPct val="20000"/>
              </a:spcBef>
              <a:buClr>
                <a:schemeClr val="hlink"/>
              </a:buClr>
              <a:buFont typeface="Wingdings" pitchFamily="2" charset="2"/>
              <a:buNone/>
            </a:pPr>
            <a:r>
              <a:rPr lang="zh-CN" altLang="en-US" sz="4400" b="1" dirty="0" smtClean="0">
                <a:solidFill>
                  <a:srgbClr val="0000FF"/>
                </a:solidFill>
                <a:latin typeface="微软雅黑" pitchFamily="34" charset="-122"/>
                <a:ea typeface="微软雅黑" pitchFamily="34" charset="-122"/>
              </a:rPr>
              <a:t>莱恩克高绩效团队的</a:t>
            </a:r>
            <a:r>
              <a:rPr lang="en-US" altLang="zh-CN" sz="4400" b="1" dirty="0" smtClean="0">
                <a:solidFill>
                  <a:srgbClr val="0000FF"/>
                </a:solidFill>
                <a:latin typeface="微软雅黑" pitchFamily="34" charset="-122"/>
                <a:ea typeface="微软雅黑" pitchFamily="34" charset="-122"/>
              </a:rPr>
              <a:t>10</a:t>
            </a:r>
            <a:r>
              <a:rPr lang="zh-CN" altLang="en-US" sz="4400" b="1" dirty="0" smtClean="0">
                <a:solidFill>
                  <a:srgbClr val="0000FF"/>
                </a:solidFill>
                <a:latin typeface="微软雅黑" pitchFamily="34" charset="-122"/>
                <a:ea typeface="微软雅黑" pitchFamily="34" charset="-122"/>
              </a:rPr>
              <a:t>大标准？</a:t>
            </a:r>
            <a:endParaRPr lang="en-US" altLang="zh-CN" sz="4400" b="1" dirty="0">
              <a:solidFill>
                <a:srgbClr val="0000FF"/>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99106"/>
                                        </p:tgtEl>
                                        <p:attrNameLst>
                                          <p:attrName>style.visibility</p:attrName>
                                        </p:attrNameLst>
                                      </p:cBhvr>
                                      <p:to>
                                        <p:strVal val="visible"/>
                                      </p:to>
                                    </p:set>
                                    <p:animEffect transition="in" filter="wipe(left)">
                                      <p:cBhvr>
                                        <p:cTn id="7" dur="500"/>
                                        <p:tgtEl>
                                          <p:spTgt spid="1199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9106" grpId="0" bldLvl="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9106" name="Rectangle 2"/>
          <p:cNvSpPr>
            <a:spLocks noGrp="1" noRot="1" noChangeArrowheads="1"/>
          </p:cNvSpPr>
          <p:nvPr>
            <p:ph type="body" idx="4294967295"/>
          </p:nvPr>
        </p:nvSpPr>
        <p:spPr bwMode="auto">
          <a:xfrm>
            <a:off x="338535" y="1219200"/>
            <a:ext cx="11377265" cy="4442048"/>
          </a:xfrm>
          <a:prstGeom prst="rect">
            <a:avLst/>
          </a:prstGeom>
          <a:solidFill>
            <a:srgbClr val="FFFF00"/>
          </a:solidFill>
          <a:ln>
            <a:miter lim="800000"/>
            <a:headEnd/>
            <a:tailEnd/>
          </a:ln>
        </p:spPr>
        <p:txBody>
          <a:bodyPr/>
          <a:lstStyle/>
          <a:p>
            <a:pPr>
              <a:lnSpc>
                <a:spcPts val="4500"/>
              </a:lnSpc>
              <a:spcBef>
                <a:spcPts val="0"/>
              </a:spcBef>
              <a:buNone/>
            </a:pPr>
            <a:r>
              <a:rPr lang="en-US" altLang="zh-CN" sz="3600" b="1" dirty="0" smtClean="0">
                <a:solidFill>
                  <a:srgbClr val="FF0000"/>
                </a:solidFill>
                <a:latin typeface="微软雅黑" pitchFamily="34" charset="-122"/>
                <a:ea typeface="微软雅黑" pitchFamily="34" charset="-122"/>
              </a:rPr>
              <a:t>6. </a:t>
            </a:r>
            <a:r>
              <a:rPr lang="zh-CN" altLang="en-US" sz="3600" b="1" dirty="0" smtClean="0">
                <a:solidFill>
                  <a:srgbClr val="FF0000"/>
                </a:solidFill>
                <a:latin typeface="微软雅黑" pitchFamily="34" charset="-122"/>
                <a:ea typeface="微软雅黑" pitchFamily="34" charset="-122"/>
              </a:rPr>
              <a:t>？：</a:t>
            </a:r>
            <a:r>
              <a:rPr lang="zh-CN" altLang="en-US" sz="3600" b="1" dirty="0" smtClean="0">
                <a:latin typeface="微软雅黑" pitchFamily="34" charset="-122"/>
                <a:ea typeface="微软雅黑" pitchFamily="34" charset="-122"/>
              </a:rPr>
              <a:t>团队能否在不同的状况下呈现出灵活的反应方式</a:t>
            </a:r>
            <a:endParaRPr lang="en-US" altLang="zh-CN" sz="3600" b="1" dirty="0" smtClean="0">
              <a:latin typeface="微软雅黑" pitchFamily="34" charset="-122"/>
              <a:ea typeface="微软雅黑" pitchFamily="34" charset="-122"/>
            </a:endParaRPr>
          </a:p>
          <a:p>
            <a:pPr>
              <a:lnSpc>
                <a:spcPts val="4500"/>
              </a:lnSpc>
              <a:spcBef>
                <a:spcPts val="0"/>
              </a:spcBef>
              <a:buNone/>
            </a:pPr>
            <a:r>
              <a:rPr lang="en-US" altLang="zh-CN" sz="3600" b="1" dirty="0" smtClean="0">
                <a:solidFill>
                  <a:srgbClr val="FF0000"/>
                </a:solidFill>
                <a:latin typeface="微软雅黑" pitchFamily="34" charset="-122"/>
                <a:ea typeface="微软雅黑" pitchFamily="34" charset="-122"/>
              </a:rPr>
              <a:t>7. </a:t>
            </a:r>
            <a:r>
              <a:rPr lang="zh-CN" altLang="en-US" sz="3600" b="1" dirty="0" smtClean="0">
                <a:solidFill>
                  <a:srgbClr val="FF0000"/>
                </a:solidFill>
                <a:latin typeface="微软雅黑" pitchFamily="34" charset="-122"/>
                <a:ea typeface="微软雅黑" pitchFamily="34" charset="-122"/>
              </a:rPr>
              <a:t>？：</a:t>
            </a:r>
            <a:r>
              <a:rPr lang="zh-CN" altLang="en-US" sz="3600" b="1" dirty="0" smtClean="0">
                <a:latin typeface="微软雅黑" pitchFamily="34" charset="-122"/>
                <a:ea typeface="微软雅黑" pitchFamily="34" charset="-122"/>
              </a:rPr>
              <a:t>团队及成员是否有较高的创新思维和能力，能有效的对现状进行改变</a:t>
            </a:r>
            <a:endParaRPr lang="en-US" altLang="zh-CN" sz="3600" b="1" dirty="0" smtClean="0">
              <a:latin typeface="微软雅黑" pitchFamily="34" charset="-122"/>
              <a:ea typeface="微软雅黑" pitchFamily="34" charset="-122"/>
            </a:endParaRPr>
          </a:p>
          <a:p>
            <a:pPr>
              <a:lnSpc>
                <a:spcPts val="4500"/>
              </a:lnSpc>
              <a:spcBef>
                <a:spcPts val="0"/>
              </a:spcBef>
              <a:buNone/>
            </a:pPr>
            <a:r>
              <a:rPr lang="en-US" altLang="zh-CN" sz="3600" b="1" dirty="0" smtClean="0">
                <a:solidFill>
                  <a:srgbClr val="FF0000"/>
                </a:solidFill>
                <a:latin typeface="微软雅黑" pitchFamily="34" charset="-122"/>
                <a:ea typeface="微软雅黑" pitchFamily="34" charset="-122"/>
              </a:rPr>
              <a:t>8. </a:t>
            </a:r>
            <a:r>
              <a:rPr lang="zh-CN" altLang="en-US" sz="3600" b="1" dirty="0" smtClean="0">
                <a:solidFill>
                  <a:srgbClr val="FF0000"/>
                </a:solidFill>
                <a:latin typeface="微软雅黑" pitchFamily="34" charset="-122"/>
                <a:ea typeface="微软雅黑" pitchFamily="34" charset="-122"/>
              </a:rPr>
              <a:t>？：</a:t>
            </a:r>
            <a:r>
              <a:rPr lang="zh-CN" altLang="en-US" sz="3600" b="1" dirty="0" smtClean="0">
                <a:latin typeface="微软雅黑" pitchFamily="34" charset="-122"/>
                <a:ea typeface="微软雅黑" pitchFamily="34" charset="-122"/>
              </a:rPr>
              <a:t>团队内部是否能有高效率的内部沟通与协作</a:t>
            </a:r>
            <a:endParaRPr lang="en-US" altLang="zh-CN" sz="3600" b="1" dirty="0" smtClean="0">
              <a:latin typeface="微软雅黑" pitchFamily="34" charset="-122"/>
              <a:ea typeface="微软雅黑" pitchFamily="34" charset="-122"/>
            </a:endParaRPr>
          </a:p>
          <a:p>
            <a:pPr>
              <a:lnSpc>
                <a:spcPts val="4500"/>
              </a:lnSpc>
              <a:spcBef>
                <a:spcPts val="0"/>
              </a:spcBef>
              <a:buNone/>
            </a:pPr>
            <a:r>
              <a:rPr lang="en-US" altLang="zh-CN" sz="3600" b="1" dirty="0" smtClean="0">
                <a:solidFill>
                  <a:srgbClr val="FF0000"/>
                </a:solidFill>
                <a:latin typeface="微软雅黑" pitchFamily="34" charset="-122"/>
                <a:ea typeface="微软雅黑" pitchFamily="34" charset="-122"/>
              </a:rPr>
              <a:t>9. </a:t>
            </a:r>
            <a:r>
              <a:rPr lang="zh-CN" altLang="en-US" sz="3600" b="1" dirty="0" smtClean="0">
                <a:solidFill>
                  <a:srgbClr val="FF0000"/>
                </a:solidFill>
                <a:latin typeface="微软雅黑" pitchFamily="34" charset="-122"/>
                <a:ea typeface="微软雅黑" pitchFamily="34" charset="-122"/>
              </a:rPr>
              <a:t>？：</a:t>
            </a:r>
            <a:r>
              <a:rPr lang="zh-CN" altLang="en-US" sz="3600" b="1" dirty="0" smtClean="0">
                <a:latin typeface="微软雅黑" pitchFamily="34" charset="-122"/>
                <a:ea typeface="微软雅黑" pitchFamily="34" charset="-122"/>
              </a:rPr>
              <a:t>团队及成员都有较大的提升空间和潜力，并呈现出良好的成长态势</a:t>
            </a:r>
            <a:endParaRPr lang="en-US" altLang="zh-CN" sz="3600" b="1" dirty="0" smtClean="0">
              <a:latin typeface="微软雅黑" pitchFamily="34" charset="-122"/>
              <a:ea typeface="微软雅黑" pitchFamily="34" charset="-122"/>
            </a:endParaRPr>
          </a:p>
          <a:p>
            <a:pPr>
              <a:lnSpc>
                <a:spcPts val="4500"/>
              </a:lnSpc>
              <a:spcBef>
                <a:spcPts val="0"/>
              </a:spcBef>
              <a:buNone/>
            </a:pPr>
            <a:r>
              <a:rPr lang="en-US" altLang="zh-CN" sz="3600" b="1" dirty="0" smtClean="0">
                <a:solidFill>
                  <a:srgbClr val="FF0000"/>
                </a:solidFill>
                <a:latin typeface="微软雅黑" pitchFamily="34" charset="-122"/>
                <a:ea typeface="微软雅黑" pitchFamily="34" charset="-122"/>
              </a:rPr>
              <a:t>10. </a:t>
            </a:r>
            <a:r>
              <a:rPr lang="zh-CN" altLang="en-US" sz="3600" b="1" dirty="0" smtClean="0">
                <a:solidFill>
                  <a:srgbClr val="FF0000"/>
                </a:solidFill>
                <a:latin typeface="微软雅黑" pitchFamily="34" charset="-122"/>
                <a:ea typeface="微软雅黑" pitchFamily="34" charset="-122"/>
              </a:rPr>
              <a:t>？：</a:t>
            </a:r>
            <a:r>
              <a:rPr lang="zh-CN" altLang="en-US" sz="3600" b="1" dirty="0" smtClean="0">
                <a:latin typeface="微软雅黑" pitchFamily="34" charset="-122"/>
                <a:ea typeface="微软雅黑" pitchFamily="34" charset="-122"/>
              </a:rPr>
              <a:t>团队是否能够有效解决所面临的问题</a:t>
            </a:r>
            <a:br>
              <a:rPr lang="zh-CN" altLang="en-US" sz="3600" b="1" dirty="0" smtClean="0">
                <a:latin typeface="微软雅黑" pitchFamily="34" charset="-122"/>
                <a:ea typeface="微软雅黑" pitchFamily="34" charset="-122"/>
              </a:rPr>
            </a:br>
            <a:endParaRPr lang="zh-CN" altLang="en-US" sz="3600" b="1" dirty="0" smtClean="0">
              <a:latin typeface="微软雅黑" pitchFamily="34" charset="-122"/>
              <a:ea typeface="微软雅黑" pitchFamily="34" charset="-122"/>
            </a:endParaRPr>
          </a:p>
        </p:txBody>
      </p:sp>
      <p:sp>
        <p:nvSpPr>
          <p:cNvPr id="20482" name="Rectangle 3"/>
          <p:cNvSpPr>
            <a:spLocks noChangeArrowheads="1"/>
          </p:cNvSpPr>
          <p:nvPr/>
        </p:nvSpPr>
        <p:spPr bwMode="auto">
          <a:xfrm>
            <a:off x="2217028" y="188640"/>
            <a:ext cx="8215712" cy="769441"/>
          </a:xfrm>
          <a:prstGeom prst="rect">
            <a:avLst/>
          </a:prstGeom>
          <a:noFill/>
          <a:ln w="9525" algn="ctr">
            <a:noFill/>
            <a:miter lim="800000"/>
            <a:headEnd/>
            <a:tailEnd/>
          </a:ln>
          <a:effectLst>
            <a:prstShdw prst="shdw11">
              <a:schemeClr val="bg2">
                <a:alpha val="50000"/>
              </a:schemeClr>
            </a:prstShdw>
          </a:effectLst>
        </p:spPr>
        <p:txBody>
          <a:bodyPr wrap="none">
            <a:spAutoFit/>
          </a:bodyPr>
          <a:lstStyle/>
          <a:p>
            <a:pPr algn="ctr" eaLnBrk="0" hangingPunct="0">
              <a:spcBef>
                <a:spcPct val="20000"/>
              </a:spcBef>
              <a:buClr>
                <a:schemeClr val="hlink"/>
              </a:buClr>
              <a:buFont typeface="Wingdings" pitchFamily="2" charset="2"/>
              <a:buNone/>
            </a:pPr>
            <a:r>
              <a:rPr lang="zh-CN" altLang="en-US" sz="4400" b="1" dirty="0" smtClean="0">
                <a:solidFill>
                  <a:srgbClr val="0000FF"/>
                </a:solidFill>
                <a:latin typeface="微软雅黑" pitchFamily="34" charset="-122"/>
                <a:ea typeface="微软雅黑" pitchFamily="34" charset="-122"/>
              </a:rPr>
              <a:t>莱恩克高绩效团队的</a:t>
            </a:r>
            <a:r>
              <a:rPr lang="en-US" altLang="zh-CN" sz="4400" b="1" dirty="0" smtClean="0">
                <a:solidFill>
                  <a:srgbClr val="0000FF"/>
                </a:solidFill>
                <a:latin typeface="微软雅黑" pitchFamily="34" charset="-122"/>
                <a:ea typeface="微软雅黑" pitchFamily="34" charset="-122"/>
              </a:rPr>
              <a:t>10</a:t>
            </a:r>
            <a:r>
              <a:rPr lang="zh-CN" altLang="en-US" sz="4400" b="1" dirty="0" smtClean="0">
                <a:solidFill>
                  <a:srgbClr val="0000FF"/>
                </a:solidFill>
                <a:latin typeface="微软雅黑" pitchFamily="34" charset="-122"/>
                <a:ea typeface="微软雅黑" pitchFamily="34" charset="-122"/>
              </a:rPr>
              <a:t>大标准？</a:t>
            </a:r>
            <a:endParaRPr lang="en-US" altLang="zh-CN" sz="4400" b="1" dirty="0">
              <a:solidFill>
                <a:srgbClr val="0000FF"/>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99106"/>
                                        </p:tgtEl>
                                        <p:attrNameLst>
                                          <p:attrName>style.visibility</p:attrName>
                                        </p:attrNameLst>
                                      </p:cBhvr>
                                      <p:to>
                                        <p:strVal val="visible"/>
                                      </p:to>
                                    </p:set>
                                    <p:animEffect transition="in" filter="wipe(left)">
                                      <p:cBhvr>
                                        <p:cTn id="7" dur="500"/>
                                        <p:tgtEl>
                                          <p:spTgt spid="1199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9106" grpId="0" bldLvl="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p:nvPr/>
        </p:nvGrpSpPr>
        <p:grpSpPr>
          <a:xfrm>
            <a:off x="122509" y="1556792"/>
            <a:ext cx="11809315" cy="5040560"/>
            <a:chOff x="864050" y="2193925"/>
            <a:chExt cx="10679911" cy="3311526"/>
          </a:xfrm>
        </p:grpSpPr>
        <p:sp>
          <p:nvSpPr>
            <p:cNvPr id="13" name="MH_Other_1"/>
            <p:cNvSpPr>
              <a:spLocks/>
            </p:cNvSpPr>
            <p:nvPr>
              <p:custDataLst>
                <p:tags r:id="rId2"/>
              </p:custDataLst>
            </p:nvPr>
          </p:nvSpPr>
          <p:spPr bwMode="auto">
            <a:xfrm flipH="1">
              <a:off x="3729393" y="2241233"/>
              <a:ext cx="2765276" cy="1652588"/>
            </a:xfrm>
            <a:custGeom>
              <a:avLst/>
              <a:gdLst>
                <a:gd name="T0" fmla="*/ 0 w 2920"/>
                <a:gd name="T1" fmla="*/ 2147483646 h 936"/>
                <a:gd name="T2" fmla="*/ 2147483646 w 2920"/>
                <a:gd name="T3" fmla="*/ 0 h 936"/>
                <a:gd name="T4" fmla="*/ 2147483646 w 2920"/>
                <a:gd name="T5" fmla="*/ 0 h 936"/>
                <a:gd name="T6" fmla="*/ 2147483646 w 2920"/>
                <a:gd name="T7" fmla="*/ 2147483646 h 936"/>
                <a:gd name="T8" fmla="*/ 2147483646 w 2920"/>
                <a:gd name="T9" fmla="*/ 2147483646 h 936"/>
                <a:gd name="T10" fmla="*/ 0 w 2920"/>
                <a:gd name="T11" fmla="*/ 2147483646 h 936"/>
                <a:gd name="T12" fmla="*/ 0 60000 65536"/>
                <a:gd name="T13" fmla="*/ 0 60000 65536"/>
                <a:gd name="T14" fmla="*/ 0 60000 65536"/>
                <a:gd name="T15" fmla="*/ 0 60000 65536"/>
                <a:gd name="T16" fmla="*/ 0 60000 65536"/>
                <a:gd name="T17" fmla="*/ 0 60000 65536"/>
                <a:gd name="T18" fmla="*/ 0 w 2920"/>
                <a:gd name="T19" fmla="*/ 0 h 936"/>
                <a:gd name="T20" fmla="*/ 2920 w 2920"/>
                <a:gd name="T21" fmla="*/ 936 h 936"/>
              </a:gdLst>
              <a:ahLst/>
              <a:cxnLst>
                <a:cxn ang="T12">
                  <a:pos x="T0" y="T1"/>
                </a:cxn>
                <a:cxn ang="T13">
                  <a:pos x="T2" y="T3"/>
                </a:cxn>
                <a:cxn ang="T14">
                  <a:pos x="T4" y="T5"/>
                </a:cxn>
                <a:cxn ang="T15">
                  <a:pos x="T6" y="T7"/>
                </a:cxn>
                <a:cxn ang="T16">
                  <a:pos x="T8" y="T9"/>
                </a:cxn>
                <a:cxn ang="T17">
                  <a:pos x="T10" y="T11"/>
                </a:cxn>
              </a:cxnLst>
              <a:rect l="T18" t="T19" r="T20" b="T21"/>
              <a:pathLst>
                <a:path w="2920" h="936">
                  <a:moveTo>
                    <a:pt x="0" y="936"/>
                  </a:moveTo>
                  <a:lnTo>
                    <a:pt x="1559" y="0"/>
                  </a:lnTo>
                  <a:lnTo>
                    <a:pt x="2920" y="0"/>
                  </a:lnTo>
                  <a:lnTo>
                    <a:pt x="2920" y="312"/>
                  </a:lnTo>
                  <a:lnTo>
                    <a:pt x="1559" y="312"/>
                  </a:lnTo>
                  <a:lnTo>
                    <a:pt x="0" y="936"/>
                  </a:lnTo>
                  <a:close/>
                </a:path>
              </a:pathLst>
            </a:custGeom>
            <a:solidFill>
              <a:srgbClr val="D9D9D9"/>
            </a:solidFill>
            <a:ln w="3175" cmpd="sng">
              <a:solidFill>
                <a:schemeClr val="bg1"/>
              </a:solidFill>
              <a:miter lim="800000"/>
              <a:headEnd/>
              <a:tailEnd/>
            </a:ln>
          </p:spPr>
          <p:txBody>
            <a:bodyPr>
              <a:normAutofit/>
            </a:bodyPr>
            <a:lstStyle/>
            <a:p>
              <a:pPr algn="ctr" fontAlgn="auto">
                <a:spcBef>
                  <a:spcPts val="0"/>
                </a:spcBef>
                <a:spcAft>
                  <a:spcPts val="0"/>
                </a:spcAft>
                <a:defRPr/>
              </a:pPr>
              <a:endParaRPr lang="zh-CN" altLang="en-US" sz="3600" b="1">
                <a:latin typeface="微软雅黑" pitchFamily="34" charset="-122"/>
                <a:ea typeface="微软雅黑" pitchFamily="34" charset="-122"/>
              </a:endParaRPr>
            </a:p>
          </p:txBody>
        </p:sp>
        <p:sp>
          <p:nvSpPr>
            <p:cNvPr id="15" name="MH_Other_3"/>
            <p:cNvSpPr>
              <a:spLocks/>
            </p:cNvSpPr>
            <p:nvPr>
              <p:custDataLst>
                <p:tags r:id="rId3"/>
              </p:custDataLst>
            </p:nvPr>
          </p:nvSpPr>
          <p:spPr bwMode="auto">
            <a:xfrm rot="10800000" flipH="1" flipV="1">
              <a:off x="3305309" y="3595688"/>
              <a:ext cx="2765276" cy="546100"/>
            </a:xfrm>
            <a:custGeom>
              <a:avLst/>
              <a:gdLst>
                <a:gd name="T0" fmla="*/ 2147483646 w 2222"/>
                <a:gd name="T1" fmla="*/ 2147483646 h 439"/>
                <a:gd name="T2" fmla="*/ 2147483646 w 2222"/>
                <a:gd name="T3" fmla="*/ 0 h 439"/>
                <a:gd name="T4" fmla="*/ 0 w 2222"/>
                <a:gd name="T5" fmla="*/ 0 h 439"/>
                <a:gd name="T6" fmla="*/ 0 w 2222"/>
                <a:gd name="T7" fmla="*/ 2147483646 h 439"/>
                <a:gd name="T8" fmla="*/ 2147483646 w 2222"/>
                <a:gd name="T9" fmla="*/ 2147483646 h 439"/>
                <a:gd name="T10" fmla="*/ 2147483646 w 2222"/>
                <a:gd name="T11" fmla="*/ 2147483646 h 439"/>
                <a:gd name="T12" fmla="*/ 0 60000 65536"/>
                <a:gd name="T13" fmla="*/ 0 60000 65536"/>
                <a:gd name="T14" fmla="*/ 0 60000 65536"/>
                <a:gd name="T15" fmla="*/ 0 60000 65536"/>
                <a:gd name="T16" fmla="*/ 0 60000 65536"/>
                <a:gd name="T17" fmla="*/ 0 60000 65536"/>
                <a:gd name="T18" fmla="*/ 0 w 2222"/>
                <a:gd name="T19" fmla="*/ 0 h 439"/>
                <a:gd name="T20" fmla="*/ 2222 w 2222"/>
                <a:gd name="T21" fmla="*/ 439 h 439"/>
              </a:gdLst>
              <a:ahLst/>
              <a:cxnLst>
                <a:cxn ang="T12">
                  <a:pos x="T0" y="T1"/>
                </a:cxn>
                <a:cxn ang="T13">
                  <a:pos x="T2" y="T3"/>
                </a:cxn>
                <a:cxn ang="T14">
                  <a:pos x="T4" y="T5"/>
                </a:cxn>
                <a:cxn ang="T15">
                  <a:pos x="T6" y="T7"/>
                </a:cxn>
                <a:cxn ang="T16">
                  <a:pos x="T8" y="T9"/>
                </a:cxn>
                <a:cxn ang="T17">
                  <a:pos x="T10" y="T11"/>
                </a:cxn>
              </a:cxnLst>
              <a:rect l="T18" t="T19" r="T20" b="T21"/>
              <a:pathLst>
                <a:path w="2222" h="439">
                  <a:moveTo>
                    <a:pt x="2222" y="202"/>
                  </a:moveTo>
                  <a:lnTo>
                    <a:pt x="1036" y="0"/>
                  </a:lnTo>
                  <a:lnTo>
                    <a:pt x="0" y="0"/>
                  </a:lnTo>
                  <a:lnTo>
                    <a:pt x="0" y="439"/>
                  </a:lnTo>
                  <a:lnTo>
                    <a:pt x="1056" y="433"/>
                  </a:lnTo>
                  <a:lnTo>
                    <a:pt x="2222" y="202"/>
                  </a:lnTo>
                  <a:close/>
                </a:path>
              </a:pathLst>
            </a:custGeom>
            <a:solidFill>
              <a:srgbClr val="D9D9D9"/>
            </a:solidFill>
            <a:ln w="3175" cmpd="sng">
              <a:solidFill>
                <a:schemeClr val="bg1"/>
              </a:solidFill>
              <a:miter lim="800000"/>
              <a:headEnd/>
              <a:tailEnd/>
            </a:ln>
          </p:spPr>
          <p:txBody>
            <a:bodyPr>
              <a:normAutofit/>
            </a:bodyPr>
            <a:lstStyle/>
            <a:p>
              <a:pPr algn="ctr" fontAlgn="auto">
                <a:spcBef>
                  <a:spcPts val="0"/>
                </a:spcBef>
                <a:spcAft>
                  <a:spcPts val="0"/>
                </a:spcAft>
                <a:defRPr/>
              </a:pPr>
              <a:endParaRPr lang="zh-CN" altLang="en-US" sz="3600" b="1">
                <a:latin typeface="微软雅黑" pitchFamily="34" charset="-122"/>
                <a:ea typeface="微软雅黑" pitchFamily="34" charset="-122"/>
              </a:endParaRPr>
            </a:p>
          </p:txBody>
        </p:sp>
        <p:sp>
          <p:nvSpPr>
            <p:cNvPr id="17" name="MH_Other_5"/>
            <p:cNvSpPr>
              <a:spLocks/>
            </p:cNvSpPr>
            <p:nvPr>
              <p:custDataLst>
                <p:tags r:id="rId4"/>
              </p:custDataLst>
            </p:nvPr>
          </p:nvSpPr>
          <p:spPr bwMode="auto">
            <a:xfrm flipH="1">
              <a:off x="3305310" y="3846514"/>
              <a:ext cx="2738275" cy="1652587"/>
            </a:xfrm>
            <a:custGeom>
              <a:avLst/>
              <a:gdLst>
                <a:gd name="T0" fmla="*/ 0 w 2891"/>
                <a:gd name="T1" fmla="*/ 0 h 936"/>
                <a:gd name="T2" fmla="*/ 2147483646 w 2891"/>
                <a:gd name="T3" fmla="*/ 2147483646 h 936"/>
                <a:gd name="T4" fmla="*/ 2147483646 w 2891"/>
                <a:gd name="T5" fmla="*/ 2147483646 h 936"/>
                <a:gd name="T6" fmla="*/ 2147483646 w 2891"/>
                <a:gd name="T7" fmla="*/ 2147483646 h 936"/>
                <a:gd name="T8" fmla="*/ 2147483646 w 2891"/>
                <a:gd name="T9" fmla="*/ 2147483646 h 936"/>
                <a:gd name="T10" fmla="*/ 0 w 2891"/>
                <a:gd name="T11" fmla="*/ 0 h 936"/>
                <a:gd name="T12" fmla="*/ 0 60000 65536"/>
                <a:gd name="T13" fmla="*/ 0 60000 65536"/>
                <a:gd name="T14" fmla="*/ 0 60000 65536"/>
                <a:gd name="T15" fmla="*/ 0 60000 65536"/>
                <a:gd name="T16" fmla="*/ 0 60000 65536"/>
                <a:gd name="T17" fmla="*/ 0 60000 65536"/>
                <a:gd name="T18" fmla="*/ 0 w 2891"/>
                <a:gd name="T19" fmla="*/ 0 h 936"/>
                <a:gd name="T20" fmla="*/ 2891 w 2891"/>
                <a:gd name="T21" fmla="*/ 936 h 936"/>
              </a:gdLst>
              <a:ahLst/>
              <a:cxnLst>
                <a:cxn ang="T12">
                  <a:pos x="T0" y="T1"/>
                </a:cxn>
                <a:cxn ang="T13">
                  <a:pos x="T2" y="T3"/>
                </a:cxn>
                <a:cxn ang="T14">
                  <a:pos x="T4" y="T5"/>
                </a:cxn>
                <a:cxn ang="T15">
                  <a:pos x="T6" y="T7"/>
                </a:cxn>
                <a:cxn ang="T16">
                  <a:pos x="T8" y="T9"/>
                </a:cxn>
                <a:cxn ang="T17">
                  <a:pos x="T10" y="T11"/>
                </a:cxn>
              </a:cxnLst>
              <a:rect l="T18" t="T19" r="T20" b="T21"/>
              <a:pathLst>
                <a:path w="2891" h="936">
                  <a:moveTo>
                    <a:pt x="0" y="0"/>
                  </a:moveTo>
                  <a:lnTo>
                    <a:pt x="1530" y="624"/>
                  </a:lnTo>
                  <a:lnTo>
                    <a:pt x="2891" y="624"/>
                  </a:lnTo>
                  <a:lnTo>
                    <a:pt x="2891" y="936"/>
                  </a:lnTo>
                  <a:lnTo>
                    <a:pt x="1530" y="936"/>
                  </a:lnTo>
                  <a:lnTo>
                    <a:pt x="0" y="0"/>
                  </a:lnTo>
                  <a:close/>
                </a:path>
              </a:pathLst>
            </a:custGeom>
            <a:solidFill>
              <a:srgbClr val="D9D9D9"/>
            </a:solidFill>
            <a:ln w="3175" cmpd="sng">
              <a:solidFill>
                <a:schemeClr val="bg1"/>
              </a:solidFill>
              <a:miter lim="800000"/>
              <a:headEnd/>
              <a:tailEnd/>
            </a:ln>
          </p:spPr>
          <p:txBody>
            <a:bodyPr>
              <a:normAutofit/>
            </a:bodyPr>
            <a:lstStyle/>
            <a:p>
              <a:pPr algn="ctr" fontAlgn="auto">
                <a:spcBef>
                  <a:spcPts val="0"/>
                </a:spcBef>
                <a:spcAft>
                  <a:spcPts val="0"/>
                </a:spcAft>
                <a:defRPr/>
              </a:pPr>
              <a:endParaRPr lang="zh-CN" altLang="en-US" sz="3600" b="1">
                <a:latin typeface="微软雅黑" pitchFamily="34" charset="-122"/>
                <a:ea typeface="微软雅黑" pitchFamily="34" charset="-122"/>
              </a:endParaRPr>
            </a:p>
          </p:txBody>
        </p:sp>
        <p:sp>
          <p:nvSpPr>
            <p:cNvPr id="5127" name="MH_SubTitle_1"/>
            <p:cNvSpPr>
              <a:spLocks noChangeArrowheads="1"/>
            </p:cNvSpPr>
            <p:nvPr>
              <p:custDataLst>
                <p:tags r:id="rId5"/>
              </p:custDataLst>
            </p:nvPr>
          </p:nvSpPr>
          <p:spPr bwMode="auto">
            <a:xfrm flipH="1">
              <a:off x="929173" y="2198688"/>
              <a:ext cx="4037527" cy="610235"/>
            </a:xfrm>
            <a:prstGeom prst="rect">
              <a:avLst/>
            </a:prstGeom>
            <a:solidFill>
              <a:srgbClr val="00B0F0"/>
            </a:solidFill>
            <a:ln>
              <a:noFill/>
            </a:ln>
            <a:extLst>
              <a:ext uri="{91240B29-F687-4F45-9708-019B960494DF}"/>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fontAlgn="auto">
                <a:lnSpc>
                  <a:spcPct val="100000"/>
                </a:lnSpc>
                <a:spcBef>
                  <a:spcPct val="0"/>
                </a:spcBef>
                <a:spcAft>
                  <a:spcPts val="0"/>
                </a:spcAft>
                <a:buNone/>
                <a:defRPr/>
              </a:pPr>
              <a:r>
                <a:rPr lang="en-US" altLang="zh-CN" sz="3600" b="1" dirty="0" smtClean="0">
                  <a:solidFill>
                    <a:schemeClr val="bg1"/>
                  </a:solidFill>
                  <a:ea typeface="微软雅黑" pitchFamily="34" charset="-122"/>
                </a:rPr>
                <a:t>1.</a:t>
              </a:r>
              <a:r>
                <a:rPr lang="zh-CN" altLang="en-US" sz="3600" b="1" dirty="0" smtClean="0">
                  <a:solidFill>
                    <a:schemeClr val="bg1"/>
                  </a:solidFill>
                  <a:ea typeface="微软雅黑" pitchFamily="34" charset="-122"/>
                </a:rPr>
                <a:t>？</a:t>
              </a:r>
              <a:endParaRPr lang="zh-CN" altLang="en-US" sz="3600" b="1" dirty="0">
                <a:solidFill>
                  <a:schemeClr val="bg1"/>
                </a:solidFill>
                <a:latin typeface="微软雅黑" pitchFamily="34" charset="-122"/>
                <a:ea typeface="微软雅黑" pitchFamily="34" charset="-122"/>
              </a:endParaRPr>
            </a:p>
          </p:txBody>
        </p:sp>
        <p:sp>
          <p:nvSpPr>
            <p:cNvPr id="5129" name="MH_SubTitle_3"/>
            <p:cNvSpPr>
              <a:spLocks noChangeArrowheads="1"/>
            </p:cNvSpPr>
            <p:nvPr>
              <p:custDataLst>
                <p:tags r:id="rId6"/>
              </p:custDataLst>
            </p:nvPr>
          </p:nvSpPr>
          <p:spPr bwMode="auto">
            <a:xfrm flipH="1">
              <a:off x="864052" y="3598863"/>
              <a:ext cx="3972405" cy="544512"/>
            </a:xfrm>
            <a:prstGeom prst="rect">
              <a:avLst/>
            </a:prstGeom>
            <a:solidFill>
              <a:srgbClr val="00B0F0"/>
            </a:solidFill>
            <a:ln>
              <a:noFill/>
            </a:ln>
            <a:extLst>
              <a:ext uri="{91240B29-F687-4F45-9708-019B960494DF}"/>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fontAlgn="auto">
                <a:lnSpc>
                  <a:spcPct val="100000"/>
                </a:lnSpc>
                <a:spcBef>
                  <a:spcPct val="0"/>
                </a:spcBef>
                <a:spcAft>
                  <a:spcPts val="0"/>
                </a:spcAft>
                <a:buNone/>
                <a:defRPr/>
              </a:pPr>
              <a:r>
                <a:rPr lang="en-US" altLang="zh-CN" sz="3600" b="1" dirty="0" smtClean="0">
                  <a:solidFill>
                    <a:schemeClr val="bg1"/>
                  </a:solidFill>
                  <a:ea typeface="微软雅黑" pitchFamily="34" charset="-122"/>
                </a:rPr>
                <a:t>2.</a:t>
              </a:r>
              <a:r>
                <a:rPr lang="zh-CN" altLang="en-US" sz="3600" b="1" dirty="0" smtClean="0">
                  <a:solidFill>
                    <a:schemeClr val="bg1"/>
                  </a:solidFill>
                  <a:ea typeface="微软雅黑" pitchFamily="34" charset="-122"/>
                </a:rPr>
                <a:t>？</a:t>
              </a:r>
              <a:endParaRPr lang="zh-CN" altLang="en-US" sz="3600" b="1" dirty="0">
                <a:solidFill>
                  <a:schemeClr val="bg1"/>
                </a:solidFill>
                <a:ea typeface="微软雅黑" pitchFamily="34" charset="-122"/>
              </a:endParaRPr>
            </a:p>
          </p:txBody>
        </p:sp>
        <p:sp>
          <p:nvSpPr>
            <p:cNvPr id="5131" name="MH_SubTitle_5"/>
            <p:cNvSpPr>
              <a:spLocks noChangeArrowheads="1"/>
            </p:cNvSpPr>
            <p:nvPr>
              <p:custDataLst>
                <p:tags r:id="rId7"/>
              </p:custDataLst>
            </p:nvPr>
          </p:nvSpPr>
          <p:spPr bwMode="auto">
            <a:xfrm flipH="1">
              <a:off x="864050" y="4962526"/>
              <a:ext cx="3842163" cy="542925"/>
            </a:xfrm>
            <a:prstGeom prst="rect">
              <a:avLst/>
            </a:prstGeom>
            <a:solidFill>
              <a:srgbClr val="00B0F0"/>
            </a:solidFill>
            <a:ln>
              <a:noFill/>
            </a:ln>
            <a:extLst>
              <a:ext uri="{91240B29-F687-4F45-9708-019B960494DF}"/>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fontAlgn="auto">
                <a:lnSpc>
                  <a:spcPct val="100000"/>
                </a:lnSpc>
                <a:spcBef>
                  <a:spcPct val="0"/>
                </a:spcBef>
                <a:spcAft>
                  <a:spcPts val="0"/>
                </a:spcAft>
                <a:buNone/>
                <a:defRPr/>
              </a:pPr>
              <a:r>
                <a:rPr lang="en-US" altLang="zh-CN" sz="3600" b="1" dirty="0" smtClean="0">
                  <a:solidFill>
                    <a:schemeClr val="bg1"/>
                  </a:solidFill>
                  <a:ea typeface="微软雅黑" pitchFamily="34" charset="-122"/>
                </a:rPr>
                <a:t>3.</a:t>
              </a:r>
              <a:r>
                <a:rPr lang="zh-CN" altLang="en-US" sz="3600" b="1" dirty="0" smtClean="0">
                  <a:solidFill>
                    <a:schemeClr val="bg1"/>
                  </a:solidFill>
                  <a:ea typeface="微软雅黑" pitchFamily="34" charset="-122"/>
                </a:rPr>
                <a:t>？</a:t>
              </a:r>
              <a:endParaRPr lang="zh-CN" altLang="en-US" sz="3600" b="1" dirty="0">
                <a:solidFill>
                  <a:schemeClr val="bg1"/>
                </a:solidFill>
                <a:ea typeface="微软雅黑" pitchFamily="34" charset="-122"/>
              </a:endParaRPr>
            </a:p>
          </p:txBody>
        </p:sp>
        <p:sp>
          <p:nvSpPr>
            <p:cNvPr id="52" name="MH_Other_6"/>
            <p:cNvSpPr>
              <a:spLocks/>
            </p:cNvSpPr>
            <p:nvPr>
              <p:custDataLst>
                <p:tags r:id="rId8"/>
              </p:custDataLst>
            </p:nvPr>
          </p:nvSpPr>
          <p:spPr bwMode="auto">
            <a:xfrm>
              <a:off x="6024525" y="2193925"/>
              <a:ext cx="2765276" cy="1652588"/>
            </a:xfrm>
            <a:custGeom>
              <a:avLst/>
              <a:gdLst>
                <a:gd name="T0" fmla="*/ 0 w 2920"/>
                <a:gd name="T1" fmla="*/ 2147483646 h 936"/>
                <a:gd name="T2" fmla="*/ 2147483646 w 2920"/>
                <a:gd name="T3" fmla="*/ 0 h 936"/>
                <a:gd name="T4" fmla="*/ 2147483646 w 2920"/>
                <a:gd name="T5" fmla="*/ 0 h 936"/>
                <a:gd name="T6" fmla="*/ 2147483646 w 2920"/>
                <a:gd name="T7" fmla="*/ 2147483646 h 936"/>
                <a:gd name="T8" fmla="*/ 2147483646 w 2920"/>
                <a:gd name="T9" fmla="*/ 2147483646 h 936"/>
                <a:gd name="T10" fmla="*/ 0 w 2920"/>
                <a:gd name="T11" fmla="*/ 2147483646 h 936"/>
                <a:gd name="T12" fmla="*/ 0 60000 65536"/>
                <a:gd name="T13" fmla="*/ 0 60000 65536"/>
                <a:gd name="T14" fmla="*/ 0 60000 65536"/>
                <a:gd name="T15" fmla="*/ 0 60000 65536"/>
                <a:gd name="T16" fmla="*/ 0 60000 65536"/>
                <a:gd name="T17" fmla="*/ 0 60000 65536"/>
                <a:gd name="T18" fmla="*/ 0 w 2920"/>
                <a:gd name="T19" fmla="*/ 0 h 936"/>
                <a:gd name="T20" fmla="*/ 2920 w 2920"/>
                <a:gd name="T21" fmla="*/ 936 h 936"/>
              </a:gdLst>
              <a:ahLst/>
              <a:cxnLst>
                <a:cxn ang="T12">
                  <a:pos x="T0" y="T1"/>
                </a:cxn>
                <a:cxn ang="T13">
                  <a:pos x="T2" y="T3"/>
                </a:cxn>
                <a:cxn ang="T14">
                  <a:pos x="T4" y="T5"/>
                </a:cxn>
                <a:cxn ang="T15">
                  <a:pos x="T6" y="T7"/>
                </a:cxn>
                <a:cxn ang="T16">
                  <a:pos x="T8" y="T9"/>
                </a:cxn>
                <a:cxn ang="T17">
                  <a:pos x="T10" y="T11"/>
                </a:cxn>
              </a:cxnLst>
              <a:rect l="T18" t="T19" r="T20" b="T21"/>
              <a:pathLst>
                <a:path w="2920" h="936">
                  <a:moveTo>
                    <a:pt x="0" y="936"/>
                  </a:moveTo>
                  <a:lnTo>
                    <a:pt x="1559" y="0"/>
                  </a:lnTo>
                  <a:lnTo>
                    <a:pt x="2920" y="0"/>
                  </a:lnTo>
                  <a:lnTo>
                    <a:pt x="2920" y="312"/>
                  </a:lnTo>
                  <a:lnTo>
                    <a:pt x="1559" y="312"/>
                  </a:lnTo>
                  <a:lnTo>
                    <a:pt x="0" y="936"/>
                  </a:lnTo>
                  <a:close/>
                </a:path>
              </a:pathLst>
            </a:custGeom>
            <a:solidFill>
              <a:srgbClr val="D9D9D9"/>
            </a:solidFill>
            <a:ln w="3175" cmpd="sng">
              <a:solidFill>
                <a:schemeClr val="bg1"/>
              </a:solidFill>
              <a:miter lim="800000"/>
              <a:headEnd/>
              <a:tailEnd/>
            </a:ln>
          </p:spPr>
          <p:txBody>
            <a:bodyPr>
              <a:normAutofit/>
            </a:bodyPr>
            <a:lstStyle/>
            <a:p>
              <a:pPr algn="ctr" fontAlgn="auto">
                <a:spcBef>
                  <a:spcPts val="0"/>
                </a:spcBef>
                <a:spcAft>
                  <a:spcPts val="0"/>
                </a:spcAft>
                <a:defRPr/>
              </a:pPr>
              <a:endParaRPr lang="zh-CN" altLang="en-US" sz="3600" b="1">
                <a:latin typeface="微软雅黑" pitchFamily="34" charset="-122"/>
                <a:ea typeface="微软雅黑" pitchFamily="34" charset="-122"/>
              </a:endParaRPr>
            </a:p>
          </p:txBody>
        </p:sp>
        <p:sp>
          <p:nvSpPr>
            <p:cNvPr id="54" name="MH_Other_8"/>
            <p:cNvSpPr>
              <a:spLocks/>
            </p:cNvSpPr>
            <p:nvPr>
              <p:custDataLst>
                <p:tags r:id="rId9"/>
              </p:custDataLst>
            </p:nvPr>
          </p:nvSpPr>
          <p:spPr bwMode="auto">
            <a:xfrm rot="10800000" flipV="1">
              <a:off x="6024525" y="3595688"/>
              <a:ext cx="2765276" cy="546100"/>
            </a:xfrm>
            <a:custGeom>
              <a:avLst/>
              <a:gdLst>
                <a:gd name="T0" fmla="*/ 2147483646 w 2222"/>
                <a:gd name="T1" fmla="*/ 2147483646 h 439"/>
                <a:gd name="T2" fmla="*/ 2147483646 w 2222"/>
                <a:gd name="T3" fmla="*/ 0 h 439"/>
                <a:gd name="T4" fmla="*/ 0 w 2222"/>
                <a:gd name="T5" fmla="*/ 0 h 439"/>
                <a:gd name="T6" fmla="*/ 0 w 2222"/>
                <a:gd name="T7" fmla="*/ 2147483646 h 439"/>
                <a:gd name="T8" fmla="*/ 2147483646 w 2222"/>
                <a:gd name="T9" fmla="*/ 2147483646 h 439"/>
                <a:gd name="T10" fmla="*/ 2147483646 w 2222"/>
                <a:gd name="T11" fmla="*/ 2147483646 h 439"/>
                <a:gd name="T12" fmla="*/ 0 60000 65536"/>
                <a:gd name="T13" fmla="*/ 0 60000 65536"/>
                <a:gd name="T14" fmla="*/ 0 60000 65536"/>
                <a:gd name="T15" fmla="*/ 0 60000 65536"/>
                <a:gd name="T16" fmla="*/ 0 60000 65536"/>
                <a:gd name="T17" fmla="*/ 0 60000 65536"/>
                <a:gd name="T18" fmla="*/ 0 w 2222"/>
                <a:gd name="T19" fmla="*/ 0 h 439"/>
                <a:gd name="T20" fmla="*/ 2222 w 2222"/>
                <a:gd name="T21" fmla="*/ 439 h 439"/>
              </a:gdLst>
              <a:ahLst/>
              <a:cxnLst>
                <a:cxn ang="T12">
                  <a:pos x="T0" y="T1"/>
                </a:cxn>
                <a:cxn ang="T13">
                  <a:pos x="T2" y="T3"/>
                </a:cxn>
                <a:cxn ang="T14">
                  <a:pos x="T4" y="T5"/>
                </a:cxn>
                <a:cxn ang="T15">
                  <a:pos x="T6" y="T7"/>
                </a:cxn>
                <a:cxn ang="T16">
                  <a:pos x="T8" y="T9"/>
                </a:cxn>
                <a:cxn ang="T17">
                  <a:pos x="T10" y="T11"/>
                </a:cxn>
              </a:cxnLst>
              <a:rect l="T18" t="T19" r="T20" b="T21"/>
              <a:pathLst>
                <a:path w="2222" h="439">
                  <a:moveTo>
                    <a:pt x="2222" y="202"/>
                  </a:moveTo>
                  <a:lnTo>
                    <a:pt x="1036" y="0"/>
                  </a:lnTo>
                  <a:lnTo>
                    <a:pt x="0" y="0"/>
                  </a:lnTo>
                  <a:lnTo>
                    <a:pt x="0" y="439"/>
                  </a:lnTo>
                  <a:lnTo>
                    <a:pt x="1056" y="433"/>
                  </a:lnTo>
                  <a:lnTo>
                    <a:pt x="2222" y="202"/>
                  </a:lnTo>
                  <a:close/>
                </a:path>
              </a:pathLst>
            </a:custGeom>
            <a:solidFill>
              <a:srgbClr val="D9D9D9"/>
            </a:solidFill>
            <a:ln w="3175" cmpd="sng">
              <a:solidFill>
                <a:schemeClr val="bg1"/>
              </a:solidFill>
              <a:miter lim="800000"/>
              <a:headEnd/>
              <a:tailEnd/>
            </a:ln>
          </p:spPr>
          <p:txBody>
            <a:bodyPr>
              <a:normAutofit/>
            </a:bodyPr>
            <a:lstStyle/>
            <a:p>
              <a:pPr algn="ctr" fontAlgn="auto">
                <a:spcBef>
                  <a:spcPts val="0"/>
                </a:spcBef>
                <a:spcAft>
                  <a:spcPts val="0"/>
                </a:spcAft>
                <a:defRPr/>
              </a:pPr>
              <a:endParaRPr lang="zh-CN" altLang="en-US" sz="3600" b="1">
                <a:latin typeface="微软雅黑" pitchFamily="34" charset="-122"/>
                <a:ea typeface="微软雅黑" pitchFamily="34" charset="-122"/>
              </a:endParaRPr>
            </a:p>
          </p:txBody>
        </p:sp>
        <p:sp>
          <p:nvSpPr>
            <p:cNvPr id="56" name="MH_Other_10"/>
            <p:cNvSpPr>
              <a:spLocks/>
            </p:cNvSpPr>
            <p:nvPr>
              <p:custDataLst>
                <p:tags r:id="rId10"/>
              </p:custDataLst>
            </p:nvPr>
          </p:nvSpPr>
          <p:spPr bwMode="auto">
            <a:xfrm>
              <a:off x="6051525" y="3846514"/>
              <a:ext cx="2738275" cy="1652587"/>
            </a:xfrm>
            <a:custGeom>
              <a:avLst/>
              <a:gdLst>
                <a:gd name="T0" fmla="*/ 0 w 2891"/>
                <a:gd name="T1" fmla="*/ 0 h 936"/>
                <a:gd name="T2" fmla="*/ 2147483646 w 2891"/>
                <a:gd name="T3" fmla="*/ 2147483646 h 936"/>
                <a:gd name="T4" fmla="*/ 2147483646 w 2891"/>
                <a:gd name="T5" fmla="*/ 2147483646 h 936"/>
                <a:gd name="T6" fmla="*/ 2147483646 w 2891"/>
                <a:gd name="T7" fmla="*/ 2147483646 h 936"/>
                <a:gd name="T8" fmla="*/ 2147483646 w 2891"/>
                <a:gd name="T9" fmla="*/ 2147483646 h 936"/>
                <a:gd name="T10" fmla="*/ 0 w 2891"/>
                <a:gd name="T11" fmla="*/ 0 h 936"/>
                <a:gd name="T12" fmla="*/ 0 60000 65536"/>
                <a:gd name="T13" fmla="*/ 0 60000 65536"/>
                <a:gd name="T14" fmla="*/ 0 60000 65536"/>
                <a:gd name="T15" fmla="*/ 0 60000 65536"/>
                <a:gd name="T16" fmla="*/ 0 60000 65536"/>
                <a:gd name="T17" fmla="*/ 0 60000 65536"/>
                <a:gd name="T18" fmla="*/ 0 w 2891"/>
                <a:gd name="T19" fmla="*/ 0 h 936"/>
                <a:gd name="T20" fmla="*/ 2891 w 2891"/>
                <a:gd name="T21" fmla="*/ 936 h 936"/>
              </a:gdLst>
              <a:ahLst/>
              <a:cxnLst>
                <a:cxn ang="T12">
                  <a:pos x="T0" y="T1"/>
                </a:cxn>
                <a:cxn ang="T13">
                  <a:pos x="T2" y="T3"/>
                </a:cxn>
                <a:cxn ang="T14">
                  <a:pos x="T4" y="T5"/>
                </a:cxn>
                <a:cxn ang="T15">
                  <a:pos x="T6" y="T7"/>
                </a:cxn>
                <a:cxn ang="T16">
                  <a:pos x="T8" y="T9"/>
                </a:cxn>
                <a:cxn ang="T17">
                  <a:pos x="T10" y="T11"/>
                </a:cxn>
              </a:cxnLst>
              <a:rect l="T18" t="T19" r="T20" b="T21"/>
              <a:pathLst>
                <a:path w="2891" h="936">
                  <a:moveTo>
                    <a:pt x="0" y="0"/>
                  </a:moveTo>
                  <a:lnTo>
                    <a:pt x="1530" y="624"/>
                  </a:lnTo>
                  <a:lnTo>
                    <a:pt x="2891" y="624"/>
                  </a:lnTo>
                  <a:lnTo>
                    <a:pt x="2891" y="936"/>
                  </a:lnTo>
                  <a:lnTo>
                    <a:pt x="1530" y="936"/>
                  </a:lnTo>
                  <a:lnTo>
                    <a:pt x="0" y="0"/>
                  </a:lnTo>
                  <a:close/>
                </a:path>
              </a:pathLst>
            </a:custGeom>
            <a:solidFill>
              <a:srgbClr val="D9D9D9"/>
            </a:solidFill>
            <a:ln w="3175" cmpd="sng">
              <a:solidFill>
                <a:schemeClr val="bg1"/>
              </a:solidFill>
              <a:miter lim="800000"/>
              <a:headEnd/>
              <a:tailEnd/>
            </a:ln>
          </p:spPr>
          <p:txBody>
            <a:bodyPr>
              <a:normAutofit/>
            </a:bodyPr>
            <a:lstStyle/>
            <a:p>
              <a:pPr algn="ctr" fontAlgn="auto">
                <a:spcBef>
                  <a:spcPts val="0"/>
                </a:spcBef>
                <a:spcAft>
                  <a:spcPts val="0"/>
                </a:spcAft>
                <a:defRPr/>
              </a:pPr>
              <a:endParaRPr lang="zh-CN" altLang="en-US" sz="3600" b="1">
                <a:latin typeface="微软雅黑" pitchFamily="34" charset="-122"/>
                <a:ea typeface="微软雅黑" pitchFamily="34" charset="-122"/>
              </a:endParaRPr>
            </a:p>
          </p:txBody>
        </p:sp>
        <p:sp>
          <p:nvSpPr>
            <p:cNvPr id="5137" name="MH_SubTitle_6"/>
            <p:cNvSpPr>
              <a:spLocks noChangeArrowheads="1"/>
            </p:cNvSpPr>
            <p:nvPr>
              <p:custDataLst>
                <p:tags r:id="rId11"/>
              </p:custDataLst>
            </p:nvPr>
          </p:nvSpPr>
          <p:spPr bwMode="auto">
            <a:xfrm>
              <a:off x="7500081" y="2198688"/>
              <a:ext cx="4043880" cy="544512"/>
            </a:xfrm>
            <a:prstGeom prst="rect">
              <a:avLst/>
            </a:prstGeom>
            <a:solidFill>
              <a:srgbClr val="00B0F0"/>
            </a:solidFill>
            <a:ln>
              <a:noFill/>
            </a:ln>
            <a:extLst>
              <a:ext uri="{91240B29-F687-4F45-9708-019B960494DF}"/>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fontAlgn="auto">
                <a:lnSpc>
                  <a:spcPct val="100000"/>
                </a:lnSpc>
                <a:spcBef>
                  <a:spcPct val="0"/>
                </a:spcBef>
                <a:spcAft>
                  <a:spcPts val="0"/>
                </a:spcAft>
                <a:buNone/>
                <a:defRPr/>
              </a:pPr>
              <a:r>
                <a:rPr lang="en-US" altLang="zh-CN" sz="3600" b="1" dirty="0" smtClean="0">
                  <a:solidFill>
                    <a:srgbClr val="FFFFFF"/>
                  </a:solidFill>
                  <a:latin typeface="微软雅黑" pitchFamily="34" charset="-122"/>
                  <a:ea typeface="微软雅黑" pitchFamily="34" charset="-122"/>
                </a:rPr>
                <a:t>4.</a:t>
              </a:r>
              <a:r>
                <a:rPr lang="zh-CN" altLang="en-US" sz="3600" b="1" dirty="0" smtClean="0">
                  <a:solidFill>
                    <a:srgbClr val="FFFFFF"/>
                  </a:solidFill>
                  <a:latin typeface="微软雅黑" pitchFamily="34" charset="-122"/>
                  <a:ea typeface="微软雅黑" pitchFamily="34" charset="-122"/>
                </a:rPr>
                <a:t>？</a:t>
              </a:r>
              <a:endParaRPr lang="zh-CN" altLang="en-US" sz="3600" b="1" dirty="0">
                <a:solidFill>
                  <a:srgbClr val="FFFFFF"/>
                </a:solidFill>
                <a:latin typeface="微软雅黑" pitchFamily="34" charset="-122"/>
                <a:ea typeface="微软雅黑" pitchFamily="34" charset="-122"/>
              </a:endParaRPr>
            </a:p>
          </p:txBody>
        </p:sp>
        <p:sp>
          <p:nvSpPr>
            <p:cNvPr id="5139" name="MH_SubTitle_8"/>
            <p:cNvSpPr>
              <a:spLocks noChangeArrowheads="1"/>
            </p:cNvSpPr>
            <p:nvPr>
              <p:custDataLst>
                <p:tags r:id="rId12"/>
              </p:custDataLst>
            </p:nvPr>
          </p:nvSpPr>
          <p:spPr bwMode="auto">
            <a:xfrm>
              <a:off x="7500081" y="3598863"/>
              <a:ext cx="3978758" cy="544512"/>
            </a:xfrm>
            <a:prstGeom prst="rect">
              <a:avLst/>
            </a:prstGeom>
            <a:solidFill>
              <a:srgbClr val="00B0F0"/>
            </a:solidFill>
            <a:ln>
              <a:noFill/>
            </a:ln>
            <a:extLst>
              <a:ext uri="{91240B29-F687-4F45-9708-019B960494DF}"/>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fontAlgn="auto">
                <a:lnSpc>
                  <a:spcPct val="100000"/>
                </a:lnSpc>
                <a:spcBef>
                  <a:spcPct val="0"/>
                </a:spcBef>
                <a:spcAft>
                  <a:spcPts val="0"/>
                </a:spcAft>
                <a:buNone/>
                <a:defRPr/>
              </a:pPr>
              <a:r>
                <a:rPr lang="en-US" altLang="zh-CN" sz="3600" b="1" dirty="0" smtClean="0">
                  <a:solidFill>
                    <a:srgbClr val="FFFFFF"/>
                  </a:solidFill>
                  <a:latin typeface="微软雅黑" pitchFamily="34" charset="-122"/>
                  <a:ea typeface="微软雅黑" pitchFamily="34" charset="-122"/>
                </a:rPr>
                <a:t>5.</a:t>
              </a:r>
              <a:r>
                <a:rPr lang="zh-CN" altLang="en-US" sz="3600" b="1" dirty="0" smtClean="0">
                  <a:solidFill>
                    <a:srgbClr val="FFFFFF"/>
                  </a:solidFill>
                  <a:latin typeface="微软雅黑" pitchFamily="34" charset="-122"/>
                  <a:ea typeface="微软雅黑" pitchFamily="34" charset="-122"/>
                </a:rPr>
                <a:t>？</a:t>
              </a:r>
              <a:endParaRPr lang="zh-CN" altLang="en-US" sz="3600" b="1" dirty="0">
                <a:solidFill>
                  <a:srgbClr val="FFFFFF"/>
                </a:solidFill>
                <a:latin typeface="微软雅黑" pitchFamily="34" charset="-122"/>
                <a:ea typeface="微软雅黑" pitchFamily="34" charset="-122"/>
              </a:endParaRPr>
            </a:p>
          </p:txBody>
        </p:sp>
        <p:sp>
          <p:nvSpPr>
            <p:cNvPr id="5141" name="MH_SubTitle_10"/>
            <p:cNvSpPr>
              <a:spLocks noChangeArrowheads="1"/>
            </p:cNvSpPr>
            <p:nvPr>
              <p:custDataLst>
                <p:tags r:id="rId13"/>
              </p:custDataLst>
            </p:nvPr>
          </p:nvSpPr>
          <p:spPr bwMode="auto">
            <a:xfrm>
              <a:off x="7500081" y="4962526"/>
              <a:ext cx="3978758" cy="542925"/>
            </a:xfrm>
            <a:prstGeom prst="rect">
              <a:avLst/>
            </a:prstGeom>
            <a:solidFill>
              <a:srgbClr val="00B0F0"/>
            </a:solidFill>
            <a:ln>
              <a:noFill/>
            </a:ln>
            <a:extLst>
              <a:ext uri="{91240B29-F687-4F45-9708-019B960494DF}"/>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fontAlgn="auto">
                <a:lnSpc>
                  <a:spcPct val="100000"/>
                </a:lnSpc>
                <a:spcBef>
                  <a:spcPct val="0"/>
                </a:spcBef>
                <a:spcAft>
                  <a:spcPts val="0"/>
                </a:spcAft>
                <a:buNone/>
                <a:defRPr/>
              </a:pPr>
              <a:r>
                <a:rPr lang="en-US" altLang="zh-CN" sz="3600" b="1" dirty="0" smtClean="0">
                  <a:solidFill>
                    <a:srgbClr val="FFFFFF"/>
                  </a:solidFill>
                  <a:latin typeface="微软雅黑" pitchFamily="34" charset="-122"/>
                  <a:ea typeface="微软雅黑" pitchFamily="34" charset="-122"/>
                </a:rPr>
                <a:t>6.</a:t>
              </a:r>
              <a:r>
                <a:rPr lang="zh-CN" altLang="en-US" sz="3600" b="1" dirty="0" smtClean="0">
                  <a:solidFill>
                    <a:srgbClr val="FFFFFF"/>
                  </a:solidFill>
                  <a:latin typeface="微软雅黑" pitchFamily="34" charset="-122"/>
                  <a:ea typeface="微软雅黑" pitchFamily="34" charset="-122"/>
                </a:rPr>
                <a:t>？</a:t>
              </a:r>
              <a:endParaRPr lang="zh-CN" altLang="en-US" sz="3600" b="1" dirty="0">
                <a:solidFill>
                  <a:srgbClr val="FFFFFF"/>
                </a:solidFill>
                <a:latin typeface="微软雅黑" pitchFamily="34" charset="-122"/>
                <a:ea typeface="微软雅黑" pitchFamily="34" charset="-122"/>
              </a:endParaRPr>
            </a:p>
          </p:txBody>
        </p:sp>
        <p:sp>
          <p:nvSpPr>
            <p:cNvPr id="62" name="MH_Title_1"/>
            <p:cNvSpPr/>
            <p:nvPr>
              <p:custDataLst>
                <p:tags r:id="rId14"/>
              </p:custDataLst>
            </p:nvPr>
          </p:nvSpPr>
          <p:spPr>
            <a:xfrm>
              <a:off x="5433667" y="2743200"/>
              <a:ext cx="1402881" cy="2525713"/>
            </a:xfrm>
            <a:prstGeom prst="ellipse">
              <a:avLst/>
            </a:prstGeom>
            <a:ln/>
          </p:spPr>
          <p:style>
            <a:lnRef idx="1">
              <a:schemeClr val="accent2"/>
            </a:lnRef>
            <a:fillRef idx="3">
              <a:schemeClr val="accent2"/>
            </a:fillRef>
            <a:effectRef idx="2">
              <a:schemeClr val="accent2"/>
            </a:effectRef>
            <a:fontRef idx="minor">
              <a:schemeClr val="lt1"/>
            </a:fontRef>
          </p:style>
          <p:txBody>
            <a:bodyPr lIns="0" tIns="0" rIns="0" bIns="0" anchor="ctr">
              <a:noAutofit/>
            </a:bodyPr>
            <a:lstStyle/>
            <a:p>
              <a:pPr algn="ctr" fontAlgn="auto">
                <a:spcBef>
                  <a:spcPts val="0"/>
                </a:spcBef>
                <a:spcAft>
                  <a:spcPts val="0"/>
                </a:spcAft>
                <a:defRPr/>
              </a:pPr>
              <a:r>
                <a:rPr lang="zh-CN" altLang="en-US" sz="4800" b="1" dirty="0" smtClean="0">
                  <a:solidFill>
                    <a:srgbClr val="FFFFFF"/>
                  </a:solidFill>
                  <a:latin typeface="微软雅黑" pitchFamily="34" charset="-122"/>
                  <a:ea typeface="微软雅黑" pitchFamily="34" charset="-122"/>
                </a:rPr>
                <a:t>高绩效团队</a:t>
              </a:r>
              <a:endParaRPr lang="zh-CN" altLang="en-US" sz="4800" b="1" dirty="0">
                <a:solidFill>
                  <a:srgbClr val="FFFFFF"/>
                </a:solidFill>
                <a:latin typeface="微软雅黑" pitchFamily="34" charset="-122"/>
                <a:ea typeface="微软雅黑" pitchFamily="34" charset="-122"/>
              </a:endParaRPr>
            </a:p>
          </p:txBody>
        </p:sp>
      </p:grpSp>
      <p:sp>
        <p:nvSpPr>
          <p:cNvPr id="27" name="Rectangle 2"/>
          <p:cNvSpPr txBox="1">
            <a:spLocks noChangeArrowheads="1"/>
          </p:cNvSpPr>
          <p:nvPr/>
        </p:nvSpPr>
        <p:spPr bwMode="auto">
          <a:xfrm>
            <a:off x="2992129" y="188913"/>
            <a:ext cx="4134466" cy="769441"/>
          </a:xfrm>
          <a:prstGeom prst="rect">
            <a:avLst/>
          </a:prstGeom>
          <a:noFill/>
          <a:ln algn="ctr">
            <a:miter lim="800000"/>
            <a:headEnd/>
            <a:tailEnd/>
          </a:ln>
          <a:effectLst>
            <a:prstShdw prst="shdw11">
              <a:schemeClr val="bg2">
                <a:alpha val="50000"/>
              </a:schemeClr>
            </a:prstShdw>
          </a:effectLst>
        </p:spPr>
        <p:txBody>
          <a:bodyPr wrap="none">
            <a:spAutoFit/>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defRPr/>
            </a:pPr>
            <a:r>
              <a:rPr lang="zh-CN" altLang="en-US" sz="4400" b="1" dirty="0" smtClean="0">
                <a:solidFill>
                  <a:srgbClr val="0000FF"/>
                </a:solidFill>
                <a:latin typeface="微软雅黑" pitchFamily="34" charset="-122"/>
                <a:ea typeface="微软雅黑" pitchFamily="34" charset="-122"/>
                <a:cs typeface="+mj-cs"/>
              </a:rPr>
              <a:t>高绩效</a:t>
            </a:r>
            <a:r>
              <a:rPr kumimoji="0" lang="zh-CN" altLang="en-US" sz="4400" b="1" i="0" u="none" strike="noStrike" kern="1200" cap="none" spc="0" normalizeH="0" baseline="0" noProof="0" dirty="0" smtClean="0">
                <a:ln>
                  <a:noFill/>
                </a:ln>
                <a:solidFill>
                  <a:srgbClr val="0000FF"/>
                </a:solidFill>
                <a:effectLst/>
                <a:uLnTx/>
                <a:uFillTx/>
                <a:latin typeface="微软雅黑" pitchFamily="34" charset="-122"/>
                <a:ea typeface="微软雅黑" pitchFamily="34" charset="-122"/>
                <a:cs typeface="+mj-cs"/>
              </a:rPr>
              <a:t>团队特点</a:t>
            </a: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1745" name="Rectangle 2"/>
          <p:cNvSpPr>
            <a:spLocks noGrp="1" noChangeArrowheads="1"/>
          </p:cNvSpPr>
          <p:nvPr>
            <p:ph type="title" idx="4294967295"/>
          </p:nvPr>
        </p:nvSpPr>
        <p:spPr bwMode="auto">
          <a:xfrm>
            <a:off x="3146847" y="116632"/>
            <a:ext cx="6163868" cy="769441"/>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dirty="0" smtClean="0">
                <a:solidFill>
                  <a:srgbClr val="0000FF"/>
                </a:solidFill>
                <a:latin typeface="微软雅黑" pitchFamily="34" charset="-122"/>
                <a:ea typeface="微软雅黑" pitchFamily="34" charset="-122"/>
              </a:rPr>
              <a:t>  高绩效团队的团队精神</a:t>
            </a:r>
          </a:p>
        </p:txBody>
      </p:sp>
      <p:grpSp>
        <p:nvGrpSpPr>
          <p:cNvPr id="2" name="Group 3"/>
          <p:cNvGrpSpPr>
            <a:grpSpLocks/>
          </p:cNvGrpSpPr>
          <p:nvPr/>
        </p:nvGrpSpPr>
        <p:grpSpPr bwMode="auto">
          <a:xfrm>
            <a:off x="1058863" y="1341438"/>
            <a:ext cx="10564812" cy="4890298"/>
            <a:chOff x="624" y="1008"/>
            <a:chExt cx="4752" cy="2810"/>
          </a:xfrm>
        </p:grpSpPr>
        <p:sp>
          <p:nvSpPr>
            <p:cNvPr id="156676" name="Oval 4"/>
            <p:cNvSpPr>
              <a:spLocks noChangeArrowheads="1"/>
            </p:cNvSpPr>
            <p:nvPr/>
          </p:nvSpPr>
          <p:spPr bwMode="auto">
            <a:xfrm>
              <a:off x="1834" y="1491"/>
              <a:ext cx="2289" cy="2301"/>
            </a:xfrm>
            <a:prstGeom prst="ellipse">
              <a:avLst/>
            </a:prstGeom>
            <a:gradFill rotWithShape="1">
              <a:gsLst>
                <a:gs pos="0">
                  <a:schemeClr val="bg2"/>
                </a:gs>
                <a:gs pos="100000">
                  <a:schemeClr val="bg2">
                    <a:gamma/>
                    <a:tint val="0"/>
                    <a:invGamma/>
                  </a:schemeClr>
                </a:gs>
              </a:gsLst>
              <a:lin ang="5400000" scaled="1"/>
            </a:gradFill>
            <a:ln w="9525" algn="ctr">
              <a:solidFill>
                <a:schemeClr val="folHlink"/>
              </a:solidFill>
              <a:round/>
              <a:headEnd/>
              <a:tailEnd/>
            </a:ln>
            <a:effectLst/>
          </p:spPr>
          <p:txBody>
            <a:bodyPr wrap="none" anchor="ctr"/>
            <a:lstStyle/>
            <a:p>
              <a:pPr eaLnBrk="0" hangingPunct="0">
                <a:defRPr/>
              </a:pPr>
              <a:endParaRPr lang="zh-CN" altLang="en-US">
                <a:latin typeface="Times New Roman" pitchFamily="18" charset="0"/>
                <a:ea typeface="宋体" pitchFamily="2" charset="-122"/>
              </a:endParaRPr>
            </a:p>
          </p:txBody>
        </p:sp>
        <p:grpSp>
          <p:nvGrpSpPr>
            <p:cNvPr id="3" name="Group 5"/>
            <p:cNvGrpSpPr>
              <a:grpSpLocks/>
            </p:cNvGrpSpPr>
            <p:nvPr/>
          </p:nvGrpSpPr>
          <p:grpSpPr bwMode="auto">
            <a:xfrm>
              <a:off x="2395" y="2066"/>
              <a:ext cx="1167" cy="1239"/>
              <a:chOff x="2016" y="1920"/>
              <a:chExt cx="1680" cy="1680"/>
            </a:xfrm>
          </p:grpSpPr>
          <p:sp>
            <p:nvSpPr>
              <p:cNvPr id="1311793" name="Oval 6"/>
              <p:cNvSpPr>
                <a:spLocks noChangeArrowheads="1"/>
              </p:cNvSpPr>
              <p:nvPr/>
            </p:nvSpPr>
            <p:spPr bwMode="gray">
              <a:xfrm>
                <a:off x="2016" y="1920"/>
                <a:ext cx="1680" cy="1680"/>
              </a:xfrm>
              <a:prstGeom prst="ellipse">
                <a:avLst/>
              </a:prstGeom>
              <a:gradFill rotWithShape="1">
                <a:gsLst>
                  <a:gs pos="0">
                    <a:srgbClr val="FF6600"/>
                  </a:gs>
                  <a:gs pos="100000">
                    <a:srgbClr val="742E00"/>
                  </a:gs>
                </a:gsLst>
                <a:lin ang="5400000" scaled="1"/>
              </a:gradFill>
              <a:ln w="9525">
                <a:solidFill>
                  <a:schemeClr val="tx1"/>
                </a:solidFill>
                <a:round/>
                <a:headEnd/>
                <a:tailEnd/>
              </a:ln>
            </p:spPr>
            <p:txBody>
              <a:bodyPr wrap="none" anchor="ctr"/>
              <a:lstStyle/>
              <a:p>
                <a:pPr eaLnBrk="0" hangingPunct="0"/>
                <a:endParaRPr lang="zh-CN" altLang="en-US">
                  <a:latin typeface="Times New Roman" pitchFamily="18" charset="0"/>
                </a:endParaRPr>
              </a:p>
            </p:txBody>
          </p:sp>
          <p:sp>
            <p:nvSpPr>
              <p:cNvPr id="1311794" name="Freeform 7"/>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6600"/>
                  </a:gs>
                </a:gsLst>
                <a:lin ang="5400000" scaled="1"/>
              </a:gradFill>
              <a:ln w="0">
                <a:noFill/>
                <a:prstDash val="solid"/>
                <a:round/>
                <a:headEnd/>
                <a:tailEnd/>
              </a:ln>
            </p:spPr>
            <p:txBody>
              <a:bodyPr/>
              <a:lstStyle/>
              <a:p>
                <a:endParaRPr lang="zh-CN" altLang="en-US"/>
              </a:p>
            </p:txBody>
          </p:sp>
        </p:grpSp>
        <p:sp>
          <p:nvSpPr>
            <p:cNvPr id="156680" name="Text Box 8"/>
            <p:cNvSpPr txBox="1">
              <a:spLocks noChangeArrowheads="1"/>
            </p:cNvSpPr>
            <p:nvPr/>
          </p:nvSpPr>
          <p:spPr bwMode="gray">
            <a:xfrm>
              <a:off x="2538" y="2495"/>
              <a:ext cx="914" cy="371"/>
            </a:xfrm>
            <a:prstGeom prst="rect">
              <a:avLst/>
            </a:prstGeom>
            <a:noFill/>
            <a:ln w="9525">
              <a:noFill/>
              <a:miter lim="800000"/>
              <a:headEnd/>
              <a:tailEnd/>
            </a:ln>
            <a:effectLst/>
          </p:spPr>
          <p:txBody>
            <a:bodyPr wrap="none">
              <a:spAutoFit/>
            </a:bodyPr>
            <a:lstStyle/>
            <a:p>
              <a:pPr algn="ctr" eaLnBrk="0" hangingPunct="0">
                <a:defRPr/>
              </a:pPr>
              <a:r>
                <a:rPr lang="zh-CN" altLang="en-US" sz="3600" b="1" dirty="0">
                  <a:solidFill>
                    <a:srgbClr val="FFFF00"/>
                  </a:solidFill>
                  <a:effectLst>
                    <a:outerShdw blurRad="38100" dist="38100" dir="2700000" algn="tl">
                      <a:srgbClr val="C0C0C0"/>
                    </a:outerShdw>
                  </a:effectLst>
                  <a:ea typeface="微软雅黑" pitchFamily="34" charset="-122"/>
                </a:rPr>
                <a:t>团队精神</a:t>
              </a:r>
            </a:p>
          </p:txBody>
        </p:sp>
        <p:grpSp>
          <p:nvGrpSpPr>
            <p:cNvPr id="4" name="Group 9"/>
            <p:cNvGrpSpPr>
              <a:grpSpLocks/>
            </p:cNvGrpSpPr>
            <p:nvPr/>
          </p:nvGrpSpPr>
          <p:grpSpPr bwMode="auto">
            <a:xfrm>
              <a:off x="2741" y="1269"/>
              <a:ext cx="389" cy="383"/>
              <a:chOff x="2640" y="1088"/>
              <a:chExt cx="432" cy="415"/>
            </a:xfrm>
          </p:grpSpPr>
          <p:grpSp>
            <p:nvGrpSpPr>
              <p:cNvPr id="5" name="Group 10"/>
              <p:cNvGrpSpPr>
                <a:grpSpLocks/>
              </p:cNvGrpSpPr>
              <p:nvPr/>
            </p:nvGrpSpPr>
            <p:grpSpPr bwMode="auto">
              <a:xfrm>
                <a:off x="2640" y="1088"/>
                <a:ext cx="432" cy="415"/>
                <a:chOff x="2016" y="1920"/>
                <a:chExt cx="1680" cy="1680"/>
              </a:xfrm>
            </p:grpSpPr>
            <p:sp>
              <p:nvSpPr>
                <p:cNvPr id="156683" name="Oval 11"/>
                <p:cNvSpPr>
                  <a:spLocks noChangeArrowheads="1"/>
                </p:cNvSpPr>
                <p:nvPr/>
              </p:nvSpPr>
              <p:spPr bwMode="gray">
                <a:xfrm>
                  <a:off x="2017" y="1920"/>
                  <a:ext cx="1699" cy="1681"/>
                </a:xfrm>
                <a:prstGeom prst="ellipse">
                  <a:avLst/>
                </a:prstGeom>
                <a:gradFill rotWithShape="1">
                  <a:gsLst>
                    <a:gs pos="0">
                      <a:schemeClr val="accent2"/>
                    </a:gs>
                    <a:gs pos="100000">
                      <a:schemeClr val="accent2">
                        <a:gamma/>
                        <a:shade val="42353"/>
                        <a:invGamma/>
                      </a:schemeClr>
                    </a:gs>
                  </a:gsLst>
                  <a:lin ang="5400000" scaled="1"/>
                </a:gradFill>
                <a:ln w="9525">
                  <a:noFill/>
                  <a:round/>
                  <a:headEnd/>
                  <a:tailEnd/>
                </a:ln>
                <a:effectLst/>
              </p:spPr>
              <p:txBody>
                <a:bodyPr wrap="none" anchor="ctr"/>
                <a:lstStyle/>
                <a:p>
                  <a:pPr eaLnBrk="0" hangingPunct="0">
                    <a:defRPr/>
                  </a:pPr>
                  <a:endParaRPr lang="zh-CN" altLang="en-US">
                    <a:latin typeface="Times New Roman" pitchFamily="18" charset="0"/>
                    <a:ea typeface="宋体" pitchFamily="2" charset="-122"/>
                  </a:endParaRPr>
                </a:p>
              </p:txBody>
            </p:sp>
            <p:sp>
              <p:nvSpPr>
                <p:cNvPr id="1311792" name="Freeform 12"/>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2"/>
                    </a:gs>
                  </a:gsLst>
                  <a:lin ang="5400000" scaled="1"/>
                </a:gradFill>
                <a:ln w="0">
                  <a:noFill/>
                  <a:prstDash val="solid"/>
                  <a:round/>
                  <a:headEnd/>
                  <a:tailEnd/>
                </a:ln>
              </p:spPr>
              <p:txBody>
                <a:bodyPr/>
                <a:lstStyle/>
                <a:p>
                  <a:endParaRPr lang="zh-CN" altLang="en-US"/>
                </a:p>
              </p:txBody>
            </p:sp>
          </p:grpSp>
          <p:sp>
            <p:nvSpPr>
              <p:cNvPr id="156685" name="Text Box 13"/>
              <p:cNvSpPr txBox="1">
                <a:spLocks noChangeArrowheads="1"/>
              </p:cNvSpPr>
              <p:nvPr/>
            </p:nvSpPr>
            <p:spPr bwMode="gray">
              <a:xfrm>
                <a:off x="2762" y="1152"/>
                <a:ext cx="208" cy="285"/>
              </a:xfrm>
              <a:prstGeom prst="rect">
                <a:avLst/>
              </a:prstGeom>
              <a:noFill/>
              <a:ln w="9525" algn="ctr">
                <a:noFill/>
                <a:miter lim="800000"/>
                <a:headEnd/>
                <a:tailEnd/>
              </a:ln>
              <a:effectLst/>
            </p:spPr>
            <p:txBody>
              <a:bodyPr wrap="none">
                <a:spAutoFit/>
              </a:bodyPr>
              <a:lstStyle/>
              <a:p>
                <a:pPr algn="ctr" eaLnBrk="0" hangingPunct="0">
                  <a:defRPr/>
                </a:pPr>
                <a:r>
                  <a:rPr lang="en-US" altLang="zh-CN" sz="2400" b="1">
                    <a:solidFill>
                      <a:srgbClr val="FFFFFF"/>
                    </a:solidFill>
                    <a:effectLst>
                      <a:outerShdw blurRad="38100" dist="38100" dir="2700000" algn="tl">
                        <a:srgbClr val="C0C0C0"/>
                      </a:outerShdw>
                    </a:effectLst>
                    <a:latin typeface="Verdana" pitchFamily="34" charset="0"/>
                    <a:ea typeface="宋体" pitchFamily="2" charset="-122"/>
                  </a:rPr>
                  <a:t>B</a:t>
                </a:r>
              </a:p>
            </p:txBody>
          </p:sp>
        </p:grpSp>
        <p:grpSp>
          <p:nvGrpSpPr>
            <p:cNvPr id="6" name="Group 14"/>
            <p:cNvGrpSpPr>
              <a:grpSpLocks/>
            </p:cNvGrpSpPr>
            <p:nvPr/>
          </p:nvGrpSpPr>
          <p:grpSpPr bwMode="auto">
            <a:xfrm>
              <a:off x="2377" y="3193"/>
              <a:ext cx="181" cy="163"/>
              <a:chOff x="2236" y="3191"/>
              <a:chExt cx="201" cy="176"/>
            </a:xfrm>
          </p:grpSpPr>
          <p:sp>
            <p:nvSpPr>
              <p:cNvPr id="1311787" name="Oval 15"/>
              <p:cNvSpPr>
                <a:spLocks noChangeArrowheads="1"/>
              </p:cNvSpPr>
              <p:nvPr/>
            </p:nvSpPr>
            <p:spPr bwMode="gray">
              <a:xfrm rot="-3372907">
                <a:off x="2238" y="3283"/>
                <a:ext cx="82" cy="87"/>
              </a:xfrm>
              <a:prstGeom prst="ellipse">
                <a:avLst/>
              </a:prstGeom>
              <a:gradFill rotWithShape="1">
                <a:gsLst>
                  <a:gs pos="0">
                    <a:schemeClr val="folHlink"/>
                  </a:gs>
                  <a:gs pos="100000">
                    <a:srgbClr val="21493E"/>
                  </a:gs>
                </a:gsLst>
                <a:path path="shape">
                  <a:fillToRect l="50000" t="50000" r="50000" b="50000"/>
                </a:path>
              </a:gradFill>
              <a:ln w="9525">
                <a:solidFill>
                  <a:srgbClr val="000000"/>
                </a:solidFill>
                <a:round/>
                <a:headEnd/>
                <a:tailEnd/>
              </a:ln>
            </p:spPr>
            <p:txBody>
              <a:bodyPr rot="10800000" wrap="none" anchor="ctr"/>
              <a:lstStyle/>
              <a:p>
                <a:pPr eaLnBrk="0" hangingPunct="0"/>
                <a:endParaRPr lang="zh-CN" altLang="en-US">
                  <a:latin typeface="Times New Roman" pitchFamily="18" charset="0"/>
                </a:endParaRPr>
              </a:p>
            </p:txBody>
          </p:sp>
          <p:sp>
            <p:nvSpPr>
              <p:cNvPr id="1311788" name="Oval 16"/>
              <p:cNvSpPr>
                <a:spLocks noChangeArrowheads="1"/>
              </p:cNvSpPr>
              <p:nvPr/>
            </p:nvSpPr>
            <p:spPr bwMode="gray">
              <a:xfrm rot="-3372907">
                <a:off x="2353" y="3189"/>
                <a:ext cx="82" cy="87"/>
              </a:xfrm>
              <a:prstGeom prst="ellipse">
                <a:avLst/>
              </a:prstGeom>
              <a:gradFill rotWithShape="1">
                <a:gsLst>
                  <a:gs pos="0">
                    <a:schemeClr val="folHlink"/>
                  </a:gs>
                  <a:gs pos="100000">
                    <a:srgbClr val="21493E"/>
                  </a:gs>
                </a:gsLst>
                <a:path path="shape">
                  <a:fillToRect l="50000" t="50000" r="50000" b="50000"/>
                </a:path>
              </a:gradFill>
              <a:ln w="9525">
                <a:solidFill>
                  <a:srgbClr val="000000"/>
                </a:solidFill>
                <a:round/>
                <a:headEnd/>
                <a:tailEnd/>
              </a:ln>
            </p:spPr>
            <p:txBody>
              <a:bodyPr rot="10800000" wrap="none" anchor="ctr"/>
              <a:lstStyle/>
              <a:p>
                <a:pPr eaLnBrk="0" hangingPunct="0"/>
                <a:endParaRPr lang="zh-CN" altLang="en-US">
                  <a:latin typeface="Times New Roman" pitchFamily="18" charset="0"/>
                </a:endParaRPr>
              </a:p>
            </p:txBody>
          </p:sp>
        </p:grpSp>
        <p:grpSp>
          <p:nvGrpSpPr>
            <p:cNvPr id="7" name="Group 17"/>
            <p:cNvGrpSpPr>
              <a:grpSpLocks/>
            </p:cNvGrpSpPr>
            <p:nvPr/>
          </p:nvGrpSpPr>
          <p:grpSpPr bwMode="auto">
            <a:xfrm>
              <a:off x="2006" y="3347"/>
              <a:ext cx="389" cy="398"/>
              <a:chOff x="1824" y="3357"/>
              <a:chExt cx="432" cy="432"/>
            </a:xfrm>
          </p:grpSpPr>
          <p:grpSp>
            <p:nvGrpSpPr>
              <p:cNvPr id="8" name="Group 18"/>
              <p:cNvGrpSpPr>
                <a:grpSpLocks/>
              </p:cNvGrpSpPr>
              <p:nvPr/>
            </p:nvGrpSpPr>
            <p:grpSpPr bwMode="auto">
              <a:xfrm>
                <a:off x="1824" y="3357"/>
                <a:ext cx="432" cy="432"/>
                <a:chOff x="2016" y="1920"/>
                <a:chExt cx="1680" cy="1680"/>
              </a:xfrm>
            </p:grpSpPr>
            <p:sp>
              <p:nvSpPr>
                <p:cNvPr id="156691" name="Oval 19"/>
                <p:cNvSpPr>
                  <a:spLocks noChangeArrowheads="1"/>
                </p:cNvSpPr>
                <p:nvPr/>
              </p:nvSpPr>
              <p:spPr bwMode="gray">
                <a:xfrm>
                  <a:off x="2015" y="1919"/>
                  <a:ext cx="1681" cy="1660"/>
                </a:xfrm>
                <a:prstGeom prst="ellipse">
                  <a:avLst/>
                </a:prstGeom>
                <a:gradFill rotWithShape="1">
                  <a:gsLst>
                    <a:gs pos="0">
                      <a:schemeClr val="folHlink"/>
                    </a:gs>
                    <a:gs pos="100000">
                      <a:schemeClr val="folHlink">
                        <a:gamma/>
                        <a:shade val="24314"/>
                        <a:invGamma/>
                      </a:schemeClr>
                    </a:gs>
                  </a:gsLst>
                  <a:lin ang="5400000" scaled="1"/>
                </a:gradFill>
                <a:ln w="9525">
                  <a:noFill/>
                  <a:round/>
                  <a:headEnd/>
                  <a:tailEnd/>
                </a:ln>
                <a:effectLst/>
              </p:spPr>
              <p:txBody>
                <a:bodyPr wrap="none" anchor="ctr"/>
                <a:lstStyle/>
                <a:p>
                  <a:pPr eaLnBrk="0" hangingPunct="0">
                    <a:defRPr/>
                  </a:pPr>
                  <a:endParaRPr lang="zh-CN" altLang="en-US">
                    <a:latin typeface="Times New Roman" pitchFamily="18" charset="0"/>
                    <a:ea typeface="宋体" pitchFamily="2" charset="-122"/>
                  </a:endParaRPr>
                </a:p>
              </p:txBody>
            </p:sp>
            <p:sp>
              <p:nvSpPr>
                <p:cNvPr id="1311786" name="Freeform 20"/>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folHlink"/>
                    </a:gs>
                  </a:gsLst>
                  <a:lin ang="5400000" scaled="1"/>
                </a:gradFill>
                <a:ln w="0">
                  <a:noFill/>
                  <a:prstDash val="solid"/>
                  <a:round/>
                  <a:headEnd/>
                  <a:tailEnd/>
                </a:ln>
              </p:spPr>
              <p:txBody>
                <a:bodyPr/>
                <a:lstStyle/>
                <a:p>
                  <a:endParaRPr lang="zh-CN" altLang="en-US"/>
                </a:p>
              </p:txBody>
            </p:sp>
          </p:grpSp>
          <p:sp>
            <p:nvSpPr>
              <p:cNvPr id="156693" name="Text Box 21"/>
              <p:cNvSpPr txBox="1">
                <a:spLocks noChangeArrowheads="1"/>
              </p:cNvSpPr>
              <p:nvPr/>
            </p:nvSpPr>
            <p:spPr bwMode="gray">
              <a:xfrm>
                <a:off x="1935" y="3439"/>
                <a:ext cx="197" cy="279"/>
              </a:xfrm>
              <a:prstGeom prst="rect">
                <a:avLst/>
              </a:prstGeom>
              <a:noFill/>
              <a:ln w="9525" algn="ctr">
                <a:noFill/>
                <a:miter lim="800000"/>
                <a:headEnd/>
                <a:tailEnd/>
              </a:ln>
              <a:effectLst/>
            </p:spPr>
            <p:txBody>
              <a:bodyPr wrap="none">
                <a:spAutoFit/>
              </a:bodyPr>
              <a:lstStyle/>
              <a:p>
                <a:pPr algn="ctr" eaLnBrk="0" hangingPunct="0">
                  <a:defRPr/>
                </a:pPr>
                <a:r>
                  <a:rPr lang="en-US" altLang="zh-CN" sz="2400" b="1">
                    <a:solidFill>
                      <a:srgbClr val="FFFFFF"/>
                    </a:solidFill>
                    <a:effectLst>
                      <a:outerShdw blurRad="38100" dist="38100" dir="2700000" algn="tl">
                        <a:srgbClr val="C0C0C0"/>
                      </a:outerShdw>
                    </a:effectLst>
                    <a:latin typeface="Verdana" pitchFamily="34" charset="0"/>
                    <a:ea typeface="宋体" pitchFamily="2" charset="-122"/>
                  </a:rPr>
                  <a:t>E</a:t>
                </a:r>
              </a:p>
            </p:txBody>
          </p:sp>
        </p:grpSp>
        <p:grpSp>
          <p:nvGrpSpPr>
            <p:cNvPr id="9" name="Group 22"/>
            <p:cNvGrpSpPr>
              <a:grpSpLocks/>
            </p:cNvGrpSpPr>
            <p:nvPr/>
          </p:nvGrpSpPr>
          <p:grpSpPr bwMode="auto">
            <a:xfrm>
              <a:off x="3909" y="2066"/>
              <a:ext cx="387" cy="403"/>
              <a:chOff x="3938" y="1968"/>
              <a:chExt cx="430" cy="437"/>
            </a:xfrm>
          </p:grpSpPr>
          <p:grpSp>
            <p:nvGrpSpPr>
              <p:cNvPr id="10" name="Group 23"/>
              <p:cNvGrpSpPr>
                <a:grpSpLocks/>
              </p:cNvGrpSpPr>
              <p:nvPr/>
            </p:nvGrpSpPr>
            <p:grpSpPr bwMode="auto">
              <a:xfrm>
                <a:off x="3938" y="1968"/>
                <a:ext cx="430" cy="437"/>
                <a:chOff x="2016" y="1920"/>
                <a:chExt cx="1680" cy="1680"/>
              </a:xfrm>
            </p:grpSpPr>
            <p:sp>
              <p:nvSpPr>
                <p:cNvPr id="156696" name="Oval 24"/>
                <p:cNvSpPr>
                  <a:spLocks noChangeArrowheads="1"/>
                </p:cNvSpPr>
                <p:nvPr/>
              </p:nvSpPr>
              <p:spPr bwMode="gray">
                <a:xfrm>
                  <a:off x="2017" y="1917"/>
                  <a:ext cx="1680" cy="1688"/>
                </a:xfrm>
                <a:prstGeom prst="ellipse">
                  <a:avLst/>
                </a:prstGeom>
                <a:gradFill rotWithShape="1">
                  <a:gsLst>
                    <a:gs pos="0">
                      <a:schemeClr val="hlink"/>
                    </a:gs>
                    <a:gs pos="100000">
                      <a:schemeClr val="hlink">
                        <a:gamma/>
                        <a:tint val="57647"/>
                        <a:invGamma/>
                      </a:schemeClr>
                    </a:gs>
                  </a:gsLst>
                  <a:lin ang="5400000" scaled="1"/>
                </a:gradFill>
                <a:ln w="9525">
                  <a:noFill/>
                  <a:round/>
                  <a:headEnd/>
                  <a:tailEnd/>
                </a:ln>
                <a:effectLst/>
              </p:spPr>
              <p:txBody>
                <a:bodyPr wrap="none" anchor="ctr"/>
                <a:lstStyle/>
                <a:p>
                  <a:pPr eaLnBrk="0" hangingPunct="0">
                    <a:defRPr/>
                  </a:pPr>
                  <a:endParaRPr lang="zh-CN" altLang="en-US">
                    <a:latin typeface="Times New Roman" pitchFamily="18" charset="0"/>
                    <a:ea typeface="宋体" pitchFamily="2" charset="-122"/>
                  </a:endParaRPr>
                </a:p>
              </p:txBody>
            </p:sp>
            <p:sp>
              <p:nvSpPr>
                <p:cNvPr id="1311782" name="Freeform 25"/>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hlink"/>
                    </a:gs>
                  </a:gsLst>
                  <a:lin ang="5400000" scaled="1"/>
                </a:gradFill>
                <a:ln w="0">
                  <a:noFill/>
                  <a:prstDash val="solid"/>
                  <a:round/>
                  <a:headEnd/>
                  <a:tailEnd/>
                </a:ln>
              </p:spPr>
              <p:txBody>
                <a:bodyPr/>
                <a:lstStyle/>
                <a:p>
                  <a:endParaRPr lang="zh-CN" altLang="en-US"/>
                </a:p>
              </p:txBody>
            </p:sp>
          </p:grpSp>
          <p:sp>
            <p:nvSpPr>
              <p:cNvPr id="156698" name="Text Box 26"/>
              <p:cNvSpPr txBox="1">
                <a:spLocks noChangeArrowheads="1"/>
              </p:cNvSpPr>
              <p:nvPr/>
            </p:nvSpPr>
            <p:spPr bwMode="gray">
              <a:xfrm>
                <a:off x="4046" y="2027"/>
                <a:ext cx="202" cy="285"/>
              </a:xfrm>
              <a:prstGeom prst="rect">
                <a:avLst/>
              </a:prstGeom>
              <a:noFill/>
              <a:ln w="9525" algn="ctr">
                <a:noFill/>
                <a:miter lim="800000"/>
                <a:headEnd/>
                <a:tailEnd/>
              </a:ln>
              <a:effectLst/>
            </p:spPr>
            <p:txBody>
              <a:bodyPr wrap="none">
                <a:spAutoFit/>
              </a:bodyPr>
              <a:lstStyle/>
              <a:p>
                <a:pPr algn="ctr" eaLnBrk="0" hangingPunct="0">
                  <a:defRPr/>
                </a:pPr>
                <a:r>
                  <a:rPr lang="en-US" altLang="zh-CN" sz="2400" b="1">
                    <a:solidFill>
                      <a:srgbClr val="FFFFFF"/>
                    </a:solidFill>
                    <a:effectLst>
                      <a:outerShdw blurRad="38100" dist="38100" dir="2700000" algn="tl">
                        <a:srgbClr val="C0C0C0"/>
                      </a:outerShdw>
                    </a:effectLst>
                    <a:latin typeface="Verdana" pitchFamily="34" charset="0"/>
                    <a:ea typeface="宋体" pitchFamily="2" charset="-122"/>
                  </a:rPr>
                  <a:t>C</a:t>
                </a:r>
              </a:p>
            </p:txBody>
          </p:sp>
        </p:grpSp>
        <p:grpSp>
          <p:nvGrpSpPr>
            <p:cNvPr id="11" name="Group 27"/>
            <p:cNvGrpSpPr>
              <a:grpSpLocks/>
            </p:cNvGrpSpPr>
            <p:nvPr/>
          </p:nvGrpSpPr>
          <p:grpSpPr bwMode="auto">
            <a:xfrm>
              <a:off x="3562" y="3349"/>
              <a:ext cx="370" cy="362"/>
              <a:chOff x="3552" y="3339"/>
              <a:chExt cx="412" cy="392"/>
            </a:xfrm>
          </p:grpSpPr>
          <p:grpSp>
            <p:nvGrpSpPr>
              <p:cNvPr id="12" name="Group 28"/>
              <p:cNvGrpSpPr>
                <a:grpSpLocks/>
              </p:cNvGrpSpPr>
              <p:nvPr/>
            </p:nvGrpSpPr>
            <p:grpSpPr bwMode="auto">
              <a:xfrm>
                <a:off x="3552" y="3339"/>
                <a:ext cx="412" cy="392"/>
                <a:chOff x="2016" y="1920"/>
                <a:chExt cx="1680" cy="1680"/>
              </a:xfrm>
            </p:grpSpPr>
            <p:sp>
              <p:nvSpPr>
                <p:cNvPr id="156701" name="Oval 29"/>
                <p:cNvSpPr>
                  <a:spLocks noChangeArrowheads="1"/>
                </p:cNvSpPr>
                <p:nvPr/>
              </p:nvSpPr>
              <p:spPr bwMode="gray">
                <a:xfrm>
                  <a:off x="2017" y="1918"/>
                  <a:ext cx="1679" cy="1681"/>
                </a:xfrm>
                <a:prstGeom prst="ellipse">
                  <a:avLst/>
                </a:prstGeom>
                <a:gradFill rotWithShape="1">
                  <a:gsLst>
                    <a:gs pos="0">
                      <a:schemeClr val="bg2"/>
                    </a:gs>
                    <a:gs pos="100000">
                      <a:schemeClr val="bg2">
                        <a:gamma/>
                        <a:shade val="45490"/>
                        <a:invGamma/>
                      </a:schemeClr>
                    </a:gs>
                  </a:gsLst>
                  <a:lin ang="5400000" scaled="1"/>
                </a:gradFill>
                <a:ln w="9525">
                  <a:noFill/>
                  <a:round/>
                  <a:headEnd/>
                  <a:tailEnd/>
                </a:ln>
                <a:effectLst/>
              </p:spPr>
              <p:txBody>
                <a:bodyPr wrap="none" anchor="ctr"/>
                <a:lstStyle/>
                <a:p>
                  <a:pPr eaLnBrk="0" hangingPunct="0">
                    <a:defRPr/>
                  </a:pPr>
                  <a:endParaRPr lang="zh-CN" altLang="en-US">
                    <a:latin typeface="Times New Roman" pitchFamily="18" charset="0"/>
                    <a:ea typeface="宋体" pitchFamily="2" charset="-122"/>
                  </a:endParaRPr>
                </a:p>
              </p:txBody>
            </p:sp>
            <p:sp>
              <p:nvSpPr>
                <p:cNvPr id="1311778" name="Freeform 30"/>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bg2"/>
                    </a:gs>
                  </a:gsLst>
                  <a:lin ang="5400000" scaled="1"/>
                </a:gradFill>
                <a:ln w="0">
                  <a:noFill/>
                  <a:prstDash val="solid"/>
                  <a:round/>
                  <a:headEnd/>
                  <a:tailEnd/>
                </a:ln>
              </p:spPr>
              <p:txBody>
                <a:bodyPr/>
                <a:lstStyle/>
                <a:p>
                  <a:endParaRPr lang="zh-CN" altLang="en-US"/>
                </a:p>
              </p:txBody>
            </p:sp>
          </p:grpSp>
          <p:sp>
            <p:nvSpPr>
              <p:cNvPr id="156703" name="Text Box 31"/>
              <p:cNvSpPr txBox="1">
                <a:spLocks noChangeArrowheads="1"/>
              </p:cNvSpPr>
              <p:nvPr/>
            </p:nvSpPr>
            <p:spPr bwMode="gray">
              <a:xfrm>
                <a:off x="3672" y="3353"/>
                <a:ext cx="219" cy="284"/>
              </a:xfrm>
              <a:prstGeom prst="rect">
                <a:avLst/>
              </a:prstGeom>
              <a:noFill/>
              <a:ln w="9525" algn="ctr">
                <a:noFill/>
                <a:miter lim="800000"/>
                <a:headEnd/>
                <a:tailEnd/>
              </a:ln>
              <a:effectLst/>
            </p:spPr>
            <p:txBody>
              <a:bodyPr wrap="none">
                <a:spAutoFit/>
              </a:bodyPr>
              <a:lstStyle/>
              <a:p>
                <a:pPr algn="ctr" eaLnBrk="0" hangingPunct="0">
                  <a:defRPr/>
                </a:pPr>
                <a:r>
                  <a:rPr lang="en-US" altLang="zh-CN" sz="2400" b="1">
                    <a:solidFill>
                      <a:srgbClr val="FFFFFF"/>
                    </a:solidFill>
                    <a:effectLst>
                      <a:outerShdw blurRad="38100" dist="38100" dir="2700000" algn="tl">
                        <a:srgbClr val="C0C0C0"/>
                      </a:outerShdw>
                    </a:effectLst>
                    <a:latin typeface="Verdana" pitchFamily="34" charset="0"/>
                    <a:ea typeface="宋体" pitchFamily="2" charset="-122"/>
                  </a:rPr>
                  <a:t>D</a:t>
                </a:r>
              </a:p>
            </p:txBody>
          </p:sp>
        </p:grpSp>
        <p:grpSp>
          <p:nvGrpSpPr>
            <p:cNvPr id="13" name="Group 32"/>
            <p:cNvGrpSpPr>
              <a:grpSpLocks/>
            </p:cNvGrpSpPr>
            <p:nvPr/>
          </p:nvGrpSpPr>
          <p:grpSpPr bwMode="auto">
            <a:xfrm>
              <a:off x="1704" y="2066"/>
              <a:ext cx="389" cy="398"/>
              <a:chOff x="1488" y="1968"/>
              <a:chExt cx="432" cy="432"/>
            </a:xfrm>
          </p:grpSpPr>
          <p:grpSp>
            <p:nvGrpSpPr>
              <p:cNvPr id="14" name="Group 33"/>
              <p:cNvGrpSpPr>
                <a:grpSpLocks/>
              </p:cNvGrpSpPr>
              <p:nvPr/>
            </p:nvGrpSpPr>
            <p:grpSpPr bwMode="auto">
              <a:xfrm>
                <a:off x="1488" y="1968"/>
                <a:ext cx="432" cy="432"/>
                <a:chOff x="2016" y="1920"/>
                <a:chExt cx="1680" cy="1680"/>
              </a:xfrm>
            </p:grpSpPr>
            <p:sp>
              <p:nvSpPr>
                <p:cNvPr id="156706" name="Oval 34"/>
                <p:cNvSpPr>
                  <a:spLocks noChangeArrowheads="1"/>
                </p:cNvSpPr>
                <p:nvPr/>
              </p:nvSpPr>
              <p:spPr bwMode="gray">
                <a:xfrm>
                  <a:off x="2036" y="1917"/>
                  <a:ext cx="1659" cy="1683"/>
                </a:xfrm>
                <a:prstGeom prst="ellipse">
                  <a:avLst/>
                </a:prstGeom>
                <a:gradFill rotWithShape="1">
                  <a:gsLst>
                    <a:gs pos="0">
                      <a:schemeClr val="accent1"/>
                    </a:gs>
                    <a:gs pos="100000">
                      <a:schemeClr val="accent1">
                        <a:gamma/>
                        <a:shade val="45490"/>
                        <a:invGamma/>
                      </a:schemeClr>
                    </a:gs>
                  </a:gsLst>
                  <a:lin ang="5400000" scaled="1"/>
                </a:gradFill>
                <a:ln w="9525">
                  <a:noFill/>
                  <a:round/>
                  <a:headEnd/>
                  <a:tailEnd/>
                </a:ln>
                <a:effectLst/>
              </p:spPr>
              <p:txBody>
                <a:bodyPr wrap="none" anchor="ctr"/>
                <a:lstStyle/>
                <a:p>
                  <a:pPr eaLnBrk="0" hangingPunct="0">
                    <a:defRPr/>
                  </a:pPr>
                  <a:endParaRPr lang="zh-CN" altLang="en-US">
                    <a:latin typeface="Times New Roman" pitchFamily="18" charset="0"/>
                    <a:ea typeface="宋体" pitchFamily="2" charset="-122"/>
                  </a:endParaRPr>
                </a:p>
              </p:txBody>
            </p:sp>
            <p:sp>
              <p:nvSpPr>
                <p:cNvPr id="1311774" name="Freeform 35"/>
                <p:cNvSpPr>
                  <a:spLocks/>
                </p:cNvSpPr>
                <p:nvPr/>
              </p:nvSpPr>
              <p:spPr bwMode="gray">
                <a:xfrm>
                  <a:off x="2208" y="1948"/>
                  <a:ext cx="1296" cy="634"/>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gs>
                  </a:gsLst>
                  <a:lin ang="5400000" scaled="1"/>
                </a:gradFill>
                <a:ln w="0">
                  <a:noFill/>
                  <a:prstDash val="solid"/>
                  <a:round/>
                  <a:headEnd/>
                  <a:tailEnd/>
                </a:ln>
              </p:spPr>
              <p:txBody>
                <a:bodyPr/>
                <a:lstStyle/>
                <a:p>
                  <a:endParaRPr lang="zh-CN" altLang="en-US"/>
                </a:p>
              </p:txBody>
            </p:sp>
          </p:grpSp>
          <p:sp>
            <p:nvSpPr>
              <p:cNvPr id="156708" name="Text Box 36"/>
              <p:cNvSpPr txBox="1">
                <a:spLocks noChangeArrowheads="1"/>
              </p:cNvSpPr>
              <p:nvPr/>
            </p:nvSpPr>
            <p:spPr bwMode="gray">
              <a:xfrm>
                <a:off x="1608" y="2017"/>
                <a:ext cx="210" cy="285"/>
              </a:xfrm>
              <a:prstGeom prst="rect">
                <a:avLst/>
              </a:prstGeom>
              <a:noFill/>
              <a:ln w="9525" algn="ctr">
                <a:noFill/>
                <a:miter lim="800000"/>
                <a:headEnd/>
                <a:tailEnd/>
              </a:ln>
              <a:effectLst/>
            </p:spPr>
            <p:txBody>
              <a:bodyPr wrap="none">
                <a:spAutoFit/>
              </a:bodyPr>
              <a:lstStyle/>
              <a:p>
                <a:pPr algn="ctr" eaLnBrk="0" hangingPunct="0">
                  <a:defRPr/>
                </a:pPr>
                <a:r>
                  <a:rPr lang="en-US" altLang="zh-CN" sz="2400" b="1">
                    <a:solidFill>
                      <a:srgbClr val="FFFFFF"/>
                    </a:solidFill>
                    <a:effectLst>
                      <a:outerShdw blurRad="38100" dist="38100" dir="2700000" algn="tl">
                        <a:srgbClr val="C0C0C0"/>
                      </a:outerShdw>
                    </a:effectLst>
                    <a:latin typeface="Verdana" pitchFamily="34" charset="0"/>
                    <a:ea typeface="宋体" pitchFamily="2" charset="-122"/>
                  </a:rPr>
                  <a:t>A</a:t>
                </a:r>
              </a:p>
            </p:txBody>
          </p:sp>
        </p:grpSp>
        <p:sp>
          <p:nvSpPr>
            <p:cNvPr id="1311756" name="Oval 37"/>
            <p:cNvSpPr>
              <a:spLocks noChangeArrowheads="1"/>
            </p:cNvSpPr>
            <p:nvPr/>
          </p:nvSpPr>
          <p:spPr bwMode="gray">
            <a:xfrm rot="-3372907">
              <a:off x="3520" y="3259"/>
              <a:ext cx="75" cy="79"/>
            </a:xfrm>
            <a:prstGeom prst="ellipse">
              <a:avLst/>
            </a:prstGeom>
            <a:gradFill rotWithShape="1">
              <a:gsLst>
                <a:gs pos="0">
                  <a:schemeClr val="bg2"/>
                </a:gs>
                <a:gs pos="100000">
                  <a:srgbClr val="646464"/>
                </a:gs>
              </a:gsLst>
              <a:path path="shape">
                <a:fillToRect l="50000" t="50000" r="50000" b="50000"/>
              </a:path>
            </a:gradFill>
            <a:ln w="9525">
              <a:solidFill>
                <a:srgbClr val="000000"/>
              </a:solidFill>
              <a:round/>
              <a:headEnd/>
              <a:tailEnd/>
            </a:ln>
          </p:spPr>
          <p:txBody>
            <a:bodyPr rot="10800000" wrap="none" anchor="ctr"/>
            <a:lstStyle/>
            <a:p>
              <a:pPr eaLnBrk="0" hangingPunct="0"/>
              <a:endParaRPr lang="zh-CN" altLang="en-US">
                <a:latin typeface="Times New Roman" pitchFamily="18" charset="0"/>
              </a:endParaRPr>
            </a:p>
          </p:txBody>
        </p:sp>
        <p:sp>
          <p:nvSpPr>
            <p:cNvPr id="1311757" name="Oval 38"/>
            <p:cNvSpPr>
              <a:spLocks noChangeArrowheads="1"/>
            </p:cNvSpPr>
            <p:nvPr/>
          </p:nvSpPr>
          <p:spPr bwMode="gray">
            <a:xfrm rot="-3372907">
              <a:off x="3433" y="3171"/>
              <a:ext cx="76" cy="78"/>
            </a:xfrm>
            <a:prstGeom prst="ellipse">
              <a:avLst/>
            </a:prstGeom>
            <a:gradFill rotWithShape="1">
              <a:gsLst>
                <a:gs pos="0">
                  <a:schemeClr val="bg2"/>
                </a:gs>
                <a:gs pos="100000">
                  <a:srgbClr val="646464"/>
                </a:gs>
              </a:gsLst>
              <a:path path="shape">
                <a:fillToRect l="50000" t="50000" r="50000" b="50000"/>
              </a:path>
            </a:gradFill>
            <a:ln w="9525">
              <a:solidFill>
                <a:srgbClr val="000000"/>
              </a:solidFill>
              <a:round/>
              <a:headEnd/>
              <a:tailEnd/>
            </a:ln>
          </p:spPr>
          <p:txBody>
            <a:bodyPr rot="10800000" wrap="none" anchor="ctr"/>
            <a:lstStyle/>
            <a:p>
              <a:pPr eaLnBrk="0" hangingPunct="0"/>
              <a:endParaRPr lang="zh-CN" altLang="en-US">
                <a:latin typeface="Times New Roman" pitchFamily="18" charset="0"/>
              </a:endParaRPr>
            </a:p>
          </p:txBody>
        </p:sp>
        <p:grpSp>
          <p:nvGrpSpPr>
            <p:cNvPr id="15" name="Group 39"/>
            <p:cNvGrpSpPr>
              <a:grpSpLocks/>
            </p:cNvGrpSpPr>
            <p:nvPr/>
          </p:nvGrpSpPr>
          <p:grpSpPr bwMode="auto">
            <a:xfrm>
              <a:off x="2136" y="2331"/>
              <a:ext cx="208" cy="120"/>
              <a:chOff x="2016" y="2304"/>
              <a:chExt cx="231" cy="130"/>
            </a:xfrm>
          </p:grpSpPr>
          <p:sp>
            <p:nvSpPr>
              <p:cNvPr id="1311769" name="Oval 40"/>
              <p:cNvSpPr>
                <a:spLocks noChangeArrowheads="1"/>
              </p:cNvSpPr>
              <p:nvPr/>
            </p:nvSpPr>
            <p:spPr bwMode="gray">
              <a:xfrm rot="-3372907">
                <a:off x="2018" y="2302"/>
                <a:ext cx="82" cy="87"/>
              </a:xfrm>
              <a:prstGeom prst="ellipse">
                <a:avLst/>
              </a:prstGeom>
              <a:gradFill rotWithShape="1">
                <a:gsLst>
                  <a:gs pos="0">
                    <a:schemeClr val="accent1"/>
                  </a:gs>
                  <a:gs pos="100000">
                    <a:srgbClr val="738165"/>
                  </a:gs>
                </a:gsLst>
                <a:path path="shape">
                  <a:fillToRect l="50000" t="50000" r="50000" b="50000"/>
                </a:path>
              </a:gradFill>
              <a:ln w="9525">
                <a:solidFill>
                  <a:srgbClr val="000000"/>
                </a:solidFill>
                <a:round/>
                <a:headEnd/>
                <a:tailEnd/>
              </a:ln>
            </p:spPr>
            <p:txBody>
              <a:bodyPr rot="10800000" wrap="none" anchor="ctr"/>
              <a:lstStyle/>
              <a:p>
                <a:pPr eaLnBrk="0" hangingPunct="0"/>
                <a:endParaRPr lang="zh-CN" altLang="en-US">
                  <a:latin typeface="Times New Roman" pitchFamily="18" charset="0"/>
                </a:endParaRPr>
              </a:p>
            </p:txBody>
          </p:sp>
          <p:sp>
            <p:nvSpPr>
              <p:cNvPr id="1311770" name="Oval 41"/>
              <p:cNvSpPr>
                <a:spLocks noChangeArrowheads="1"/>
              </p:cNvSpPr>
              <p:nvPr/>
            </p:nvSpPr>
            <p:spPr bwMode="gray">
              <a:xfrm rot="-3372907">
                <a:off x="2163" y="2350"/>
                <a:ext cx="82" cy="87"/>
              </a:xfrm>
              <a:prstGeom prst="ellipse">
                <a:avLst/>
              </a:prstGeom>
              <a:gradFill rotWithShape="1">
                <a:gsLst>
                  <a:gs pos="0">
                    <a:schemeClr val="accent1"/>
                  </a:gs>
                  <a:gs pos="100000">
                    <a:srgbClr val="616D56"/>
                  </a:gs>
                </a:gsLst>
                <a:path path="shape">
                  <a:fillToRect l="50000" t="50000" r="50000" b="50000"/>
                </a:path>
              </a:gradFill>
              <a:ln w="9525">
                <a:solidFill>
                  <a:srgbClr val="000000"/>
                </a:solidFill>
                <a:round/>
                <a:headEnd/>
                <a:tailEnd/>
              </a:ln>
            </p:spPr>
            <p:txBody>
              <a:bodyPr rot="10800000" wrap="none" anchor="ctr"/>
              <a:lstStyle/>
              <a:p>
                <a:pPr eaLnBrk="0" hangingPunct="0"/>
                <a:endParaRPr lang="zh-CN" altLang="en-US">
                  <a:latin typeface="Times New Roman" pitchFamily="18" charset="0"/>
                </a:endParaRPr>
              </a:p>
            </p:txBody>
          </p:sp>
        </p:grpSp>
        <p:grpSp>
          <p:nvGrpSpPr>
            <p:cNvPr id="16" name="Group 42"/>
            <p:cNvGrpSpPr>
              <a:grpSpLocks/>
            </p:cNvGrpSpPr>
            <p:nvPr/>
          </p:nvGrpSpPr>
          <p:grpSpPr bwMode="auto">
            <a:xfrm>
              <a:off x="2914" y="1737"/>
              <a:ext cx="78" cy="240"/>
              <a:chOff x="2832" y="1612"/>
              <a:chExt cx="87" cy="260"/>
            </a:xfrm>
          </p:grpSpPr>
          <p:sp>
            <p:nvSpPr>
              <p:cNvPr id="1311767" name="Oval 43"/>
              <p:cNvSpPr>
                <a:spLocks noChangeArrowheads="1"/>
              </p:cNvSpPr>
              <p:nvPr/>
            </p:nvSpPr>
            <p:spPr bwMode="gray">
              <a:xfrm rot="-3372907">
                <a:off x="2834" y="1610"/>
                <a:ext cx="82" cy="87"/>
              </a:xfrm>
              <a:prstGeom prst="ellipse">
                <a:avLst/>
              </a:prstGeom>
              <a:gradFill rotWithShape="1">
                <a:gsLst>
                  <a:gs pos="0">
                    <a:schemeClr val="accent2"/>
                  </a:gs>
                  <a:gs pos="100000">
                    <a:srgbClr val="465D00"/>
                  </a:gs>
                </a:gsLst>
                <a:path path="shape">
                  <a:fillToRect l="50000" t="50000" r="50000" b="50000"/>
                </a:path>
              </a:gradFill>
              <a:ln w="9525">
                <a:solidFill>
                  <a:srgbClr val="000000"/>
                </a:solidFill>
                <a:round/>
                <a:headEnd/>
                <a:tailEnd/>
              </a:ln>
            </p:spPr>
            <p:txBody>
              <a:bodyPr rot="10800000" wrap="none" anchor="ctr"/>
              <a:lstStyle/>
              <a:p>
                <a:pPr eaLnBrk="0" hangingPunct="0"/>
                <a:endParaRPr lang="zh-CN" altLang="en-US">
                  <a:latin typeface="Times New Roman" pitchFamily="18" charset="0"/>
                </a:endParaRPr>
              </a:p>
            </p:txBody>
          </p:sp>
          <p:sp>
            <p:nvSpPr>
              <p:cNvPr id="1311768" name="Oval 44"/>
              <p:cNvSpPr>
                <a:spLocks noChangeArrowheads="1"/>
              </p:cNvSpPr>
              <p:nvPr/>
            </p:nvSpPr>
            <p:spPr bwMode="gray">
              <a:xfrm rot="-3372907">
                <a:off x="2834" y="1787"/>
                <a:ext cx="82" cy="87"/>
              </a:xfrm>
              <a:prstGeom prst="ellipse">
                <a:avLst/>
              </a:prstGeom>
              <a:gradFill rotWithShape="1">
                <a:gsLst>
                  <a:gs pos="0">
                    <a:schemeClr val="accent2"/>
                  </a:gs>
                  <a:gs pos="100000">
                    <a:srgbClr val="4A6300"/>
                  </a:gs>
                </a:gsLst>
                <a:path path="shape">
                  <a:fillToRect l="50000" t="50000" r="50000" b="50000"/>
                </a:path>
              </a:gradFill>
              <a:ln w="9525">
                <a:solidFill>
                  <a:srgbClr val="000000"/>
                </a:solidFill>
                <a:round/>
                <a:headEnd/>
                <a:tailEnd/>
              </a:ln>
            </p:spPr>
            <p:txBody>
              <a:bodyPr rot="10800000" wrap="none" anchor="ctr"/>
              <a:lstStyle/>
              <a:p>
                <a:pPr eaLnBrk="0" hangingPunct="0"/>
                <a:endParaRPr lang="zh-CN" altLang="en-US">
                  <a:latin typeface="Times New Roman" pitchFamily="18" charset="0"/>
                </a:endParaRPr>
              </a:p>
            </p:txBody>
          </p:sp>
        </p:grpSp>
        <p:sp>
          <p:nvSpPr>
            <p:cNvPr id="1311760" name="Oval 45"/>
            <p:cNvSpPr>
              <a:spLocks noChangeArrowheads="1"/>
            </p:cNvSpPr>
            <p:nvPr/>
          </p:nvSpPr>
          <p:spPr bwMode="gray">
            <a:xfrm rot="-3372907">
              <a:off x="3747" y="2347"/>
              <a:ext cx="76" cy="79"/>
            </a:xfrm>
            <a:prstGeom prst="ellipse">
              <a:avLst/>
            </a:prstGeom>
            <a:gradFill rotWithShape="1">
              <a:gsLst>
                <a:gs pos="0">
                  <a:srgbClr val="79A2D8"/>
                </a:gs>
                <a:gs pos="100000">
                  <a:schemeClr val="hlink"/>
                </a:gs>
              </a:gsLst>
              <a:path path="shape">
                <a:fillToRect l="50000" t="50000" r="50000" b="50000"/>
              </a:path>
            </a:gradFill>
            <a:ln w="9525">
              <a:solidFill>
                <a:srgbClr val="000000"/>
              </a:solidFill>
              <a:round/>
              <a:headEnd/>
              <a:tailEnd/>
            </a:ln>
          </p:spPr>
          <p:txBody>
            <a:bodyPr rot="10800000" wrap="none" anchor="ctr"/>
            <a:lstStyle/>
            <a:p>
              <a:pPr eaLnBrk="0" hangingPunct="0"/>
              <a:endParaRPr lang="zh-CN" altLang="en-US">
                <a:latin typeface="Times New Roman" pitchFamily="18" charset="0"/>
              </a:endParaRPr>
            </a:p>
          </p:txBody>
        </p:sp>
        <p:sp>
          <p:nvSpPr>
            <p:cNvPr id="1311761" name="Oval 46"/>
            <p:cNvSpPr>
              <a:spLocks noChangeArrowheads="1"/>
            </p:cNvSpPr>
            <p:nvPr/>
          </p:nvSpPr>
          <p:spPr bwMode="gray">
            <a:xfrm rot="-3372907">
              <a:off x="3607" y="2419"/>
              <a:ext cx="75" cy="78"/>
            </a:xfrm>
            <a:prstGeom prst="ellipse">
              <a:avLst/>
            </a:prstGeom>
            <a:gradFill rotWithShape="1">
              <a:gsLst>
                <a:gs pos="0">
                  <a:srgbClr val="79A2D8"/>
                </a:gs>
                <a:gs pos="100000">
                  <a:schemeClr val="hlink"/>
                </a:gs>
              </a:gsLst>
              <a:path path="shape">
                <a:fillToRect l="50000" t="50000" r="50000" b="50000"/>
              </a:path>
            </a:gradFill>
            <a:ln w="9525">
              <a:solidFill>
                <a:srgbClr val="000000"/>
              </a:solidFill>
              <a:round/>
              <a:headEnd/>
              <a:tailEnd/>
            </a:ln>
          </p:spPr>
          <p:txBody>
            <a:bodyPr rot="10800000" wrap="none" anchor="ctr"/>
            <a:lstStyle/>
            <a:p>
              <a:pPr eaLnBrk="0" hangingPunct="0"/>
              <a:endParaRPr lang="zh-CN" altLang="en-US">
                <a:latin typeface="Times New Roman" pitchFamily="18" charset="0"/>
              </a:endParaRPr>
            </a:p>
          </p:txBody>
        </p:sp>
        <p:sp>
          <p:nvSpPr>
            <p:cNvPr id="1311762" name="Text Box 47"/>
            <p:cNvSpPr txBox="1">
              <a:spLocks noChangeArrowheads="1"/>
            </p:cNvSpPr>
            <p:nvPr/>
          </p:nvSpPr>
          <p:spPr bwMode="auto">
            <a:xfrm>
              <a:off x="624" y="2154"/>
              <a:ext cx="1080" cy="336"/>
            </a:xfrm>
            <a:prstGeom prst="rect">
              <a:avLst/>
            </a:prstGeom>
            <a:noFill/>
            <a:ln w="9525">
              <a:noFill/>
              <a:miter lim="800000"/>
              <a:headEnd/>
              <a:tailEnd/>
            </a:ln>
          </p:spPr>
          <p:txBody>
            <a:bodyPr>
              <a:spAutoFit/>
            </a:bodyPr>
            <a:lstStyle/>
            <a:p>
              <a:pPr algn="ctr" eaLnBrk="0" hangingPunct="0"/>
              <a:r>
                <a:rPr lang="en-US" altLang="zh-CN" sz="3200" b="1" dirty="0" smtClean="0">
                  <a:solidFill>
                    <a:srgbClr val="FF3300"/>
                  </a:solidFill>
                  <a:ea typeface="微软雅黑" pitchFamily="34" charset="-122"/>
                </a:rPr>
                <a:t>?</a:t>
              </a:r>
              <a:r>
                <a:rPr lang="zh-CN" altLang="en-US" sz="3200" b="1" dirty="0" smtClean="0">
                  <a:solidFill>
                    <a:srgbClr val="FF3300"/>
                  </a:solidFill>
                  <a:ea typeface="微软雅黑" pitchFamily="34" charset="-122"/>
                </a:rPr>
                <a:t>精神</a:t>
              </a:r>
              <a:endParaRPr lang="zh-CN" altLang="en-US" sz="2000" b="1" dirty="0"/>
            </a:p>
          </p:txBody>
        </p:sp>
        <p:sp>
          <p:nvSpPr>
            <p:cNvPr id="1311763" name="Text Box 48"/>
            <p:cNvSpPr txBox="1">
              <a:spLocks noChangeArrowheads="1"/>
            </p:cNvSpPr>
            <p:nvPr/>
          </p:nvSpPr>
          <p:spPr bwMode="auto">
            <a:xfrm>
              <a:off x="2064" y="1008"/>
              <a:ext cx="1872" cy="332"/>
            </a:xfrm>
            <a:prstGeom prst="rect">
              <a:avLst/>
            </a:prstGeom>
            <a:noFill/>
            <a:ln w="9525">
              <a:noFill/>
              <a:miter lim="800000"/>
              <a:headEnd/>
              <a:tailEnd/>
            </a:ln>
          </p:spPr>
          <p:txBody>
            <a:bodyPr>
              <a:spAutoFit/>
            </a:bodyPr>
            <a:lstStyle/>
            <a:p>
              <a:pPr eaLnBrk="0" hangingPunct="0">
                <a:lnSpc>
                  <a:spcPct val="105000"/>
                </a:lnSpc>
                <a:spcBef>
                  <a:spcPct val="20000"/>
                </a:spcBef>
                <a:spcAft>
                  <a:spcPct val="50000"/>
                </a:spcAft>
                <a:buClr>
                  <a:srgbClr val="FF3300"/>
                </a:buClr>
                <a:buSzPct val="100000"/>
                <a:buFont typeface="Wingdings" pitchFamily="2" charset="2"/>
                <a:buNone/>
              </a:pPr>
              <a:r>
                <a:rPr lang="zh-TW" altLang="zh-CN" sz="2400" b="1" dirty="0">
                  <a:solidFill>
                    <a:srgbClr val="FF3300"/>
                  </a:solidFill>
                  <a:ea typeface="PMingLiU" pitchFamily="18" charset="-120"/>
                </a:rPr>
                <a:t> </a:t>
              </a:r>
              <a:r>
                <a:rPr lang="zh-TW" altLang="en-US" sz="2400" b="1" dirty="0">
                  <a:solidFill>
                    <a:srgbClr val="FF3300"/>
                  </a:solidFill>
                  <a:ea typeface="PMingLiU" pitchFamily="18" charset="-120"/>
                </a:rPr>
                <a:t> </a:t>
              </a:r>
              <a:r>
                <a:rPr lang="zh-TW" altLang="zh-CN" sz="2400" b="1" dirty="0">
                  <a:solidFill>
                    <a:srgbClr val="FF3300"/>
                  </a:solidFill>
                  <a:ea typeface="PMingLiU" pitchFamily="18" charset="-120"/>
                </a:rPr>
                <a:t> </a:t>
              </a:r>
              <a:r>
                <a:rPr lang="zh-TW" altLang="en-US" sz="2400" b="1" dirty="0">
                  <a:solidFill>
                    <a:srgbClr val="FF3300"/>
                  </a:solidFill>
                  <a:ea typeface="PMingLiU" pitchFamily="18" charset="-120"/>
                </a:rPr>
                <a:t> </a:t>
              </a:r>
              <a:r>
                <a:rPr lang="zh-TW" altLang="zh-CN" sz="2400" b="1" dirty="0">
                  <a:solidFill>
                    <a:srgbClr val="FF3300"/>
                  </a:solidFill>
                  <a:ea typeface="PMingLiU" pitchFamily="18" charset="-120"/>
                </a:rPr>
                <a:t> </a:t>
              </a:r>
              <a:r>
                <a:rPr lang="zh-TW" altLang="en-US" sz="2400" b="1" dirty="0">
                  <a:solidFill>
                    <a:srgbClr val="FF3300"/>
                  </a:solidFill>
                  <a:ea typeface="PMingLiU" pitchFamily="18" charset="-120"/>
                </a:rPr>
                <a:t> </a:t>
              </a:r>
              <a:r>
                <a:rPr lang="zh-TW" altLang="zh-CN" sz="2400" b="1" dirty="0">
                  <a:solidFill>
                    <a:srgbClr val="FF3300"/>
                  </a:solidFill>
                  <a:ea typeface="PMingLiU" pitchFamily="18" charset="-120"/>
                </a:rPr>
                <a:t> </a:t>
              </a:r>
              <a:r>
                <a:rPr lang="zh-TW" altLang="en-US" sz="2400" b="1" dirty="0">
                  <a:solidFill>
                    <a:srgbClr val="FF3300"/>
                  </a:solidFill>
                  <a:ea typeface="PMingLiU" pitchFamily="18" charset="-120"/>
                </a:rPr>
                <a:t> </a:t>
              </a:r>
              <a:r>
                <a:rPr lang="zh-TW" altLang="zh-CN" sz="2400" b="1" dirty="0">
                  <a:solidFill>
                    <a:srgbClr val="FF3300"/>
                  </a:solidFill>
                  <a:ea typeface="PMingLiU" pitchFamily="18" charset="-120"/>
                </a:rPr>
                <a:t> </a:t>
              </a:r>
              <a:r>
                <a:rPr lang="en-US" altLang="zh-CN" sz="3200" b="1" dirty="0" smtClean="0">
                  <a:solidFill>
                    <a:srgbClr val="FF3300"/>
                  </a:solidFill>
                  <a:ea typeface="微软雅黑" pitchFamily="34" charset="-122"/>
                </a:rPr>
                <a:t>?</a:t>
              </a:r>
              <a:r>
                <a:rPr lang="zh-CN" altLang="en-US" sz="3200" b="1" dirty="0" smtClean="0">
                  <a:solidFill>
                    <a:srgbClr val="FF3300"/>
                  </a:solidFill>
                  <a:ea typeface="微软雅黑" pitchFamily="34" charset="-122"/>
                </a:rPr>
                <a:t>精神</a:t>
              </a:r>
              <a:endParaRPr lang="zh-CN" altLang="en-US" sz="3200" b="1" dirty="0">
                <a:solidFill>
                  <a:srgbClr val="FF3300"/>
                </a:solidFill>
                <a:ea typeface="微软雅黑" pitchFamily="34" charset="-122"/>
              </a:endParaRPr>
            </a:p>
          </p:txBody>
        </p:sp>
        <p:sp>
          <p:nvSpPr>
            <p:cNvPr id="1311764" name="Text Box 49"/>
            <p:cNvSpPr txBox="1">
              <a:spLocks noChangeArrowheads="1"/>
            </p:cNvSpPr>
            <p:nvPr/>
          </p:nvSpPr>
          <p:spPr bwMode="auto">
            <a:xfrm>
              <a:off x="4296" y="2163"/>
              <a:ext cx="1080" cy="336"/>
            </a:xfrm>
            <a:prstGeom prst="rect">
              <a:avLst/>
            </a:prstGeom>
            <a:noFill/>
            <a:ln w="9525">
              <a:noFill/>
              <a:miter lim="800000"/>
              <a:headEnd/>
              <a:tailEnd/>
            </a:ln>
          </p:spPr>
          <p:txBody>
            <a:bodyPr>
              <a:spAutoFit/>
            </a:bodyPr>
            <a:lstStyle/>
            <a:p>
              <a:pPr algn="ctr" eaLnBrk="0" hangingPunct="0"/>
              <a:r>
                <a:rPr lang="en-US" altLang="zh-CN" sz="3200" b="1" dirty="0" smtClean="0">
                  <a:solidFill>
                    <a:srgbClr val="FF3300"/>
                  </a:solidFill>
                  <a:ea typeface="微软雅黑" pitchFamily="34" charset="-122"/>
                </a:rPr>
                <a:t>?</a:t>
              </a:r>
              <a:r>
                <a:rPr lang="zh-CN" altLang="en-US" sz="3200" b="1" dirty="0" smtClean="0">
                  <a:solidFill>
                    <a:srgbClr val="FF3300"/>
                  </a:solidFill>
                  <a:ea typeface="微软雅黑" pitchFamily="34" charset="-122"/>
                </a:rPr>
                <a:t>精神</a:t>
              </a:r>
              <a:endParaRPr lang="zh-CN" altLang="en-US" sz="3200" b="1" dirty="0">
                <a:solidFill>
                  <a:srgbClr val="FF3300"/>
                </a:solidFill>
                <a:ea typeface="微软雅黑" pitchFamily="34" charset="-122"/>
              </a:endParaRPr>
            </a:p>
          </p:txBody>
        </p:sp>
        <p:sp>
          <p:nvSpPr>
            <p:cNvPr id="1311765" name="Text Box 50"/>
            <p:cNvSpPr txBox="1">
              <a:spLocks noChangeArrowheads="1"/>
            </p:cNvSpPr>
            <p:nvPr/>
          </p:nvSpPr>
          <p:spPr bwMode="auto">
            <a:xfrm>
              <a:off x="840" y="3482"/>
              <a:ext cx="1080" cy="336"/>
            </a:xfrm>
            <a:prstGeom prst="rect">
              <a:avLst/>
            </a:prstGeom>
            <a:noFill/>
            <a:ln w="9525">
              <a:noFill/>
              <a:miter lim="800000"/>
              <a:headEnd/>
              <a:tailEnd/>
            </a:ln>
          </p:spPr>
          <p:txBody>
            <a:bodyPr>
              <a:spAutoFit/>
            </a:bodyPr>
            <a:lstStyle/>
            <a:p>
              <a:pPr algn="ctr" eaLnBrk="0" hangingPunct="0"/>
              <a:r>
                <a:rPr lang="en-US" altLang="zh-CN" sz="3200" b="1" dirty="0" smtClean="0">
                  <a:solidFill>
                    <a:srgbClr val="FF3300"/>
                  </a:solidFill>
                  <a:ea typeface="微软雅黑" pitchFamily="34" charset="-122"/>
                </a:rPr>
                <a:t>?</a:t>
              </a:r>
              <a:r>
                <a:rPr lang="zh-CN" altLang="en-US" sz="3200" b="1" dirty="0" smtClean="0">
                  <a:solidFill>
                    <a:srgbClr val="FF3300"/>
                  </a:solidFill>
                  <a:ea typeface="微软雅黑" pitchFamily="34" charset="-122"/>
                </a:rPr>
                <a:t>精神</a:t>
              </a:r>
              <a:endParaRPr lang="zh-CN" altLang="en-US" sz="3200" b="1" dirty="0">
                <a:solidFill>
                  <a:srgbClr val="FF3300"/>
                </a:solidFill>
                <a:ea typeface="微软雅黑" pitchFamily="34" charset="-122"/>
              </a:endParaRPr>
            </a:p>
          </p:txBody>
        </p:sp>
        <p:sp>
          <p:nvSpPr>
            <p:cNvPr id="1311766" name="Text Box 51"/>
            <p:cNvSpPr txBox="1">
              <a:spLocks noChangeArrowheads="1"/>
            </p:cNvSpPr>
            <p:nvPr/>
          </p:nvSpPr>
          <p:spPr bwMode="auto">
            <a:xfrm>
              <a:off x="3950" y="3482"/>
              <a:ext cx="1080" cy="336"/>
            </a:xfrm>
            <a:prstGeom prst="rect">
              <a:avLst/>
            </a:prstGeom>
            <a:noFill/>
            <a:ln w="9525">
              <a:noFill/>
              <a:miter lim="800000"/>
              <a:headEnd/>
              <a:tailEnd/>
            </a:ln>
          </p:spPr>
          <p:txBody>
            <a:bodyPr>
              <a:spAutoFit/>
            </a:bodyPr>
            <a:lstStyle/>
            <a:p>
              <a:pPr algn="ctr" eaLnBrk="0" hangingPunct="0"/>
              <a:r>
                <a:rPr lang="en-US" altLang="zh-CN" sz="3200" b="1" dirty="0" smtClean="0">
                  <a:solidFill>
                    <a:srgbClr val="FF3300"/>
                  </a:solidFill>
                  <a:ea typeface="微软雅黑" pitchFamily="34" charset="-122"/>
                </a:rPr>
                <a:t>?</a:t>
              </a:r>
              <a:r>
                <a:rPr lang="zh-CN" altLang="en-US" sz="3200" b="1" dirty="0" smtClean="0">
                  <a:solidFill>
                    <a:srgbClr val="FF3300"/>
                  </a:solidFill>
                  <a:ea typeface="微软雅黑" pitchFamily="34" charset="-122"/>
                </a:rPr>
                <a:t>精神</a:t>
              </a:r>
              <a:endParaRPr lang="zh-CN" altLang="en-US" sz="3200" b="1" dirty="0">
                <a:solidFill>
                  <a:srgbClr val="FF3300"/>
                </a:solidFill>
                <a:ea typeface="微软雅黑" pitchFamily="34" charset="-122"/>
              </a:endParaRPr>
            </a:p>
          </p:txBody>
        </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bwMode="auto">
          <a:xfrm>
            <a:off x="2211388" y="260350"/>
            <a:ext cx="7127875" cy="633413"/>
          </a:xfrm>
          <a:prstGeom prst="rect">
            <a:avLst/>
          </a:prstGeom>
          <a:noFill/>
          <a:ln algn="ctr">
            <a:miter lim="800000"/>
            <a:headEnd/>
            <a:tailEnd/>
          </a:ln>
        </p:spPr>
        <p:txBody>
          <a:bodyPr/>
          <a:lstStyle/>
          <a:p>
            <a:r>
              <a:rPr lang="zh-CN" altLang="en-US" b="1" smtClean="0">
                <a:solidFill>
                  <a:schemeClr val="hlink"/>
                </a:solidFill>
                <a:ea typeface="微软雅黑" pitchFamily="34" charset="-122"/>
              </a:rPr>
              <a:t>团队老板 </a:t>
            </a:r>
            <a:r>
              <a:rPr lang="en-US" altLang="zh-CN" b="1" smtClean="0">
                <a:solidFill>
                  <a:schemeClr val="hlink"/>
                </a:solidFill>
                <a:ea typeface="微软雅黑" pitchFamily="34" charset="-122"/>
              </a:rPr>
              <a:t>VS. </a:t>
            </a:r>
            <a:r>
              <a:rPr lang="zh-CN" altLang="en-US" b="1" smtClean="0">
                <a:solidFill>
                  <a:schemeClr val="hlink"/>
                </a:solidFill>
                <a:ea typeface="微软雅黑" pitchFamily="34" charset="-122"/>
              </a:rPr>
              <a:t>团队领导</a:t>
            </a:r>
          </a:p>
        </p:txBody>
      </p:sp>
      <p:sp>
        <p:nvSpPr>
          <p:cNvPr id="30722" name="Rectangle 3"/>
          <p:cNvSpPr>
            <a:spLocks noGrp="1" noChangeArrowheads="1"/>
          </p:cNvSpPr>
          <p:nvPr>
            <p:ph type="body" idx="4294967295"/>
          </p:nvPr>
        </p:nvSpPr>
        <p:spPr bwMode="auto">
          <a:xfrm>
            <a:off x="769938" y="1773238"/>
            <a:ext cx="6337300" cy="4235450"/>
          </a:xfrm>
          <a:prstGeom prst="rect">
            <a:avLst/>
          </a:prstGeom>
          <a:solidFill>
            <a:srgbClr val="00FFFF"/>
          </a:solidFill>
          <a:ln>
            <a:miter lim="800000"/>
            <a:headEnd/>
            <a:tailEnd/>
          </a:ln>
        </p:spPr>
        <p:txBody>
          <a:bodyPr>
            <a:spAutoFit/>
          </a:bodyPr>
          <a:lstStyle/>
          <a:p>
            <a:pPr marL="0" indent="0">
              <a:lnSpc>
                <a:spcPct val="170000"/>
              </a:lnSpc>
              <a:spcBef>
                <a:spcPct val="0"/>
              </a:spcBef>
              <a:buFont typeface="Arial" charset="0"/>
              <a:buNone/>
            </a:pPr>
            <a:r>
              <a:rPr lang="zh-CN" altLang="en-US" b="1" smtClean="0">
                <a:latin typeface="微软雅黑" pitchFamily="34" charset="-122"/>
                <a:ea typeface="微软雅黑" pitchFamily="34" charset="-122"/>
              </a:rPr>
              <a:t>团队老板，简单得多，</a:t>
            </a:r>
          </a:p>
          <a:p>
            <a:pPr marL="0" indent="0">
              <a:lnSpc>
                <a:spcPct val="170000"/>
              </a:lnSpc>
              <a:spcBef>
                <a:spcPct val="0"/>
              </a:spcBef>
              <a:buFont typeface="Arial" charset="0"/>
              <a:buNone/>
            </a:pPr>
            <a:r>
              <a:rPr lang="zh-CN" altLang="en-US" b="1" smtClean="0">
                <a:latin typeface="微软雅黑" pitchFamily="34" charset="-122"/>
                <a:ea typeface="微软雅黑" pitchFamily="34" charset="-122"/>
              </a:rPr>
              <a:t>权力主要是地位，</a:t>
            </a:r>
          </a:p>
          <a:p>
            <a:pPr marL="0" indent="0">
              <a:lnSpc>
                <a:spcPct val="170000"/>
              </a:lnSpc>
              <a:spcBef>
                <a:spcPct val="0"/>
              </a:spcBef>
              <a:buFont typeface="Arial" charset="0"/>
              <a:buNone/>
            </a:pPr>
            <a:r>
              <a:rPr lang="zh-CN" altLang="en-US" b="1" smtClean="0">
                <a:latin typeface="微软雅黑" pitchFamily="34" charset="-122"/>
                <a:ea typeface="微软雅黑" pitchFamily="34" charset="-122"/>
              </a:rPr>
              <a:t>来自天分、努力和专业知识；</a:t>
            </a:r>
          </a:p>
          <a:p>
            <a:pPr marL="0" indent="0">
              <a:lnSpc>
                <a:spcPct val="170000"/>
              </a:lnSpc>
              <a:spcBef>
                <a:spcPct val="0"/>
              </a:spcBef>
              <a:buFont typeface="Arial" charset="0"/>
              <a:buNone/>
            </a:pPr>
            <a:r>
              <a:rPr lang="zh-CN" altLang="en-US" b="1" smtClean="0">
                <a:latin typeface="微软雅黑" pitchFamily="34" charset="-122"/>
                <a:ea typeface="微软雅黑" pitchFamily="34" charset="-122"/>
              </a:rPr>
              <a:t>团队领袖，较为复杂，</a:t>
            </a:r>
          </a:p>
          <a:p>
            <a:pPr marL="0" indent="0">
              <a:lnSpc>
                <a:spcPct val="170000"/>
              </a:lnSpc>
              <a:spcBef>
                <a:spcPct val="0"/>
              </a:spcBef>
              <a:buFont typeface="Arial" charset="0"/>
              <a:buNone/>
            </a:pPr>
            <a:r>
              <a:rPr lang="zh-CN" altLang="en-US" b="1" smtClean="0">
                <a:solidFill>
                  <a:srgbClr val="FF3300"/>
                </a:solidFill>
                <a:latin typeface="微软雅黑" pitchFamily="34" charset="-122"/>
                <a:ea typeface="微软雅黑" pitchFamily="34" charset="-122"/>
              </a:rPr>
              <a:t>力量源自人格魅力和号召力。</a:t>
            </a:r>
            <a:r>
              <a:rPr lang="zh-CN" altLang="en-US" b="1" smtClean="0">
                <a:latin typeface="微软雅黑" pitchFamily="34" charset="-122"/>
                <a:ea typeface="微软雅黑" pitchFamily="34" charset="-122"/>
              </a:rPr>
              <a:t> </a:t>
            </a:r>
          </a:p>
        </p:txBody>
      </p:sp>
      <p:pic>
        <p:nvPicPr>
          <p:cNvPr id="30723" name="Picture 4" descr="170108467"/>
          <p:cNvPicPr>
            <a:picLocks noChangeAspect="1" noChangeArrowheads="1"/>
          </p:cNvPicPr>
          <p:nvPr/>
        </p:nvPicPr>
        <p:blipFill>
          <a:blip r:embed="rId2" cstate="print"/>
          <a:srcRect/>
          <a:stretch>
            <a:fillRect/>
          </a:stretch>
        </p:blipFill>
        <p:spPr bwMode="auto">
          <a:xfrm>
            <a:off x="7323138" y="1773238"/>
            <a:ext cx="4308475" cy="42354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11163" y="1484313"/>
            <a:ext cx="11306510" cy="5041900"/>
            <a:chOff x="249" y="709"/>
            <a:chExt cx="5307" cy="3306"/>
          </a:xfrm>
        </p:grpSpPr>
        <p:sp>
          <p:nvSpPr>
            <p:cNvPr id="1495043" name="Oval 3"/>
            <p:cNvSpPr>
              <a:spLocks noChangeArrowheads="1"/>
            </p:cNvSpPr>
            <p:nvPr/>
          </p:nvSpPr>
          <p:spPr bwMode="auto">
            <a:xfrm>
              <a:off x="657" y="1117"/>
              <a:ext cx="4478" cy="2629"/>
            </a:xfrm>
            <a:prstGeom prst="ellipse">
              <a:avLst/>
            </a:prstGeom>
            <a:noFill/>
            <a:ln w="57150">
              <a:solidFill>
                <a:srgbClr val="FF6600"/>
              </a:solidFill>
              <a:round/>
              <a:headEnd/>
              <a:tailEnd/>
            </a:ln>
            <a:effectLst>
              <a:outerShdw dist="107763" dir="2700000" algn="ctr" rotWithShape="0">
                <a:schemeClr val="bg2"/>
              </a:outerShdw>
            </a:effectLst>
          </p:spPr>
          <p:txBody>
            <a:bodyPr wrap="none" anchor="ctr"/>
            <a:lstStyle/>
            <a:p>
              <a:pPr>
                <a:defRPr/>
              </a:pPr>
              <a:endParaRPr lang="zh-CN" altLang="en-US"/>
            </a:p>
          </p:txBody>
        </p:sp>
        <p:sp>
          <p:nvSpPr>
            <p:cNvPr id="49156" name="Rectangle 4"/>
            <p:cNvSpPr>
              <a:spLocks noChangeArrowheads="1"/>
            </p:cNvSpPr>
            <p:nvPr/>
          </p:nvSpPr>
          <p:spPr bwMode="auto">
            <a:xfrm>
              <a:off x="2154" y="709"/>
              <a:ext cx="1420" cy="771"/>
            </a:xfrm>
            <a:prstGeom prst="rect">
              <a:avLst/>
            </a:prstGeom>
            <a:gradFill rotWithShape="0">
              <a:gsLst>
                <a:gs pos="0">
                  <a:srgbClr val="66FFFF"/>
                </a:gs>
                <a:gs pos="50000">
                  <a:srgbClr val="66FFFF"/>
                </a:gs>
                <a:gs pos="100000">
                  <a:srgbClr val="66FFFF"/>
                </a:gs>
              </a:gsLst>
              <a:lin ang="2700000" scaled="1"/>
            </a:gradFill>
            <a:ln w="9525">
              <a:miter lim="800000"/>
              <a:headEnd/>
              <a:tailEnd/>
            </a:ln>
            <a:scene3d>
              <a:camera prst="legacyPerspectiveBottom"/>
              <a:lightRig rig="legacyFlat3" dir="b"/>
            </a:scene3d>
            <a:sp3d extrusionH="887400" prstMaterial="legacyMatte">
              <a:bevelT w="13500" h="13500" prst="angle"/>
              <a:bevelB w="13500" h="13500" prst="angle"/>
              <a:extrusionClr>
                <a:srgbClr val="66FFFF"/>
              </a:extrusionClr>
            </a:sp3d>
          </p:spPr>
          <p:txBody>
            <a:bodyPr wrap="none" anchor="ctr">
              <a:flatTx/>
            </a:bodyPr>
            <a:lstStyle/>
            <a:p>
              <a:pPr algn="ctr"/>
              <a:r>
                <a:rPr lang="zh-CN" altLang="en-US" sz="4000" b="1" dirty="0" smtClean="0">
                  <a:solidFill>
                    <a:srgbClr val="010713"/>
                  </a:solidFill>
                  <a:latin typeface="Times New Roman" pitchFamily="18" charset="0"/>
                  <a:ea typeface="微软雅黑" pitchFamily="34" charset="-122"/>
                </a:rPr>
                <a:t>？</a:t>
              </a:r>
              <a:endParaRPr lang="zh-CN" altLang="en-US" sz="4000" b="1" dirty="0">
                <a:solidFill>
                  <a:srgbClr val="010713"/>
                </a:solidFill>
                <a:latin typeface="Times New Roman" pitchFamily="18" charset="0"/>
                <a:ea typeface="微软雅黑" pitchFamily="34" charset="-122"/>
              </a:endParaRPr>
            </a:p>
          </p:txBody>
        </p:sp>
        <p:grpSp>
          <p:nvGrpSpPr>
            <p:cNvPr id="3" name="Group 5"/>
            <p:cNvGrpSpPr>
              <a:grpSpLocks/>
            </p:cNvGrpSpPr>
            <p:nvPr/>
          </p:nvGrpSpPr>
          <p:grpSpPr bwMode="auto">
            <a:xfrm>
              <a:off x="4136" y="1388"/>
              <a:ext cx="1420" cy="1449"/>
              <a:chOff x="3924" y="1455"/>
              <a:chExt cx="1248" cy="1271"/>
            </a:xfrm>
          </p:grpSpPr>
          <p:sp>
            <p:nvSpPr>
              <p:cNvPr id="49172" name="AutoShape 6"/>
              <p:cNvSpPr>
                <a:spLocks noChangeArrowheads="1"/>
              </p:cNvSpPr>
              <p:nvPr/>
            </p:nvSpPr>
            <p:spPr bwMode="auto">
              <a:xfrm rot="2460274">
                <a:off x="4113" y="1455"/>
                <a:ext cx="237" cy="207"/>
              </a:xfrm>
              <a:prstGeom prst="rightArrow">
                <a:avLst>
                  <a:gd name="adj1" fmla="val 0"/>
                  <a:gd name="adj2" fmla="val 98649"/>
                </a:avLst>
              </a:prstGeom>
              <a:solidFill>
                <a:srgbClr val="FF0000"/>
              </a:solidFill>
              <a:ln w="9525">
                <a:noFill/>
                <a:miter lim="800000"/>
                <a:headEnd/>
                <a:tailEnd/>
              </a:ln>
            </p:spPr>
            <p:txBody>
              <a:bodyPr wrap="none" anchor="ctr"/>
              <a:lstStyle/>
              <a:p>
                <a:endParaRPr lang="zh-CN" altLang="en-US"/>
              </a:p>
            </p:txBody>
          </p:sp>
          <p:sp>
            <p:nvSpPr>
              <p:cNvPr id="49173" name="Rectangle 7"/>
              <p:cNvSpPr>
                <a:spLocks noChangeArrowheads="1"/>
              </p:cNvSpPr>
              <p:nvPr/>
            </p:nvSpPr>
            <p:spPr bwMode="auto">
              <a:xfrm>
                <a:off x="3924" y="2102"/>
                <a:ext cx="1248" cy="624"/>
              </a:xfrm>
              <a:prstGeom prst="rect">
                <a:avLst/>
              </a:prstGeom>
              <a:gradFill rotWithShape="0">
                <a:gsLst>
                  <a:gs pos="0">
                    <a:srgbClr val="66FFFF"/>
                  </a:gs>
                  <a:gs pos="50000">
                    <a:srgbClr val="66FFFF"/>
                  </a:gs>
                  <a:gs pos="100000">
                    <a:srgbClr val="66FFFF"/>
                  </a:gs>
                </a:gsLst>
                <a:lin ang="2700000" scaled="1"/>
              </a:gradFill>
              <a:ln w="9525">
                <a:miter lim="800000"/>
                <a:headEnd/>
                <a:tailEnd/>
              </a:ln>
              <a:scene3d>
                <a:camera prst="legacyPerspectiveBottom"/>
                <a:lightRig rig="legacyFlat3" dir="b"/>
              </a:scene3d>
              <a:sp3d extrusionH="887400" prstMaterial="legacyMatte">
                <a:bevelT w="13500" h="13500" prst="angle"/>
                <a:bevelB w="13500" h="13500" prst="angle"/>
                <a:extrusionClr>
                  <a:srgbClr val="66FFFF"/>
                </a:extrusionClr>
              </a:sp3d>
            </p:spPr>
            <p:txBody>
              <a:bodyPr wrap="none" anchor="ctr">
                <a:flatTx/>
              </a:bodyPr>
              <a:lstStyle/>
              <a:p>
                <a:pPr algn="ctr"/>
                <a:r>
                  <a:rPr lang="zh-CN" altLang="en-US" sz="4000" b="1" dirty="0" smtClean="0">
                    <a:solidFill>
                      <a:srgbClr val="010713"/>
                    </a:solidFill>
                    <a:latin typeface="Times New Roman" pitchFamily="18" charset="0"/>
                    <a:ea typeface="微软雅黑" pitchFamily="34" charset="-122"/>
                  </a:rPr>
                  <a:t>？</a:t>
                </a:r>
                <a:endParaRPr lang="zh-CN" altLang="en-US" sz="4000" b="1" dirty="0">
                  <a:solidFill>
                    <a:srgbClr val="010713"/>
                  </a:solidFill>
                  <a:latin typeface="Times New Roman" pitchFamily="18" charset="0"/>
                  <a:ea typeface="微软雅黑" pitchFamily="34" charset="-122"/>
                </a:endParaRPr>
              </a:p>
            </p:txBody>
          </p:sp>
        </p:grpSp>
        <p:grpSp>
          <p:nvGrpSpPr>
            <p:cNvPr id="4" name="Group 8"/>
            <p:cNvGrpSpPr>
              <a:grpSpLocks/>
            </p:cNvGrpSpPr>
            <p:nvPr/>
          </p:nvGrpSpPr>
          <p:grpSpPr bwMode="auto">
            <a:xfrm>
              <a:off x="2245" y="3203"/>
              <a:ext cx="2400" cy="812"/>
              <a:chOff x="2208" y="3168"/>
              <a:chExt cx="2109" cy="672"/>
            </a:xfrm>
          </p:grpSpPr>
          <p:sp>
            <p:nvSpPr>
              <p:cNvPr id="49170" name="Rectangle 9"/>
              <p:cNvSpPr>
                <a:spLocks noChangeArrowheads="1"/>
              </p:cNvSpPr>
              <p:nvPr/>
            </p:nvSpPr>
            <p:spPr bwMode="auto">
              <a:xfrm>
                <a:off x="2208" y="3264"/>
                <a:ext cx="1248" cy="576"/>
              </a:xfrm>
              <a:prstGeom prst="rect">
                <a:avLst/>
              </a:prstGeom>
              <a:gradFill rotWithShape="0">
                <a:gsLst>
                  <a:gs pos="0">
                    <a:srgbClr val="66FFFF"/>
                  </a:gs>
                  <a:gs pos="50000">
                    <a:srgbClr val="66FFFF"/>
                  </a:gs>
                  <a:gs pos="100000">
                    <a:srgbClr val="66FFFF"/>
                  </a:gs>
                </a:gsLst>
                <a:lin ang="2700000" scaled="1"/>
              </a:gradFill>
              <a:ln w="9525">
                <a:miter lim="800000"/>
                <a:headEnd/>
                <a:tailEnd/>
              </a:ln>
              <a:scene3d>
                <a:camera prst="legacyPerspectiveBottom"/>
                <a:lightRig rig="legacyFlat3" dir="b"/>
              </a:scene3d>
              <a:sp3d extrusionH="887400" prstMaterial="legacyMatte">
                <a:bevelT w="13500" h="13500" prst="angle"/>
                <a:bevelB w="13500" h="13500" prst="angle"/>
                <a:extrusionClr>
                  <a:srgbClr val="66FFFF"/>
                </a:extrusionClr>
              </a:sp3d>
            </p:spPr>
            <p:txBody>
              <a:bodyPr wrap="none" anchor="ctr">
                <a:flatTx/>
              </a:bodyPr>
              <a:lstStyle/>
              <a:p>
                <a:pPr algn="ctr"/>
                <a:r>
                  <a:rPr lang="zh-CN" altLang="en-US" sz="4000" b="1" dirty="0" smtClean="0">
                    <a:solidFill>
                      <a:srgbClr val="010713"/>
                    </a:solidFill>
                    <a:latin typeface="Times New Roman" pitchFamily="18" charset="0"/>
                    <a:ea typeface="微软雅黑" pitchFamily="34" charset="-122"/>
                  </a:rPr>
                  <a:t>？</a:t>
                </a:r>
                <a:endParaRPr lang="zh-CN" altLang="en-US" sz="4000" b="1" dirty="0">
                  <a:solidFill>
                    <a:srgbClr val="010713"/>
                  </a:solidFill>
                  <a:latin typeface="Times New Roman" pitchFamily="18" charset="0"/>
                  <a:ea typeface="微软雅黑" pitchFamily="34" charset="-122"/>
                </a:endParaRPr>
              </a:p>
            </p:txBody>
          </p:sp>
          <p:sp>
            <p:nvSpPr>
              <p:cNvPr id="49171" name="AutoShape 10"/>
              <p:cNvSpPr>
                <a:spLocks noChangeArrowheads="1"/>
              </p:cNvSpPr>
              <p:nvPr/>
            </p:nvSpPr>
            <p:spPr bwMode="auto">
              <a:xfrm rot="8495853">
                <a:off x="4080" y="3168"/>
                <a:ext cx="237" cy="207"/>
              </a:xfrm>
              <a:prstGeom prst="rightArrow">
                <a:avLst>
                  <a:gd name="adj1" fmla="val 0"/>
                  <a:gd name="adj2" fmla="val 98649"/>
                </a:avLst>
              </a:prstGeom>
              <a:solidFill>
                <a:srgbClr val="FF0000"/>
              </a:solidFill>
              <a:ln w="9525">
                <a:noFill/>
                <a:miter lim="800000"/>
                <a:headEnd/>
                <a:tailEnd/>
              </a:ln>
            </p:spPr>
            <p:txBody>
              <a:bodyPr rot="10800000" wrap="none" anchor="ctr"/>
              <a:lstStyle/>
              <a:p>
                <a:endParaRPr lang="zh-CN" altLang="en-US"/>
              </a:p>
            </p:txBody>
          </p:sp>
        </p:grpSp>
        <p:grpSp>
          <p:nvGrpSpPr>
            <p:cNvPr id="5" name="Group 11"/>
            <p:cNvGrpSpPr>
              <a:grpSpLocks/>
            </p:cNvGrpSpPr>
            <p:nvPr/>
          </p:nvGrpSpPr>
          <p:grpSpPr bwMode="auto">
            <a:xfrm>
              <a:off x="249" y="1389"/>
              <a:ext cx="1420" cy="2064"/>
              <a:chOff x="480" y="1488"/>
              <a:chExt cx="1248" cy="1854"/>
            </a:xfrm>
          </p:grpSpPr>
          <p:sp>
            <p:nvSpPr>
              <p:cNvPr id="49167" name="Rectangle 12"/>
              <p:cNvSpPr>
                <a:spLocks noChangeArrowheads="1"/>
              </p:cNvSpPr>
              <p:nvPr/>
            </p:nvSpPr>
            <p:spPr bwMode="auto">
              <a:xfrm>
                <a:off x="480" y="2064"/>
                <a:ext cx="1248" cy="624"/>
              </a:xfrm>
              <a:prstGeom prst="rect">
                <a:avLst/>
              </a:prstGeom>
              <a:gradFill rotWithShape="0">
                <a:gsLst>
                  <a:gs pos="0">
                    <a:srgbClr val="66FFFF"/>
                  </a:gs>
                  <a:gs pos="50000">
                    <a:srgbClr val="66FFFF"/>
                  </a:gs>
                  <a:gs pos="100000">
                    <a:srgbClr val="66FFFF"/>
                  </a:gs>
                </a:gsLst>
                <a:lin ang="2700000" scaled="1"/>
              </a:gradFill>
              <a:ln w="9525">
                <a:miter lim="800000"/>
                <a:headEnd/>
                <a:tailEnd/>
              </a:ln>
              <a:scene3d>
                <a:camera prst="legacyPerspectiveBottom"/>
                <a:lightRig rig="legacyFlat3" dir="b"/>
              </a:scene3d>
              <a:sp3d extrusionH="887400" prstMaterial="legacyMatte">
                <a:bevelT w="13500" h="13500" prst="angle"/>
                <a:bevelB w="13500" h="13500" prst="angle"/>
                <a:extrusionClr>
                  <a:srgbClr val="66FFFF"/>
                </a:extrusionClr>
              </a:sp3d>
            </p:spPr>
            <p:txBody>
              <a:bodyPr wrap="none" anchor="ctr">
                <a:flatTx/>
              </a:bodyPr>
              <a:lstStyle/>
              <a:p>
                <a:pPr algn="ctr"/>
                <a:r>
                  <a:rPr lang="zh-CN" altLang="en-US" sz="4000" b="1" dirty="0" smtClean="0">
                    <a:solidFill>
                      <a:srgbClr val="010713"/>
                    </a:solidFill>
                    <a:latin typeface="Times New Roman" pitchFamily="18" charset="0"/>
                    <a:ea typeface="微软雅黑" pitchFamily="34" charset="-122"/>
                  </a:rPr>
                  <a:t>？</a:t>
                </a:r>
                <a:endParaRPr lang="zh-CN" altLang="en-US" sz="4000" b="1" dirty="0">
                  <a:solidFill>
                    <a:srgbClr val="010713"/>
                  </a:solidFill>
                  <a:latin typeface="Times New Roman" pitchFamily="18" charset="0"/>
                  <a:ea typeface="微软雅黑" pitchFamily="34" charset="-122"/>
                </a:endParaRPr>
              </a:p>
            </p:txBody>
          </p:sp>
          <p:sp>
            <p:nvSpPr>
              <p:cNvPr id="49168" name="AutoShape 13"/>
              <p:cNvSpPr>
                <a:spLocks noChangeArrowheads="1"/>
              </p:cNvSpPr>
              <p:nvPr/>
            </p:nvSpPr>
            <p:spPr bwMode="auto">
              <a:xfrm rot="-8838424">
                <a:off x="1233" y="3135"/>
                <a:ext cx="237" cy="207"/>
              </a:xfrm>
              <a:prstGeom prst="rightArrow">
                <a:avLst>
                  <a:gd name="adj1" fmla="val 0"/>
                  <a:gd name="adj2" fmla="val 98649"/>
                </a:avLst>
              </a:prstGeom>
              <a:solidFill>
                <a:srgbClr val="FF0000"/>
              </a:solidFill>
              <a:ln w="9525">
                <a:noFill/>
                <a:miter lim="800000"/>
                <a:headEnd/>
                <a:tailEnd/>
              </a:ln>
            </p:spPr>
            <p:txBody>
              <a:bodyPr rot="10800000" wrap="none" anchor="ctr"/>
              <a:lstStyle/>
              <a:p>
                <a:endParaRPr lang="zh-CN" altLang="en-US"/>
              </a:p>
            </p:txBody>
          </p:sp>
          <p:sp>
            <p:nvSpPr>
              <p:cNvPr id="49169" name="AutoShape 14"/>
              <p:cNvSpPr>
                <a:spLocks noChangeArrowheads="1"/>
              </p:cNvSpPr>
              <p:nvPr/>
            </p:nvSpPr>
            <p:spPr bwMode="auto">
              <a:xfrm rot="-1706388">
                <a:off x="1296" y="1488"/>
                <a:ext cx="237" cy="207"/>
              </a:xfrm>
              <a:prstGeom prst="rightArrow">
                <a:avLst>
                  <a:gd name="adj1" fmla="val 0"/>
                  <a:gd name="adj2" fmla="val 98649"/>
                </a:avLst>
              </a:prstGeom>
              <a:solidFill>
                <a:srgbClr val="FF0000"/>
              </a:solidFill>
              <a:ln w="9525">
                <a:noFill/>
                <a:miter lim="800000"/>
                <a:headEnd/>
                <a:tailEnd/>
              </a:ln>
            </p:spPr>
            <p:txBody>
              <a:bodyPr wrap="none" anchor="ctr"/>
              <a:lstStyle/>
              <a:p>
                <a:endParaRPr lang="zh-CN" altLang="en-US"/>
              </a:p>
            </p:txBody>
          </p:sp>
        </p:grpSp>
        <p:grpSp>
          <p:nvGrpSpPr>
            <p:cNvPr id="6" name="Group 15"/>
            <p:cNvGrpSpPr>
              <a:grpSpLocks/>
            </p:cNvGrpSpPr>
            <p:nvPr/>
          </p:nvGrpSpPr>
          <p:grpSpPr bwMode="auto">
            <a:xfrm>
              <a:off x="2109" y="1933"/>
              <a:ext cx="1510" cy="941"/>
              <a:chOff x="2109" y="1933"/>
              <a:chExt cx="1510" cy="941"/>
            </a:xfrm>
          </p:grpSpPr>
          <p:sp>
            <p:nvSpPr>
              <p:cNvPr id="49165" name="Oval 16"/>
              <p:cNvSpPr>
                <a:spLocks noChangeArrowheads="1"/>
              </p:cNvSpPr>
              <p:nvPr/>
            </p:nvSpPr>
            <p:spPr bwMode="auto">
              <a:xfrm>
                <a:off x="2109" y="1933"/>
                <a:ext cx="1510" cy="941"/>
              </a:xfrm>
              <a:prstGeom prst="ellipse">
                <a:avLst/>
              </a:prstGeom>
              <a:gradFill rotWithShape="0">
                <a:gsLst>
                  <a:gs pos="0">
                    <a:srgbClr val="0000FF"/>
                  </a:gs>
                  <a:gs pos="50000">
                    <a:srgbClr val="66FFFF"/>
                  </a:gs>
                  <a:gs pos="100000">
                    <a:srgbClr val="0000FF"/>
                  </a:gs>
                </a:gsLst>
                <a:lin ang="2700000" scaled="1"/>
              </a:gradFill>
              <a:ln w="9525">
                <a:noFill/>
                <a:round/>
                <a:headEnd/>
                <a:tailEnd/>
              </a:ln>
            </p:spPr>
            <p:txBody>
              <a:bodyPr wrap="none" anchor="ctr"/>
              <a:lstStyle/>
              <a:p>
                <a:endParaRPr lang="zh-CN" altLang="en-US"/>
              </a:p>
            </p:txBody>
          </p:sp>
          <p:sp>
            <p:nvSpPr>
              <p:cNvPr id="49166" name="Rectangle 17"/>
              <p:cNvSpPr>
                <a:spLocks noChangeArrowheads="1"/>
              </p:cNvSpPr>
              <p:nvPr/>
            </p:nvSpPr>
            <p:spPr bwMode="auto">
              <a:xfrm>
                <a:off x="2109" y="1984"/>
                <a:ext cx="1510" cy="868"/>
              </a:xfrm>
              <a:prstGeom prst="rect">
                <a:avLst/>
              </a:prstGeom>
              <a:noFill/>
              <a:ln w="28575">
                <a:noFill/>
                <a:miter lim="800000"/>
                <a:headEnd/>
                <a:tailEnd/>
              </a:ln>
            </p:spPr>
            <p:txBody>
              <a:bodyPr wrap="square">
                <a:spAutoFit/>
              </a:bodyPr>
              <a:lstStyle/>
              <a:p>
                <a:pPr algn="ctr" eaLnBrk="0" hangingPunct="0"/>
                <a:r>
                  <a:rPr kumimoji="1" lang="zh-CN" altLang="en-US" sz="4000" b="1" dirty="0">
                    <a:solidFill>
                      <a:srgbClr val="FF3300"/>
                    </a:solidFill>
                    <a:ea typeface="微软雅黑" pitchFamily="34" charset="-122"/>
                  </a:rPr>
                  <a:t>领导</a:t>
                </a:r>
              </a:p>
              <a:p>
                <a:pPr algn="ctr" eaLnBrk="0" hangingPunct="0"/>
                <a:r>
                  <a:rPr kumimoji="1" lang="zh-CN" altLang="en-US" sz="4000" b="1" dirty="0">
                    <a:solidFill>
                      <a:srgbClr val="FF3300"/>
                    </a:solidFill>
                    <a:ea typeface="微软雅黑" pitchFamily="34" charset="-122"/>
                  </a:rPr>
                  <a:t>威信</a:t>
                </a:r>
              </a:p>
            </p:txBody>
          </p:sp>
        </p:grpSp>
        <p:sp>
          <p:nvSpPr>
            <p:cNvPr id="47114" name="Line 18"/>
            <p:cNvSpPr>
              <a:spLocks noChangeShapeType="1"/>
            </p:cNvSpPr>
            <p:nvPr/>
          </p:nvSpPr>
          <p:spPr bwMode="gray">
            <a:xfrm>
              <a:off x="1655" y="2388"/>
              <a:ext cx="454" cy="0"/>
            </a:xfrm>
            <a:prstGeom prst="line">
              <a:avLst/>
            </a:prstGeom>
            <a:noFill/>
            <a:ln w="38100">
              <a:solidFill>
                <a:schemeClr val="tx2"/>
              </a:solidFill>
              <a:round/>
              <a:headEnd/>
              <a:tailEnd/>
            </a:ln>
            <a:effectLst>
              <a:outerShdw algn="ctr" rotWithShape="0">
                <a:schemeClr val="bg2">
                  <a:alpha val="50000"/>
                </a:schemeClr>
              </a:outerShdw>
            </a:effectLst>
          </p:spPr>
          <p:txBody>
            <a:bodyPr>
              <a:spAutoFit/>
            </a:bodyPr>
            <a:lstStyle/>
            <a:p>
              <a:pPr>
                <a:defRPr/>
              </a:pPr>
              <a:endParaRPr lang="zh-CN" altLang="en-US"/>
            </a:p>
          </p:txBody>
        </p:sp>
        <p:sp>
          <p:nvSpPr>
            <p:cNvPr id="47115" name="Line 19"/>
            <p:cNvSpPr>
              <a:spLocks noChangeShapeType="1"/>
            </p:cNvSpPr>
            <p:nvPr/>
          </p:nvSpPr>
          <p:spPr bwMode="gray">
            <a:xfrm>
              <a:off x="3606" y="2388"/>
              <a:ext cx="544" cy="0"/>
            </a:xfrm>
            <a:prstGeom prst="line">
              <a:avLst/>
            </a:prstGeom>
            <a:noFill/>
            <a:ln w="38100">
              <a:solidFill>
                <a:schemeClr val="tx2"/>
              </a:solidFill>
              <a:round/>
              <a:headEnd/>
              <a:tailEnd/>
            </a:ln>
            <a:effectLst>
              <a:outerShdw algn="ctr" rotWithShape="0">
                <a:schemeClr val="bg2">
                  <a:alpha val="50000"/>
                </a:schemeClr>
              </a:outerShdw>
            </a:effectLst>
          </p:spPr>
          <p:txBody>
            <a:bodyPr>
              <a:spAutoFit/>
            </a:bodyPr>
            <a:lstStyle/>
            <a:p>
              <a:pPr>
                <a:defRPr/>
              </a:pPr>
              <a:endParaRPr lang="zh-CN" altLang="en-US"/>
            </a:p>
          </p:txBody>
        </p:sp>
        <p:sp>
          <p:nvSpPr>
            <p:cNvPr id="47116" name="Line 20"/>
            <p:cNvSpPr>
              <a:spLocks noChangeShapeType="1"/>
            </p:cNvSpPr>
            <p:nvPr/>
          </p:nvSpPr>
          <p:spPr bwMode="gray">
            <a:xfrm flipV="1">
              <a:off x="2835" y="1570"/>
              <a:ext cx="0" cy="363"/>
            </a:xfrm>
            <a:prstGeom prst="line">
              <a:avLst/>
            </a:prstGeom>
            <a:noFill/>
            <a:ln w="38100">
              <a:solidFill>
                <a:schemeClr val="tx2"/>
              </a:solidFill>
              <a:round/>
              <a:headEnd/>
              <a:tailEnd/>
            </a:ln>
            <a:effectLst>
              <a:outerShdw algn="ctr" rotWithShape="0">
                <a:schemeClr val="bg2">
                  <a:alpha val="50000"/>
                </a:schemeClr>
              </a:outerShdw>
            </a:effectLst>
          </p:spPr>
          <p:txBody>
            <a:bodyPr>
              <a:spAutoFit/>
            </a:bodyPr>
            <a:lstStyle/>
            <a:p>
              <a:pPr>
                <a:defRPr/>
              </a:pPr>
              <a:endParaRPr lang="zh-CN" altLang="en-US"/>
            </a:p>
          </p:txBody>
        </p:sp>
        <p:sp>
          <p:nvSpPr>
            <p:cNvPr id="47117" name="Line 21"/>
            <p:cNvSpPr>
              <a:spLocks noChangeShapeType="1"/>
            </p:cNvSpPr>
            <p:nvPr/>
          </p:nvSpPr>
          <p:spPr bwMode="gray">
            <a:xfrm>
              <a:off x="2835" y="2885"/>
              <a:ext cx="0" cy="408"/>
            </a:xfrm>
            <a:prstGeom prst="line">
              <a:avLst/>
            </a:prstGeom>
            <a:noFill/>
            <a:ln w="38100">
              <a:solidFill>
                <a:schemeClr val="tx2"/>
              </a:solidFill>
              <a:round/>
              <a:headEnd/>
              <a:tailEnd/>
            </a:ln>
            <a:effectLst>
              <a:outerShdw algn="ctr" rotWithShape="0">
                <a:schemeClr val="bg2">
                  <a:alpha val="50000"/>
                </a:schemeClr>
              </a:outerShdw>
            </a:effectLst>
          </p:spPr>
          <p:txBody>
            <a:bodyPr>
              <a:spAutoFit/>
            </a:bodyPr>
            <a:lstStyle/>
            <a:p>
              <a:pPr>
                <a:defRPr/>
              </a:pPr>
              <a:endParaRPr lang="zh-CN" altLang="en-US"/>
            </a:p>
          </p:txBody>
        </p:sp>
      </p:grpSp>
      <p:sp>
        <p:nvSpPr>
          <p:cNvPr id="49154" name="Rectangle 3"/>
          <p:cNvSpPr>
            <a:spLocks noChangeArrowheads="1"/>
          </p:cNvSpPr>
          <p:nvPr/>
        </p:nvSpPr>
        <p:spPr bwMode="auto">
          <a:xfrm>
            <a:off x="2786063" y="188913"/>
            <a:ext cx="6559550" cy="836612"/>
          </a:xfrm>
          <a:prstGeom prst="rect">
            <a:avLst/>
          </a:prstGeom>
          <a:noFill/>
          <a:ln w="9525" algn="ctr">
            <a:noFill/>
            <a:miter lim="800000"/>
            <a:headEnd/>
            <a:tailEnd/>
          </a:ln>
        </p:spPr>
        <p:txBody>
          <a:bodyPr/>
          <a:lstStyle/>
          <a:p>
            <a:pPr algn="ctr" eaLnBrk="0" hangingPunct="0"/>
            <a:r>
              <a:rPr lang="zh-CN" altLang="en-US" sz="4400" b="1">
                <a:solidFill>
                  <a:schemeClr val="hlink"/>
                </a:solidFill>
                <a:latin typeface="Calibri" pitchFamily="34" charset="0"/>
                <a:ea typeface="微软雅黑" pitchFamily="34" charset="-122"/>
              </a:rPr>
              <a:t>领导靠什么行驶权力？</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7090" name="Group 2"/>
          <p:cNvGrpSpPr>
            <a:grpSpLocks/>
          </p:cNvGrpSpPr>
          <p:nvPr/>
        </p:nvGrpSpPr>
        <p:grpSpPr bwMode="auto">
          <a:xfrm>
            <a:off x="1706563" y="1125538"/>
            <a:ext cx="9001125" cy="5421312"/>
            <a:chOff x="793" y="709"/>
            <a:chExt cx="4250" cy="3415"/>
          </a:xfrm>
        </p:grpSpPr>
        <p:sp>
          <p:nvSpPr>
            <p:cNvPr id="33795" name="Arc 3"/>
            <p:cNvSpPr>
              <a:spLocks/>
            </p:cNvSpPr>
            <p:nvPr/>
          </p:nvSpPr>
          <p:spPr bwMode="auto">
            <a:xfrm>
              <a:off x="2925" y="845"/>
              <a:ext cx="1958" cy="157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00FFFF"/>
            </a:solidFill>
            <a:ln w="6350">
              <a:solidFill>
                <a:srgbClr val="000000"/>
              </a:solidFill>
              <a:round/>
              <a:headEnd/>
              <a:tailEnd/>
            </a:ln>
          </p:spPr>
          <p:txBody>
            <a:bodyPr/>
            <a:lstStyle/>
            <a:p>
              <a:endParaRPr lang="zh-CN" altLang="en-US"/>
            </a:p>
          </p:txBody>
        </p:sp>
        <p:sp>
          <p:nvSpPr>
            <p:cNvPr id="33796" name="Arc 4"/>
            <p:cNvSpPr>
              <a:spLocks/>
            </p:cNvSpPr>
            <p:nvPr/>
          </p:nvSpPr>
          <p:spPr bwMode="auto">
            <a:xfrm>
              <a:off x="2925" y="2387"/>
              <a:ext cx="1958" cy="157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solidFill>
              <a:srgbClr val="FFFC04"/>
            </a:solidFill>
            <a:ln w="6350">
              <a:solidFill>
                <a:srgbClr val="000000"/>
              </a:solidFill>
              <a:round/>
              <a:headEnd/>
              <a:tailEnd/>
            </a:ln>
          </p:spPr>
          <p:txBody>
            <a:bodyPr/>
            <a:lstStyle/>
            <a:p>
              <a:endParaRPr lang="zh-CN" altLang="en-US"/>
            </a:p>
          </p:txBody>
        </p:sp>
        <p:sp>
          <p:nvSpPr>
            <p:cNvPr id="33797" name="Arc 5"/>
            <p:cNvSpPr>
              <a:spLocks/>
            </p:cNvSpPr>
            <p:nvPr/>
          </p:nvSpPr>
          <p:spPr bwMode="auto">
            <a:xfrm>
              <a:off x="975" y="2387"/>
              <a:ext cx="1958" cy="157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solidFill>
              <a:srgbClr val="00FFFF"/>
            </a:solidFill>
            <a:ln w="6350">
              <a:solidFill>
                <a:srgbClr val="000000"/>
              </a:solidFill>
              <a:round/>
              <a:headEnd/>
              <a:tailEnd/>
            </a:ln>
          </p:spPr>
          <p:txBody>
            <a:bodyPr/>
            <a:lstStyle/>
            <a:p>
              <a:endParaRPr lang="zh-CN" altLang="en-US"/>
            </a:p>
          </p:txBody>
        </p:sp>
        <p:sp>
          <p:nvSpPr>
            <p:cNvPr id="33798" name="Arc 6"/>
            <p:cNvSpPr>
              <a:spLocks/>
            </p:cNvSpPr>
            <p:nvPr/>
          </p:nvSpPr>
          <p:spPr bwMode="auto">
            <a:xfrm>
              <a:off x="975" y="845"/>
              <a:ext cx="1958" cy="157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close/>
                </a:path>
              </a:pathLst>
            </a:custGeom>
            <a:solidFill>
              <a:srgbClr val="FFFC04"/>
            </a:solidFill>
            <a:ln w="6350">
              <a:solidFill>
                <a:srgbClr val="000000"/>
              </a:solidFill>
              <a:round/>
              <a:headEnd/>
              <a:tailEnd/>
            </a:ln>
          </p:spPr>
          <p:txBody>
            <a:bodyPr/>
            <a:lstStyle/>
            <a:p>
              <a:endParaRPr lang="zh-CN" altLang="en-US"/>
            </a:p>
          </p:txBody>
        </p:sp>
        <p:sp>
          <p:nvSpPr>
            <p:cNvPr id="33799" name="Text Box 7"/>
            <p:cNvSpPr txBox="1">
              <a:spLocks noChangeArrowheads="1"/>
            </p:cNvSpPr>
            <p:nvPr/>
          </p:nvSpPr>
          <p:spPr bwMode="auto">
            <a:xfrm>
              <a:off x="3379" y="1528"/>
              <a:ext cx="1123" cy="427"/>
            </a:xfrm>
            <a:prstGeom prst="rect">
              <a:avLst/>
            </a:prstGeom>
            <a:noFill/>
            <a:ln w="6350">
              <a:noFill/>
              <a:miter lim="800000"/>
              <a:headEnd/>
              <a:tailEnd/>
            </a:ln>
          </p:spPr>
          <p:txBody>
            <a:bodyPr lIns="0" tIns="0" rIns="0" bIns="0" anchor="ctr">
              <a:spAutoFit/>
            </a:bodyPr>
            <a:lstStyle/>
            <a:p>
              <a:pPr algn="ctr" eaLnBrk="0" hangingPunct="0"/>
              <a:r>
                <a:rPr kumimoji="1" lang="zh-CN" altLang="en-US" sz="4400" b="1" dirty="0" smtClean="0">
                  <a:latin typeface="微软雅黑" pitchFamily="34" charset="-122"/>
                  <a:ea typeface="微软雅黑" pitchFamily="34" charset="-122"/>
                  <a:cs typeface="Arial" charset="0"/>
                </a:rPr>
                <a:t>？</a:t>
              </a:r>
              <a:endParaRPr kumimoji="1" lang="zh-CN" altLang="en-US" sz="4400" b="1" dirty="0">
                <a:latin typeface="微软雅黑" pitchFamily="34" charset="-122"/>
                <a:ea typeface="微软雅黑" pitchFamily="34" charset="-122"/>
                <a:cs typeface="Arial" charset="0"/>
              </a:endParaRPr>
            </a:p>
          </p:txBody>
        </p:sp>
        <p:sp>
          <p:nvSpPr>
            <p:cNvPr id="33800" name="Oval 8"/>
            <p:cNvSpPr>
              <a:spLocks noChangeArrowheads="1"/>
            </p:cNvSpPr>
            <p:nvPr/>
          </p:nvSpPr>
          <p:spPr bwMode="auto">
            <a:xfrm>
              <a:off x="2109" y="1752"/>
              <a:ext cx="1644" cy="1323"/>
            </a:xfrm>
            <a:prstGeom prst="ellipse">
              <a:avLst/>
            </a:prstGeom>
            <a:solidFill>
              <a:srgbClr val="FF99FF"/>
            </a:solidFill>
            <a:ln w="6350">
              <a:solidFill>
                <a:schemeClr val="tx1"/>
              </a:solidFill>
              <a:round/>
              <a:headEnd/>
              <a:tailEnd/>
            </a:ln>
          </p:spPr>
          <p:txBody>
            <a:bodyPr lIns="0" tIns="0" rIns="0" bIns="0" anchor="ctr">
              <a:spAutoFit/>
            </a:bodyPr>
            <a:lstStyle/>
            <a:p>
              <a:endParaRPr lang="zh-CN" altLang="en-US"/>
            </a:p>
          </p:txBody>
        </p:sp>
        <p:sp>
          <p:nvSpPr>
            <p:cNvPr id="33801" name="Text Box 9"/>
            <p:cNvSpPr txBox="1">
              <a:spLocks noChangeArrowheads="1"/>
            </p:cNvSpPr>
            <p:nvPr/>
          </p:nvSpPr>
          <p:spPr bwMode="auto">
            <a:xfrm>
              <a:off x="2273" y="2228"/>
              <a:ext cx="1305" cy="346"/>
            </a:xfrm>
            <a:prstGeom prst="rect">
              <a:avLst/>
            </a:prstGeom>
            <a:noFill/>
            <a:ln w="6350">
              <a:noFill/>
              <a:miter lim="800000"/>
              <a:headEnd/>
              <a:tailEnd/>
            </a:ln>
          </p:spPr>
          <p:txBody>
            <a:bodyPr lIns="0" tIns="0" rIns="0" bIns="0" anchor="ctr">
              <a:spAutoFit/>
            </a:bodyPr>
            <a:lstStyle/>
            <a:p>
              <a:pPr algn="ctr" eaLnBrk="0" hangingPunct="0"/>
              <a:r>
                <a:rPr lang="zh-CN" altLang="en-US" sz="3600" b="1">
                  <a:solidFill>
                    <a:schemeClr val="bg1"/>
                  </a:solidFill>
                  <a:latin typeface="微软雅黑" pitchFamily="34" charset="-122"/>
                  <a:ea typeface="微软雅黑" pitchFamily="34" charset="-122"/>
                  <a:cs typeface="Arial" charset="0"/>
                </a:rPr>
                <a:t>领导力</a:t>
              </a:r>
            </a:p>
          </p:txBody>
        </p:sp>
        <p:sp>
          <p:nvSpPr>
            <p:cNvPr id="33802" name="Freeform 10"/>
            <p:cNvSpPr>
              <a:spLocks/>
            </p:cNvSpPr>
            <p:nvPr/>
          </p:nvSpPr>
          <p:spPr bwMode="auto">
            <a:xfrm rot="16208708">
              <a:off x="4172" y="1729"/>
              <a:ext cx="259" cy="1483"/>
            </a:xfrm>
            <a:custGeom>
              <a:avLst/>
              <a:gdLst>
                <a:gd name="T0" fmla="*/ 3792 w 198"/>
                <a:gd name="T1" fmla="*/ 24937 h 915"/>
                <a:gd name="T2" fmla="*/ 3792 w 198"/>
                <a:gd name="T3" fmla="*/ 0 h 915"/>
                <a:gd name="T4" fmla="*/ 0 w 198"/>
                <a:gd name="T5" fmla="*/ 93709 h 915"/>
                <a:gd name="T6" fmla="*/ 3744 w 198"/>
                <a:gd name="T7" fmla="*/ 185537 h 915"/>
                <a:gd name="T8" fmla="*/ 3744 w 198"/>
                <a:gd name="T9" fmla="*/ 158151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rgbClr val="00FFFF"/>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33803" name="Freeform 11"/>
            <p:cNvSpPr>
              <a:spLocks/>
            </p:cNvSpPr>
            <p:nvPr/>
          </p:nvSpPr>
          <p:spPr bwMode="auto">
            <a:xfrm rot="5408708">
              <a:off x="1406" y="1592"/>
              <a:ext cx="258" cy="1483"/>
            </a:xfrm>
            <a:custGeom>
              <a:avLst/>
              <a:gdLst>
                <a:gd name="T0" fmla="*/ 3642 w 198"/>
                <a:gd name="T1" fmla="*/ 24937 h 915"/>
                <a:gd name="T2" fmla="*/ 3642 w 198"/>
                <a:gd name="T3" fmla="*/ 0 h 915"/>
                <a:gd name="T4" fmla="*/ 0 w 198"/>
                <a:gd name="T5" fmla="*/ 93709 h 915"/>
                <a:gd name="T6" fmla="*/ 3585 w 198"/>
                <a:gd name="T7" fmla="*/ 185537 h 915"/>
                <a:gd name="T8" fmla="*/ 3585 w 198"/>
                <a:gd name="T9" fmla="*/ 158151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rgbClr val="00FFFF"/>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33804" name="Freeform 12"/>
            <p:cNvSpPr>
              <a:spLocks/>
            </p:cNvSpPr>
            <p:nvPr/>
          </p:nvSpPr>
          <p:spPr bwMode="auto">
            <a:xfrm rot="21591292" flipH="1">
              <a:off x="2925" y="709"/>
              <a:ext cx="321" cy="1193"/>
            </a:xfrm>
            <a:custGeom>
              <a:avLst/>
              <a:gdLst>
                <a:gd name="T0" fmla="*/ 40242 w 198"/>
                <a:gd name="T1" fmla="*/ 2276 h 915"/>
                <a:gd name="T2" fmla="*/ 40242 w 198"/>
                <a:gd name="T3" fmla="*/ 0 h 915"/>
                <a:gd name="T4" fmla="*/ 0 w 198"/>
                <a:gd name="T5" fmla="*/ 8553 h 915"/>
                <a:gd name="T6" fmla="*/ 39611 w 198"/>
                <a:gd name="T7" fmla="*/ 16930 h 915"/>
                <a:gd name="T8" fmla="*/ 39611 w 198"/>
                <a:gd name="T9" fmla="*/ 14437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rgbClr val="FFFC04"/>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33805" name="Freeform 13"/>
            <p:cNvSpPr>
              <a:spLocks/>
            </p:cNvSpPr>
            <p:nvPr/>
          </p:nvSpPr>
          <p:spPr bwMode="auto">
            <a:xfrm rot="10791292" flipH="1">
              <a:off x="2653" y="2931"/>
              <a:ext cx="322" cy="1193"/>
            </a:xfrm>
            <a:custGeom>
              <a:avLst/>
              <a:gdLst>
                <a:gd name="T0" fmla="*/ 41702 w 198"/>
                <a:gd name="T1" fmla="*/ 2276 h 915"/>
                <a:gd name="T2" fmla="*/ 41702 w 198"/>
                <a:gd name="T3" fmla="*/ 0 h 915"/>
                <a:gd name="T4" fmla="*/ 0 w 198"/>
                <a:gd name="T5" fmla="*/ 8553 h 915"/>
                <a:gd name="T6" fmla="*/ 41032 w 198"/>
                <a:gd name="T7" fmla="*/ 16930 h 915"/>
                <a:gd name="T8" fmla="*/ 41032 w 198"/>
                <a:gd name="T9" fmla="*/ 14437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rgbClr val="FFFC04"/>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33806" name="Text Box 14"/>
            <p:cNvSpPr txBox="1">
              <a:spLocks noChangeArrowheads="1"/>
            </p:cNvSpPr>
            <p:nvPr/>
          </p:nvSpPr>
          <p:spPr bwMode="auto">
            <a:xfrm>
              <a:off x="1383" y="1309"/>
              <a:ext cx="1388" cy="427"/>
            </a:xfrm>
            <a:prstGeom prst="rect">
              <a:avLst/>
            </a:prstGeom>
            <a:noFill/>
            <a:ln w="6350">
              <a:noFill/>
              <a:miter lim="800000"/>
              <a:headEnd/>
              <a:tailEnd/>
            </a:ln>
          </p:spPr>
          <p:txBody>
            <a:bodyPr lIns="0" tIns="0" rIns="0" bIns="0" anchor="ctr">
              <a:spAutoFit/>
            </a:bodyPr>
            <a:lstStyle/>
            <a:p>
              <a:pPr algn="ctr" eaLnBrk="0" hangingPunct="0"/>
              <a:r>
                <a:rPr kumimoji="1" lang="zh-CN" altLang="en-US" sz="4400" b="1" dirty="0" smtClean="0">
                  <a:latin typeface="微软雅黑" pitchFamily="34" charset="-122"/>
                  <a:ea typeface="微软雅黑" pitchFamily="34" charset="-122"/>
                  <a:cs typeface="Arial" charset="0"/>
                </a:rPr>
                <a:t>？</a:t>
              </a:r>
              <a:endParaRPr kumimoji="1" lang="zh-CN" altLang="en-US" sz="4400" b="1" dirty="0">
                <a:latin typeface="微软雅黑" pitchFamily="34" charset="-122"/>
                <a:ea typeface="微软雅黑" pitchFamily="34" charset="-122"/>
                <a:cs typeface="Arial" charset="0"/>
              </a:endParaRPr>
            </a:p>
          </p:txBody>
        </p:sp>
        <p:sp>
          <p:nvSpPr>
            <p:cNvPr id="33807" name="Text Box 15"/>
            <p:cNvSpPr txBox="1">
              <a:spLocks noChangeArrowheads="1"/>
            </p:cNvSpPr>
            <p:nvPr/>
          </p:nvSpPr>
          <p:spPr bwMode="auto">
            <a:xfrm>
              <a:off x="1202" y="2753"/>
              <a:ext cx="1238" cy="427"/>
            </a:xfrm>
            <a:prstGeom prst="rect">
              <a:avLst/>
            </a:prstGeom>
            <a:noFill/>
            <a:ln w="6350">
              <a:noFill/>
              <a:miter lim="800000"/>
              <a:headEnd/>
              <a:tailEnd/>
            </a:ln>
          </p:spPr>
          <p:txBody>
            <a:bodyPr lIns="0" tIns="0" rIns="0" bIns="0" anchor="ctr">
              <a:spAutoFit/>
            </a:bodyPr>
            <a:lstStyle/>
            <a:p>
              <a:pPr algn="ctr" eaLnBrk="0" hangingPunct="0"/>
              <a:r>
                <a:rPr kumimoji="1" lang="zh-CN" altLang="en-US" sz="4400" b="1" dirty="0" smtClean="0">
                  <a:latin typeface="微软雅黑" pitchFamily="34" charset="-122"/>
                  <a:ea typeface="微软雅黑" pitchFamily="34" charset="-122"/>
                  <a:cs typeface="Arial" charset="0"/>
                </a:rPr>
                <a:t>？</a:t>
              </a:r>
              <a:endParaRPr kumimoji="1" lang="zh-CN" altLang="en-US" sz="4400" b="1" dirty="0">
                <a:latin typeface="微软雅黑" pitchFamily="34" charset="-122"/>
                <a:ea typeface="微软雅黑" pitchFamily="34" charset="-122"/>
                <a:cs typeface="Arial" charset="0"/>
              </a:endParaRPr>
            </a:p>
          </p:txBody>
        </p:sp>
        <p:sp>
          <p:nvSpPr>
            <p:cNvPr id="33808" name="Text Box 16"/>
            <p:cNvSpPr txBox="1">
              <a:spLocks noChangeArrowheads="1"/>
            </p:cNvSpPr>
            <p:nvPr/>
          </p:nvSpPr>
          <p:spPr bwMode="auto">
            <a:xfrm>
              <a:off x="3288" y="3025"/>
              <a:ext cx="916" cy="427"/>
            </a:xfrm>
            <a:prstGeom prst="rect">
              <a:avLst/>
            </a:prstGeom>
            <a:noFill/>
            <a:ln w="6350">
              <a:noFill/>
              <a:miter lim="800000"/>
              <a:headEnd/>
              <a:tailEnd/>
            </a:ln>
          </p:spPr>
          <p:txBody>
            <a:bodyPr lIns="0" tIns="0" rIns="0" bIns="0" anchor="ctr">
              <a:spAutoFit/>
            </a:bodyPr>
            <a:lstStyle/>
            <a:p>
              <a:pPr algn="ctr" eaLnBrk="0" hangingPunct="0"/>
              <a:r>
                <a:rPr kumimoji="1" lang="zh-CN" altLang="en-US" sz="4400" b="1" dirty="0" smtClean="0">
                  <a:latin typeface="微软雅黑" pitchFamily="34" charset="-122"/>
                  <a:ea typeface="微软雅黑" pitchFamily="34" charset="-122"/>
                  <a:cs typeface="Arial" charset="0"/>
                </a:rPr>
                <a:t>？</a:t>
              </a:r>
              <a:endParaRPr kumimoji="1" lang="zh-CN" altLang="en-US" sz="4400" b="1" dirty="0">
                <a:latin typeface="微软雅黑" pitchFamily="34" charset="-122"/>
                <a:ea typeface="微软雅黑" pitchFamily="34" charset="-122"/>
                <a:cs typeface="Arial" charset="0"/>
              </a:endParaRPr>
            </a:p>
          </p:txBody>
        </p:sp>
      </p:grpSp>
      <p:sp>
        <p:nvSpPr>
          <p:cNvPr id="33794" name="Rectangle 17"/>
          <p:cNvSpPr>
            <a:spLocks noGrp="1" noChangeArrowheads="1"/>
          </p:cNvSpPr>
          <p:nvPr>
            <p:ph type="title" idx="4294967295"/>
          </p:nvPr>
        </p:nvSpPr>
        <p:spPr bwMode="auto">
          <a:xfrm>
            <a:off x="2570163" y="188913"/>
            <a:ext cx="7129462" cy="674687"/>
          </a:xfrm>
          <a:prstGeom prst="rect">
            <a:avLst/>
          </a:prstGeom>
          <a:noFill/>
          <a:ln algn="ctr">
            <a:miter lim="800000"/>
            <a:headEnd/>
            <a:tailEnd/>
          </a:ln>
        </p:spPr>
        <p:txBody>
          <a:bodyPr/>
          <a:lstStyle/>
          <a:p>
            <a:r>
              <a:rPr lang="zh-CN" altLang="en-US" b="1" smtClean="0">
                <a:solidFill>
                  <a:schemeClr val="hlink"/>
                </a:solidFill>
                <a:ea typeface="微软雅黑" pitchFamily="34" charset="-122"/>
              </a:rPr>
              <a:t>领导者的作用究竟是什么？</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497090"/>
                                        </p:tgtEl>
                                        <p:attrNameLst>
                                          <p:attrName>style.visibility</p:attrName>
                                        </p:attrNameLst>
                                      </p:cBhvr>
                                      <p:to>
                                        <p:strVal val="visible"/>
                                      </p:to>
                                    </p:set>
                                    <p:animEffect transition="in" filter="diamond(in)">
                                      <p:cBhvr>
                                        <p:cTn id="7" dur="2000"/>
                                        <p:tgtEl>
                                          <p:spTgt spid="1497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idx="4294967295"/>
          </p:nvPr>
        </p:nvSpPr>
        <p:spPr bwMode="auto">
          <a:xfrm>
            <a:off x="2211388" y="188913"/>
            <a:ext cx="7416800" cy="714375"/>
          </a:xfrm>
          <a:prstGeom prst="rect">
            <a:avLst/>
          </a:prstGeom>
          <a:noFill/>
          <a:ln algn="ctr">
            <a:miter lim="800000"/>
            <a:headEnd/>
            <a:tailEnd/>
          </a:ln>
        </p:spPr>
        <p:txBody>
          <a:bodyPr/>
          <a:lstStyle/>
          <a:p>
            <a:r>
              <a:rPr lang="zh-CN" altLang="en-US" b="1" dirty="0" smtClean="0">
                <a:solidFill>
                  <a:schemeClr val="hlink"/>
                </a:solidFill>
                <a:ea typeface="微软雅黑" pitchFamily="34" charset="-122"/>
              </a:rPr>
              <a:t>刘邦何以成功？</a:t>
            </a:r>
            <a:endParaRPr lang="zh-CN" altLang="zh-CN" b="1" dirty="0" smtClean="0">
              <a:solidFill>
                <a:schemeClr val="hlink"/>
              </a:solidFill>
              <a:ea typeface="微软雅黑" pitchFamily="34" charset="-122"/>
            </a:endParaRPr>
          </a:p>
        </p:txBody>
      </p:sp>
      <p:sp>
        <p:nvSpPr>
          <p:cNvPr id="69634" name="Rectangle 3"/>
          <p:cNvSpPr>
            <a:spLocks noGrp="1" noChangeArrowheads="1"/>
          </p:cNvSpPr>
          <p:nvPr>
            <p:ph type="body" idx="4294967295"/>
          </p:nvPr>
        </p:nvSpPr>
        <p:spPr bwMode="auto">
          <a:xfrm>
            <a:off x="411163" y="1196975"/>
            <a:ext cx="6902458" cy="5327650"/>
          </a:xfrm>
          <a:prstGeom prst="rect">
            <a:avLst/>
          </a:prstGeom>
          <a:solidFill>
            <a:srgbClr val="FFFC04"/>
          </a:solidFill>
          <a:ln>
            <a:miter lim="800000"/>
            <a:headEnd/>
            <a:tailEnd/>
          </a:ln>
        </p:spPr>
        <p:txBody>
          <a:bodyPr/>
          <a:lstStyle/>
          <a:p>
            <a:pPr>
              <a:lnSpc>
                <a:spcPts val="5200"/>
              </a:lnSpc>
              <a:spcBef>
                <a:spcPts val="0"/>
              </a:spcBef>
            </a:pPr>
            <a:r>
              <a:rPr lang="zh-CN" altLang="en-US" sz="3600" b="1" dirty="0" smtClean="0">
                <a:latin typeface="微软雅黑" pitchFamily="34" charset="-122"/>
                <a:ea typeface="微软雅黑" pitchFamily="34" charset="-122"/>
              </a:rPr>
              <a:t>“夫运筹于帷幄之中，决胜于千里之外，吾不如子房；镇国家，抚百姓，给饷馈，不绝粮道，吾不如萧何；连百万之众，战必克，攻必胜，吾不如韩信。三者皆人杰，吾能用之，此吾所以取天下也。”</a:t>
            </a:r>
            <a:endParaRPr lang="en-US" altLang="zh-CN" sz="3600" b="1" dirty="0" smtClean="0">
              <a:latin typeface="微软雅黑" pitchFamily="34" charset="-122"/>
              <a:ea typeface="微软雅黑" pitchFamily="34" charset="-122"/>
            </a:endParaRPr>
          </a:p>
          <a:p>
            <a:pPr>
              <a:lnSpc>
                <a:spcPts val="4800"/>
              </a:lnSpc>
              <a:spcBef>
                <a:spcPts val="0"/>
              </a:spcBef>
              <a:buNone/>
            </a:pPr>
            <a:r>
              <a:rPr lang="en-US" altLang="zh-CN" sz="3600" b="1" dirty="0" smtClean="0">
                <a:latin typeface="微软雅黑" pitchFamily="34" charset="-122"/>
                <a:ea typeface="微软雅黑" pitchFamily="34" charset="-122"/>
              </a:rPr>
              <a:t>                ——</a:t>
            </a:r>
            <a:r>
              <a:rPr lang="zh-CN" altLang="en-US" sz="3600" b="1" dirty="0" smtClean="0">
                <a:latin typeface="微软雅黑" pitchFamily="34" charset="-122"/>
                <a:ea typeface="微软雅黑" pitchFamily="34" charset="-122"/>
              </a:rPr>
              <a:t>刘邦的成功之道</a:t>
            </a:r>
            <a:endParaRPr lang="zh-CN" altLang="en-US" sz="3600" b="1" dirty="0">
              <a:latin typeface="微软雅黑" pitchFamily="34" charset="-122"/>
              <a:ea typeface="微软雅黑" pitchFamily="34" charset="-122"/>
            </a:endParaRPr>
          </a:p>
        </p:txBody>
      </p:sp>
      <p:pic>
        <p:nvPicPr>
          <p:cNvPr id="1845250" name="Picture 2" descr="c:\users\administrator\appdata\roaming\360se6\User Data\temp\20140424182658-94849058.jpg"/>
          <p:cNvPicPr>
            <a:picLocks noChangeAspect="1" noChangeArrowheads="1"/>
          </p:cNvPicPr>
          <p:nvPr/>
        </p:nvPicPr>
        <p:blipFill>
          <a:blip r:embed="rId2" cstate="print"/>
          <a:srcRect/>
          <a:stretch>
            <a:fillRect/>
          </a:stretch>
        </p:blipFill>
        <p:spPr bwMode="auto">
          <a:xfrm>
            <a:off x="7456497" y="1214422"/>
            <a:ext cx="4429156" cy="5143536"/>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idx="4294967295"/>
          </p:nvPr>
        </p:nvSpPr>
        <p:spPr bwMode="auto">
          <a:xfrm>
            <a:off x="2714625" y="188913"/>
            <a:ext cx="3703638"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团队成员角色 </a:t>
            </a:r>
          </a:p>
        </p:txBody>
      </p:sp>
      <p:sp>
        <p:nvSpPr>
          <p:cNvPr id="61442" name="Rectangle 3"/>
          <p:cNvSpPr>
            <a:spLocks noGrp="1" noChangeArrowheads="1"/>
          </p:cNvSpPr>
          <p:nvPr>
            <p:ph type="body" idx="4294967295"/>
          </p:nvPr>
        </p:nvSpPr>
        <p:spPr bwMode="auto">
          <a:xfrm>
            <a:off x="239713" y="1052513"/>
            <a:ext cx="5757862" cy="5500687"/>
          </a:xfrm>
          <a:prstGeom prst="rect">
            <a:avLst/>
          </a:prstGeom>
          <a:solidFill>
            <a:srgbClr val="00FFFF"/>
          </a:solidFill>
          <a:ln>
            <a:solidFill>
              <a:srgbClr val="000000"/>
            </a:solidFill>
            <a:miter lim="800000"/>
            <a:headEnd/>
            <a:tailEnd/>
          </a:ln>
        </p:spPr>
        <p:txBody>
          <a:bodyPr lIns="90170" tIns="46990" rIns="90170" bIns="46990"/>
          <a:lstStyle/>
          <a:p>
            <a:pPr>
              <a:lnSpc>
                <a:spcPct val="135000"/>
              </a:lnSpc>
              <a:spcBef>
                <a:spcPct val="0"/>
              </a:spcBef>
            </a:pPr>
            <a:r>
              <a:rPr lang="zh-CN" altLang="en-US" sz="3600" b="1" smtClean="0">
                <a:solidFill>
                  <a:srgbClr val="080808"/>
                </a:solidFill>
                <a:latin typeface="微软雅黑" pitchFamily="34" charset="-122"/>
                <a:ea typeface="微软雅黑" pitchFamily="34" charset="-122"/>
              </a:rPr>
              <a:t>英国剑桥产业培训研究部前主任贝尔宾博士和他的同事们经过多年在澳洲和英国的研究与实践，提出了著名的贝尔宾团队角色理论 。</a:t>
            </a:r>
          </a:p>
          <a:p>
            <a:pPr>
              <a:lnSpc>
                <a:spcPct val="135000"/>
              </a:lnSpc>
              <a:spcBef>
                <a:spcPct val="0"/>
              </a:spcBef>
            </a:pPr>
            <a:r>
              <a:rPr lang="zh-CN" altLang="en-US" sz="3600" b="1" smtClean="0">
                <a:solidFill>
                  <a:srgbClr val="080808"/>
                </a:solidFill>
                <a:latin typeface="微软雅黑" pitchFamily="34" charset="-122"/>
                <a:ea typeface="微软雅黑" pitchFamily="34" charset="-122"/>
              </a:rPr>
              <a:t>八种团队角色</a:t>
            </a:r>
            <a:r>
              <a:rPr lang="zh-CN" altLang="en-US" b="1" smtClean="0">
                <a:solidFill>
                  <a:srgbClr val="080808"/>
                </a:solidFill>
                <a:latin typeface="微软雅黑" pitchFamily="34" charset="-122"/>
                <a:ea typeface="微软雅黑" pitchFamily="34" charset="-122"/>
              </a:rPr>
              <a:t> </a:t>
            </a:r>
          </a:p>
        </p:txBody>
      </p:sp>
      <p:pic>
        <p:nvPicPr>
          <p:cNvPr id="61443" name="Picture 4" descr="角色"/>
          <p:cNvPicPr>
            <a:picLocks noChangeAspect="1" noChangeArrowheads="1"/>
          </p:cNvPicPr>
          <p:nvPr/>
        </p:nvPicPr>
        <p:blipFill>
          <a:blip r:embed="rId2" cstate="print"/>
          <a:srcRect/>
          <a:stretch>
            <a:fillRect/>
          </a:stretch>
        </p:blipFill>
        <p:spPr bwMode="auto">
          <a:xfrm>
            <a:off x="6200775" y="1143000"/>
            <a:ext cx="5692775" cy="5410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idx="4294967295"/>
          </p:nvPr>
        </p:nvSpPr>
        <p:spPr bwMode="auto">
          <a:xfrm>
            <a:off x="2570163" y="188913"/>
            <a:ext cx="2419350"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团队角色</a:t>
            </a:r>
          </a:p>
        </p:txBody>
      </p:sp>
      <p:sp>
        <p:nvSpPr>
          <p:cNvPr id="62466" name="Text Box 3"/>
          <p:cNvSpPr txBox="1">
            <a:spLocks noChangeArrowheads="1"/>
          </p:cNvSpPr>
          <p:nvPr/>
        </p:nvSpPr>
        <p:spPr bwMode="auto">
          <a:xfrm>
            <a:off x="698500" y="1844675"/>
            <a:ext cx="11193463" cy="3409950"/>
          </a:xfrm>
          <a:prstGeom prst="rect">
            <a:avLst/>
          </a:prstGeom>
          <a:solidFill>
            <a:srgbClr val="00FFFF"/>
          </a:solidFill>
          <a:ln w="9525">
            <a:noFill/>
            <a:miter lim="800000"/>
            <a:headEnd/>
            <a:tailEnd/>
          </a:ln>
        </p:spPr>
        <p:txBody>
          <a:bodyPr lIns="90170" tIns="46990" rIns="90170" bIns="46990" anchor="b">
            <a:spAutoFit/>
          </a:bodyPr>
          <a:lstStyle/>
          <a:p>
            <a:pPr>
              <a:lnSpc>
                <a:spcPct val="165000"/>
              </a:lnSpc>
              <a:spcBef>
                <a:spcPct val="50000"/>
              </a:spcBef>
              <a:buFont typeface="Arial" charset="0"/>
              <a:buNone/>
            </a:pPr>
            <a:r>
              <a:rPr lang="zh-CN" altLang="en-US" sz="2400" b="1">
                <a:solidFill>
                  <a:schemeClr val="tx2"/>
                </a:solidFill>
                <a:latin typeface="方正黑体简体"/>
                <a:ea typeface="方正黑体简体"/>
                <a:cs typeface="方正黑体简体"/>
              </a:rPr>
              <a:t>    </a:t>
            </a:r>
            <a:r>
              <a:rPr lang="zh-CN" altLang="en-US" sz="4400" b="1">
                <a:solidFill>
                  <a:srgbClr val="FF3300"/>
                </a:solidFill>
                <a:latin typeface="方正黑体简体"/>
                <a:ea typeface="微软雅黑" pitchFamily="34" charset="-122"/>
              </a:rPr>
              <a:t>团队角色</a:t>
            </a:r>
            <a:r>
              <a:rPr lang="zh-CN" altLang="en-US" sz="4400" b="1">
                <a:solidFill>
                  <a:schemeClr val="tx2"/>
                </a:solidFill>
                <a:latin typeface="方正黑体简体"/>
                <a:ea typeface="微软雅黑" pitchFamily="34" charset="-122"/>
              </a:rPr>
              <a:t>是指团队成员为了推动整个团队的发展而与其他成员进行交往所表现出来的特有的</a:t>
            </a:r>
            <a:r>
              <a:rPr lang="zh-CN" altLang="en-US" sz="4400" b="1">
                <a:solidFill>
                  <a:srgbClr val="FF3300"/>
                </a:solidFill>
                <a:latin typeface="方正黑体简体"/>
                <a:ea typeface="微软雅黑" pitchFamily="34" charset="-122"/>
              </a:rPr>
              <a:t>行为方式。</a:t>
            </a:r>
            <a:endParaRPr lang="zh-CN" altLang="en-US" sz="4400" b="1">
              <a:solidFill>
                <a:srgbClr val="FF3300"/>
              </a:solidFill>
              <a:ea typeface="微软雅黑" pitchFamily="34" charset="-122"/>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8913" name="Picture 1" descr="C:\Users\qizhh\Desktop\2017年齐振宏简介和课纲\简介.png"/>
          <p:cNvPicPr>
            <a:picLocks noChangeAspect="1" noChangeArrowheads="1"/>
          </p:cNvPicPr>
          <p:nvPr/>
        </p:nvPicPr>
        <p:blipFill>
          <a:blip r:embed="rId2" cstate="print"/>
          <a:srcRect/>
          <a:stretch>
            <a:fillRect/>
          </a:stretch>
        </p:blipFill>
        <p:spPr bwMode="auto">
          <a:xfrm>
            <a:off x="0" y="1"/>
            <a:ext cx="12198350" cy="6857999"/>
          </a:xfrm>
          <a:prstGeom prst="rect">
            <a:avLst/>
          </a:prstGeom>
          <a:noFill/>
        </p:spPr>
      </p:pic>
      <p:sp>
        <p:nvSpPr>
          <p:cNvPr id="3" name="矩形 2"/>
          <p:cNvSpPr/>
          <p:nvPr/>
        </p:nvSpPr>
        <p:spPr>
          <a:xfrm>
            <a:off x="0" y="836712"/>
            <a:ext cx="12198350" cy="10795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pic>
        <p:nvPicPr>
          <p:cNvPr id="5053441" name="Picture 1" descr="齐振宏5"/>
          <p:cNvPicPr>
            <a:picLocks noChangeAspect="1" noChangeArrowheads="1"/>
          </p:cNvPicPr>
          <p:nvPr/>
        </p:nvPicPr>
        <p:blipFill>
          <a:blip r:embed="rId3" cstate="print"/>
          <a:srcRect/>
          <a:stretch>
            <a:fillRect/>
          </a:stretch>
        </p:blipFill>
        <p:spPr bwMode="auto">
          <a:xfrm>
            <a:off x="122511" y="980728"/>
            <a:ext cx="5472608" cy="576064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body" idx="4294967295"/>
          </p:nvPr>
        </p:nvSpPr>
        <p:spPr bwMode="auto">
          <a:xfrm>
            <a:off x="508000" y="1066800"/>
            <a:ext cx="11283950" cy="5334000"/>
          </a:xfrm>
          <a:prstGeom prst="rect">
            <a:avLst/>
          </a:prstGeom>
          <a:solidFill>
            <a:srgbClr val="FFFF00"/>
          </a:solidFill>
          <a:ln>
            <a:solidFill>
              <a:srgbClr val="000000"/>
            </a:solidFill>
            <a:miter lim="800000"/>
            <a:headEnd/>
            <a:tailEnd/>
          </a:ln>
        </p:spPr>
        <p:txBody>
          <a:bodyPr/>
          <a:lstStyle/>
          <a:p>
            <a:pPr>
              <a:lnSpc>
                <a:spcPct val="110000"/>
              </a:lnSpc>
              <a:spcBef>
                <a:spcPct val="0"/>
              </a:spcBef>
              <a:buFont typeface="Arial" charset="0"/>
              <a:buNone/>
            </a:pPr>
            <a:r>
              <a:rPr lang="zh-CN" altLang="en-US" b="1" smtClean="0">
                <a:solidFill>
                  <a:srgbClr val="FF3300"/>
                </a:solidFill>
                <a:latin typeface="微软雅黑" pitchFamily="34" charset="-122"/>
                <a:ea typeface="微软雅黑" pitchFamily="34" charset="-122"/>
              </a:rPr>
              <a:t>一、我认为我能为团队做出贡献的是：</a:t>
            </a:r>
          </a:p>
          <a:p>
            <a:pPr>
              <a:lnSpc>
                <a:spcPct val="110000"/>
              </a:lnSpc>
              <a:spcBef>
                <a:spcPct val="0"/>
              </a:spcBef>
              <a:buFont typeface="Arial" charset="0"/>
              <a:buNone/>
            </a:pPr>
            <a:r>
              <a:rPr lang="en-US" altLang="zh-CN" sz="2800" b="1" smtClean="0">
                <a:latin typeface="微软雅黑" pitchFamily="34" charset="-122"/>
                <a:ea typeface="微软雅黑" pitchFamily="34" charset="-122"/>
              </a:rPr>
              <a:t>A</a:t>
            </a:r>
            <a:r>
              <a:rPr lang="zh-CN" altLang="en-US" sz="2800" b="1" smtClean="0">
                <a:latin typeface="微软雅黑" pitchFamily="34" charset="-122"/>
                <a:ea typeface="微软雅黑" pitchFamily="34" charset="-122"/>
              </a:rPr>
              <a:t>、 我能很快地发现并把握住新的机遇</a:t>
            </a:r>
          </a:p>
          <a:p>
            <a:pPr>
              <a:lnSpc>
                <a:spcPct val="110000"/>
              </a:lnSpc>
              <a:spcBef>
                <a:spcPct val="0"/>
              </a:spcBef>
              <a:buFont typeface="Arial" charset="0"/>
              <a:buNone/>
            </a:pPr>
            <a:r>
              <a:rPr lang="en-US" altLang="zh-CN" sz="2800" b="1" smtClean="0">
                <a:latin typeface="微软雅黑" pitchFamily="34" charset="-122"/>
                <a:ea typeface="微软雅黑" pitchFamily="34" charset="-122"/>
              </a:rPr>
              <a:t>B</a:t>
            </a:r>
            <a:r>
              <a:rPr lang="zh-CN" altLang="en-US" sz="2800" b="1" smtClean="0">
                <a:latin typeface="微软雅黑" pitchFamily="34" charset="-122"/>
                <a:ea typeface="微软雅黑" pitchFamily="34" charset="-122"/>
              </a:rPr>
              <a:t>、 我能与各种类型的人一起合作共事</a:t>
            </a:r>
          </a:p>
          <a:p>
            <a:pPr>
              <a:lnSpc>
                <a:spcPct val="110000"/>
              </a:lnSpc>
              <a:spcBef>
                <a:spcPct val="0"/>
              </a:spcBef>
              <a:buFont typeface="Arial" charset="0"/>
              <a:buNone/>
            </a:pPr>
            <a:r>
              <a:rPr lang="en-US" altLang="zh-CN" sz="2800" b="1" smtClean="0">
                <a:latin typeface="微软雅黑" pitchFamily="34" charset="-122"/>
                <a:ea typeface="微软雅黑" pitchFamily="34" charset="-122"/>
              </a:rPr>
              <a:t>C</a:t>
            </a:r>
            <a:r>
              <a:rPr lang="zh-CN" altLang="en-US" sz="2800" b="1" smtClean="0">
                <a:latin typeface="微软雅黑" pitchFamily="34" charset="-122"/>
                <a:ea typeface="微软雅黑" pitchFamily="34" charset="-122"/>
              </a:rPr>
              <a:t>、 我生来就爱出主意</a:t>
            </a:r>
          </a:p>
          <a:p>
            <a:pPr>
              <a:lnSpc>
                <a:spcPct val="110000"/>
              </a:lnSpc>
              <a:spcBef>
                <a:spcPct val="0"/>
              </a:spcBef>
              <a:buFont typeface="Arial" charset="0"/>
              <a:buNone/>
            </a:pPr>
            <a:r>
              <a:rPr lang="en-US" altLang="zh-CN" sz="2800" b="1" smtClean="0">
                <a:latin typeface="微软雅黑" pitchFamily="34" charset="-122"/>
                <a:ea typeface="微软雅黑" pitchFamily="34" charset="-122"/>
              </a:rPr>
              <a:t>D</a:t>
            </a:r>
            <a:r>
              <a:rPr lang="zh-CN" altLang="en-US" sz="2800" b="1" smtClean="0">
                <a:latin typeface="微软雅黑" pitchFamily="34" charset="-122"/>
                <a:ea typeface="微软雅黑" pitchFamily="34" charset="-122"/>
              </a:rPr>
              <a:t>、 我的能力在于，一旦发现某些对实现集体目标很有价值的人，我就及时把他们推荐出来</a:t>
            </a:r>
          </a:p>
          <a:p>
            <a:pPr>
              <a:lnSpc>
                <a:spcPct val="110000"/>
              </a:lnSpc>
              <a:spcBef>
                <a:spcPct val="0"/>
              </a:spcBef>
              <a:buFont typeface="Arial" charset="0"/>
              <a:buNone/>
            </a:pPr>
            <a:r>
              <a:rPr lang="en-US" altLang="zh-CN" sz="2800" b="1" smtClean="0">
                <a:latin typeface="微软雅黑" pitchFamily="34" charset="-122"/>
                <a:ea typeface="微软雅黑" pitchFamily="34" charset="-122"/>
              </a:rPr>
              <a:t>E</a:t>
            </a:r>
            <a:r>
              <a:rPr lang="zh-CN" altLang="en-US" sz="2800" b="1" smtClean="0">
                <a:latin typeface="微软雅黑" pitchFamily="34" charset="-122"/>
                <a:ea typeface="微软雅黑" pitchFamily="34" charset="-122"/>
              </a:rPr>
              <a:t>、 我能把事情办成，这主要靠我个人的实力</a:t>
            </a:r>
          </a:p>
          <a:p>
            <a:pPr>
              <a:lnSpc>
                <a:spcPct val="110000"/>
              </a:lnSpc>
              <a:spcBef>
                <a:spcPct val="0"/>
              </a:spcBef>
              <a:buFont typeface="Arial" charset="0"/>
              <a:buNone/>
            </a:pPr>
            <a:r>
              <a:rPr lang="en-US" altLang="zh-CN" sz="2800" b="1" smtClean="0">
                <a:latin typeface="微软雅黑" pitchFamily="34" charset="-122"/>
                <a:ea typeface="微软雅黑" pitchFamily="34" charset="-122"/>
              </a:rPr>
              <a:t>F</a:t>
            </a:r>
            <a:r>
              <a:rPr lang="zh-CN" altLang="en-US" sz="2800" b="1" smtClean="0">
                <a:latin typeface="微软雅黑" pitchFamily="34" charset="-122"/>
                <a:ea typeface="微软雅黑" pitchFamily="34" charset="-122"/>
              </a:rPr>
              <a:t>、 如果最终能导致有益的结果，我愿面对暂时冷遇</a:t>
            </a:r>
          </a:p>
          <a:p>
            <a:pPr>
              <a:lnSpc>
                <a:spcPct val="110000"/>
              </a:lnSpc>
              <a:spcBef>
                <a:spcPct val="0"/>
              </a:spcBef>
              <a:buFont typeface="Arial" charset="0"/>
              <a:buNone/>
            </a:pPr>
            <a:r>
              <a:rPr lang="en-US" altLang="zh-CN" sz="2800" b="1" smtClean="0">
                <a:latin typeface="微软雅黑" pitchFamily="34" charset="-122"/>
                <a:ea typeface="微软雅黑" pitchFamily="34" charset="-122"/>
              </a:rPr>
              <a:t>G</a:t>
            </a:r>
            <a:r>
              <a:rPr lang="zh-CN" altLang="en-US" sz="2800" b="1" smtClean="0">
                <a:latin typeface="微软雅黑" pitchFamily="34" charset="-122"/>
                <a:ea typeface="微软雅黑" pitchFamily="34" charset="-122"/>
              </a:rPr>
              <a:t>、 我通常能意识到什么是现实的，什么是可能的</a:t>
            </a:r>
          </a:p>
          <a:p>
            <a:pPr>
              <a:lnSpc>
                <a:spcPct val="110000"/>
              </a:lnSpc>
              <a:spcBef>
                <a:spcPct val="0"/>
              </a:spcBef>
              <a:buFont typeface="Arial" charset="0"/>
              <a:buNone/>
            </a:pPr>
            <a:r>
              <a:rPr lang="en-US" altLang="zh-CN" sz="2800" b="1" smtClean="0">
                <a:latin typeface="微软雅黑" pitchFamily="34" charset="-122"/>
                <a:ea typeface="微软雅黑" pitchFamily="34" charset="-122"/>
              </a:rPr>
              <a:t>H</a:t>
            </a:r>
            <a:r>
              <a:rPr lang="zh-CN" altLang="en-US" sz="2800" b="1" smtClean="0">
                <a:latin typeface="微软雅黑" pitchFamily="34" charset="-122"/>
                <a:ea typeface="微软雅黑" pitchFamily="34" charset="-122"/>
              </a:rPr>
              <a:t>、 在选择行动方案时，我能不带倾向性，也不带偏见地提出一个合理的替代方案</a:t>
            </a:r>
          </a:p>
        </p:txBody>
      </p:sp>
      <p:sp>
        <p:nvSpPr>
          <p:cNvPr id="65538" name="Rectangle 3"/>
          <p:cNvSpPr>
            <a:spLocks noGrp="1" noChangeArrowheads="1"/>
          </p:cNvSpPr>
          <p:nvPr>
            <p:ph type="title" idx="4294967295"/>
          </p:nvPr>
        </p:nvSpPr>
        <p:spPr bwMode="auto">
          <a:xfrm>
            <a:off x="2643188" y="260350"/>
            <a:ext cx="3536950"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团队角色测试</a:t>
            </a:r>
          </a:p>
        </p:txBody>
      </p:sp>
    </p:spTree>
  </p:cSld>
  <p:clrMapOvr>
    <a:masterClrMapping/>
  </p:clrMapOvr>
  <p:transition advTm="9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body" idx="4294967295"/>
          </p:nvPr>
        </p:nvSpPr>
        <p:spPr bwMode="auto">
          <a:xfrm>
            <a:off x="554038" y="1143000"/>
            <a:ext cx="11283950" cy="5310188"/>
          </a:xfrm>
          <a:prstGeom prst="rect">
            <a:avLst/>
          </a:prstGeom>
          <a:solidFill>
            <a:srgbClr val="00FFFF"/>
          </a:solidFill>
          <a:ln>
            <a:solidFill>
              <a:srgbClr val="000000"/>
            </a:solidFill>
            <a:miter lim="800000"/>
            <a:headEnd/>
            <a:tailEnd/>
          </a:ln>
        </p:spPr>
        <p:txBody>
          <a:bodyPr/>
          <a:lstStyle/>
          <a:p>
            <a:pPr>
              <a:lnSpc>
                <a:spcPct val="130000"/>
              </a:lnSpc>
              <a:spcBef>
                <a:spcPct val="0"/>
              </a:spcBef>
              <a:buFont typeface="Arial" charset="0"/>
              <a:buNone/>
            </a:pPr>
            <a:r>
              <a:rPr lang="zh-CN" altLang="en-US" sz="2800" b="1" smtClean="0">
                <a:solidFill>
                  <a:srgbClr val="FF3300"/>
                </a:solidFill>
                <a:latin typeface="微软雅黑" pitchFamily="34" charset="-122"/>
                <a:ea typeface="微软雅黑" pitchFamily="34" charset="-122"/>
              </a:rPr>
              <a:t>二、在团队中，我可能有的弱点是：</a:t>
            </a:r>
          </a:p>
          <a:p>
            <a:pPr>
              <a:lnSpc>
                <a:spcPct val="130000"/>
              </a:lnSpc>
              <a:spcBef>
                <a:spcPct val="0"/>
              </a:spcBef>
              <a:buFont typeface="Arial" charset="0"/>
              <a:buNone/>
            </a:pPr>
            <a:r>
              <a:rPr lang="en-US" altLang="zh-CN" sz="2800" b="1" smtClean="0">
                <a:latin typeface="微软雅黑" pitchFamily="34" charset="-122"/>
                <a:ea typeface="微软雅黑" pitchFamily="34" charset="-122"/>
              </a:rPr>
              <a:t>A</a:t>
            </a:r>
            <a:r>
              <a:rPr lang="zh-CN" altLang="en-US" sz="2800" b="1" smtClean="0">
                <a:latin typeface="微软雅黑" pitchFamily="34" charset="-122"/>
                <a:ea typeface="微软雅黑" pitchFamily="34" charset="-122"/>
              </a:rPr>
              <a:t>、如果会议没有得到很好的组织、控制和主持，我会感到不痛快</a:t>
            </a:r>
          </a:p>
          <a:p>
            <a:pPr>
              <a:lnSpc>
                <a:spcPct val="130000"/>
              </a:lnSpc>
              <a:spcBef>
                <a:spcPct val="0"/>
              </a:spcBef>
              <a:buFont typeface="Arial" charset="0"/>
              <a:buNone/>
            </a:pPr>
            <a:r>
              <a:rPr lang="en-US" altLang="zh-CN" sz="2800" b="1" smtClean="0">
                <a:latin typeface="微软雅黑" pitchFamily="34" charset="-122"/>
                <a:ea typeface="微软雅黑" pitchFamily="34" charset="-122"/>
              </a:rPr>
              <a:t>B</a:t>
            </a:r>
            <a:r>
              <a:rPr lang="zh-CN" altLang="en-US" sz="2800" b="1" smtClean="0">
                <a:latin typeface="微软雅黑" pitchFamily="34" charset="-122"/>
                <a:ea typeface="微软雅黑" pitchFamily="34" charset="-122"/>
              </a:rPr>
              <a:t>、我容易对那些有高见而又没有适当地发表出来的人表现得过于宽容</a:t>
            </a:r>
          </a:p>
          <a:p>
            <a:pPr>
              <a:lnSpc>
                <a:spcPct val="130000"/>
              </a:lnSpc>
              <a:spcBef>
                <a:spcPct val="0"/>
              </a:spcBef>
              <a:buFont typeface="Arial" charset="0"/>
              <a:buNone/>
            </a:pPr>
            <a:r>
              <a:rPr lang="en-US" altLang="zh-CN" sz="2800" b="1" smtClean="0">
                <a:latin typeface="微软雅黑" pitchFamily="34" charset="-122"/>
                <a:ea typeface="微软雅黑" pitchFamily="34" charset="-122"/>
              </a:rPr>
              <a:t>C</a:t>
            </a:r>
            <a:r>
              <a:rPr lang="zh-CN" altLang="en-US" sz="2800" b="1" smtClean="0">
                <a:latin typeface="微软雅黑" pitchFamily="34" charset="-122"/>
                <a:ea typeface="微软雅黑" pitchFamily="34" charset="-122"/>
              </a:rPr>
              <a:t>、只要集体在讨论新的观点，我总是说的太多</a:t>
            </a:r>
          </a:p>
          <a:p>
            <a:pPr>
              <a:lnSpc>
                <a:spcPct val="130000"/>
              </a:lnSpc>
              <a:spcBef>
                <a:spcPct val="0"/>
              </a:spcBef>
              <a:buFont typeface="Arial" charset="0"/>
              <a:buNone/>
            </a:pPr>
            <a:r>
              <a:rPr lang="en-US" altLang="zh-CN" sz="2800" b="1" smtClean="0">
                <a:latin typeface="微软雅黑" pitchFamily="34" charset="-122"/>
                <a:ea typeface="微软雅黑" pitchFamily="34" charset="-122"/>
              </a:rPr>
              <a:t>D</a:t>
            </a:r>
            <a:r>
              <a:rPr lang="zh-CN" altLang="en-US" sz="2800" b="1" smtClean="0">
                <a:latin typeface="微软雅黑" pitchFamily="34" charset="-122"/>
                <a:ea typeface="微软雅黑" pitchFamily="34" charset="-122"/>
              </a:rPr>
              <a:t>、我的客观算法，使我很难与同事们打成一片</a:t>
            </a:r>
          </a:p>
          <a:p>
            <a:pPr>
              <a:lnSpc>
                <a:spcPct val="130000"/>
              </a:lnSpc>
              <a:spcBef>
                <a:spcPct val="0"/>
              </a:spcBef>
              <a:buFont typeface="Arial" charset="0"/>
              <a:buNone/>
            </a:pPr>
            <a:r>
              <a:rPr lang="en-US" altLang="zh-CN" sz="2800" b="1" smtClean="0">
                <a:latin typeface="微软雅黑" pitchFamily="34" charset="-122"/>
                <a:ea typeface="微软雅黑" pitchFamily="34" charset="-122"/>
              </a:rPr>
              <a:t>E</a:t>
            </a:r>
            <a:r>
              <a:rPr lang="zh-CN" altLang="en-US" sz="2800" b="1" smtClean="0">
                <a:latin typeface="微软雅黑" pitchFamily="34" charset="-122"/>
                <a:ea typeface="微软雅黑" pitchFamily="34" charset="-122"/>
              </a:rPr>
              <a:t>、在一定要把事情办成的情况下，我有时使人感到特别强硬以至专断</a:t>
            </a:r>
          </a:p>
          <a:p>
            <a:pPr>
              <a:lnSpc>
                <a:spcPct val="130000"/>
              </a:lnSpc>
              <a:spcBef>
                <a:spcPct val="0"/>
              </a:spcBef>
              <a:buFont typeface="Arial" charset="0"/>
              <a:buNone/>
            </a:pPr>
            <a:r>
              <a:rPr lang="en-US" altLang="zh-CN" sz="2800" b="1" smtClean="0">
                <a:latin typeface="微软雅黑" pitchFamily="34" charset="-122"/>
                <a:ea typeface="微软雅黑" pitchFamily="34" charset="-122"/>
              </a:rPr>
              <a:t>F</a:t>
            </a:r>
            <a:r>
              <a:rPr lang="zh-CN" altLang="en-US" sz="2800" b="1" smtClean="0">
                <a:latin typeface="微软雅黑" pitchFamily="34" charset="-122"/>
                <a:ea typeface="微软雅黑" pitchFamily="34" charset="-122"/>
              </a:rPr>
              <a:t>、可能由于我过分重视集体气氛，我发现自己很难与众不同</a:t>
            </a:r>
          </a:p>
          <a:p>
            <a:pPr>
              <a:lnSpc>
                <a:spcPct val="130000"/>
              </a:lnSpc>
              <a:spcBef>
                <a:spcPct val="0"/>
              </a:spcBef>
              <a:buFont typeface="Arial" charset="0"/>
              <a:buNone/>
            </a:pPr>
            <a:r>
              <a:rPr lang="en-US" altLang="zh-CN" sz="2800" b="1" smtClean="0">
                <a:latin typeface="微软雅黑" pitchFamily="34" charset="-122"/>
                <a:ea typeface="微软雅黑" pitchFamily="34" charset="-122"/>
              </a:rPr>
              <a:t>G</a:t>
            </a:r>
            <a:r>
              <a:rPr lang="zh-CN" altLang="en-US" sz="2800" b="1" smtClean="0">
                <a:latin typeface="微软雅黑" pitchFamily="34" charset="-122"/>
                <a:ea typeface="微软雅黑" pitchFamily="34" charset="-122"/>
              </a:rPr>
              <a:t>、我易于陷入突发想象中，而忘了正在进行的事情</a:t>
            </a:r>
          </a:p>
          <a:p>
            <a:pPr>
              <a:lnSpc>
                <a:spcPct val="130000"/>
              </a:lnSpc>
              <a:spcBef>
                <a:spcPct val="0"/>
              </a:spcBef>
              <a:buFont typeface="Arial" charset="0"/>
              <a:buNone/>
            </a:pPr>
            <a:r>
              <a:rPr lang="en-US" altLang="zh-CN" sz="2800" b="1" smtClean="0">
                <a:latin typeface="微软雅黑" pitchFamily="34" charset="-122"/>
                <a:ea typeface="微软雅黑" pitchFamily="34" charset="-122"/>
              </a:rPr>
              <a:t>H</a:t>
            </a:r>
            <a:r>
              <a:rPr lang="zh-CN" altLang="en-US" sz="2800" b="1" smtClean="0">
                <a:latin typeface="微软雅黑" pitchFamily="34" charset="-122"/>
                <a:ea typeface="微软雅黑" pitchFamily="34" charset="-122"/>
              </a:rPr>
              <a:t>、我的同事认为我过分注意细节，总有不必要的担心，怕把事情搞糟</a:t>
            </a:r>
          </a:p>
        </p:txBody>
      </p:sp>
      <p:sp>
        <p:nvSpPr>
          <p:cNvPr id="66562" name="Rectangle 3"/>
          <p:cNvSpPr>
            <a:spLocks noGrp="1" noChangeArrowheads="1"/>
          </p:cNvSpPr>
          <p:nvPr>
            <p:ph type="title" idx="4294967295"/>
          </p:nvPr>
        </p:nvSpPr>
        <p:spPr bwMode="auto">
          <a:xfrm>
            <a:off x="2282751" y="188640"/>
            <a:ext cx="3536950"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dirty="0" smtClean="0">
                <a:solidFill>
                  <a:srgbClr val="0000FF"/>
                </a:solidFill>
                <a:latin typeface="微软雅黑" pitchFamily="34" charset="-122"/>
                <a:ea typeface="微软雅黑" pitchFamily="34" charset="-122"/>
              </a:rPr>
              <a:t>团队角色测试</a:t>
            </a:r>
          </a:p>
        </p:txBody>
      </p:sp>
    </p:spTree>
  </p:cSld>
  <p:clrMapOvr>
    <a:masterClrMapping/>
  </p:clrMapOvr>
  <p:transition advTm="9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body" idx="4294967295"/>
          </p:nvPr>
        </p:nvSpPr>
        <p:spPr bwMode="auto">
          <a:xfrm>
            <a:off x="482600" y="1196975"/>
            <a:ext cx="11283950" cy="5394325"/>
          </a:xfrm>
          <a:prstGeom prst="rect">
            <a:avLst/>
          </a:prstGeom>
          <a:solidFill>
            <a:srgbClr val="FFFF00"/>
          </a:solidFill>
          <a:ln>
            <a:solidFill>
              <a:srgbClr val="000000"/>
            </a:solidFill>
            <a:miter lim="800000"/>
            <a:headEnd/>
            <a:tailEnd/>
          </a:ln>
        </p:spPr>
        <p:txBody>
          <a:bodyPr/>
          <a:lstStyle/>
          <a:p>
            <a:pPr>
              <a:lnSpc>
                <a:spcPct val="120000"/>
              </a:lnSpc>
              <a:spcBef>
                <a:spcPct val="0"/>
              </a:spcBef>
              <a:buFont typeface="Arial" charset="0"/>
              <a:buNone/>
            </a:pPr>
            <a:r>
              <a:rPr lang="zh-CN" altLang="en-US" b="1" smtClean="0">
                <a:solidFill>
                  <a:srgbClr val="FF3300"/>
                </a:solidFill>
                <a:latin typeface="微软雅黑" pitchFamily="34" charset="-122"/>
                <a:ea typeface="微软雅黑" pitchFamily="34" charset="-122"/>
              </a:rPr>
              <a:t>三、当我与其他人共同进行一项工作时：</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A</a:t>
            </a:r>
            <a:r>
              <a:rPr lang="zh-CN" altLang="en-US" sz="2800" b="1" smtClean="0">
                <a:latin typeface="微软雅黑" pitchFamily="34" charset="-122"/>
                <a:ea typeface="微软雅黑" pitchFamily="34" charset="-122"/>
              </a:rPr>
              <a:t>、我有在不施加任何压力的情况下，去影响其他人的能力</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B</a:t>
            </a:r>
            <a:r>
              <a:rPr lang="zh-CN" altLang="en-US" sz="2800" b="1" smtClean="0">
                <a:latin typeface="微软雅黑" pitchFamily="34" charset="-122"/>
                <a:ea typeface="微软雅黑" pitchFamily="34" charset="-122"/>
              </a:rPr>
              <a:t>、我随时注意防止粗心和工作中的疏忽</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C</a:t>
            </a:r>
            <a:r>
              <a:rPr lang="zh-CN" altLang="en-US" sz="2800" b="1" smtClean="0">
                <a:latin typeface="微软雅黑" pitchFamily="34" charset="-122"/>
                <a:ea typeface="微软雅黑" pitchFamily="34" charset="-122"/>
              </a:rPr>
              <a:t>、我愿意施加压力以换取行动，确保会议不是在浪费时间或离题太远</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D</a:t>
            </a:r>
            <a:r>
              <a:rPr lang="zh-CN" altLang="en-US" sz="2800" b="1" smtClean="0">
                <a:latin typeface="微软雅黑" pitchFamily="34" charset="-122"/>
                <a:ea typeface="微软雅黑" pitchFamily="34" charset="-122"/>
              </a:rPr>
              <a:t>、在提出独到见解方面，我是数一数二的</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E</a:t>
            </a:r>
            <a:r>
              <a:rPr lang="zh-CN" altLang="en-US" sz="2800" b="1" smtClean="0">
                <a:latin typeface="微软雅黑" pitchFamily="34" charset="-122"/>
                <a:ea typeface="微软雅黑" pitchFamily="34" charset="-122"/>
              </a:rPr>
              <a:t>、对于与大家共同利益有关的积极建议我总是乐于支持的</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F</a:t>
            </a:r>
            <a:r>
              <a:rPr lang="zh-CN" altLang="en-US" sz="2800" b="1" smtClean="0">
                <a:latin typeface="微软雅黑" pitchFamily="34" charset="-122"/>
                <a:ea typeface="微软雅黑" pitchFamily="34" charset="-122"/>
              </a:rPr>
              <a:t>、我热衷寻求最新的思想和新的发展</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G</a:t>
            </a:r>
            <a:r>
              <a:rPr lang="zh-CN" altLang="en-US" sz="2800" b="1" smtClean="0">
                <a:latin typeface="微软雅黑" pitchFamily="34" charset="-122"/>
                <a:ea typeface="微软雅黑" pitchFamily="34" charset="-122"/>
              </a:rPr>
              <a:t>、我相信我的判断能力有助于做出正确的决策</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H</a:t>
            </a:r>
            <a:r>
              <a:rPr lang="zh-CN" altLang="en-US" sz="2800" b="1" smtClean="0">
                <a:latin typeface="微软雅黑" pitchFamily="34" charset="-122"/>
                <a:ea typeface="微软雅黑" pitchFamily="34" charset="-122"/>
              </a:rPr>
              <a:t>、我能使人放心的是，对那些最基本的工作，我都能组织得“井井有条”</a:t>
            </a:r>
          </a:p>
        </p:txBody>
      </p:sp>
      <p:sp>
        <p:nvSpPr>
          <p:cNvPr id="67586" name="Rectangle 3"/>
          <p:cNvSpPr>
            <a:spLocks noGrp="1" noChangeArrowheads="1"/>
          </p:cNvSpPr>
          <p:nvPr>
            <p:ph type="title" idx="4294967295"/>
          </p:nvPr>
        </p:nvSpPr>
        <p:spPr bwMode="auto">
          <a:xfrm>
            <a:off x="2570163" y="188913"/>
            <a:ext cx="3536950"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团队角色测试</a:t>
            </a:r>
          </a:p>
        </p:txBody>
      </p:sp>
    </p:spTree>
  </p:cSld>
  <p:clrMapOvr>
    <a:masterClrMapping/>
  </p:clrMapOvr>
  <p:transition advTm="9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body" idx="4294967295"/>
          </p:nvPr>
        </p:nvSpPr>
        <p:spPr bwMode="auto">
          <a:xfrm>
            <a:off x="411163" y="1268413"/>
            <a:ext cx="11588750" cy="5040312"/>
          </a:xfrm>
          <a:prstGeom prst="rect">
            <a:avLst/>
          </a:prstGeom>
          <a:solidFill>
            <a:srgbClr val="00FFFF"/>
          </a:solidFill>
          <a:ln>
            <a:solidFill>
              <a:srgbClr val="000000"/>
            </a:solidFill>
            <a:miter lim="800000"/>
            <a:headEnd/>
            <a:tailEnd/>
          </a:ln>
        </p:spPr>
        <p:txBody>
          <a:bodyPr/>
          <a:lstStyle/>
          <a:p>
            <a:pPr>
              <a:lnSpc>
                <a:spcPct val="115000"/>
              </a:lnSpc>
              <a:spcBef>
                <a:spcPct val="0"/>
              </a:spcBef>
              <a:buFont typeface="Arial" charset="0"/>
              <a:buNone/>
            </a:pPr>
            <a:r>
              <a:rPr lang="zh-CN" altLang="en-US" b="1" smtClean="0">
                <a:solidFill>
                  <a:srgbClr val="FF3300"/>
                </a:solidFill>
                <a:latin typeface="微软雅黑" pitchFamily="34" charset="-122"/>
                <a:ea typeface="微软雅黑" pitchFamily="34" charset="-122"/>
              </a:rPr>
              <a:t>四、我在工作团队中的特征是：</a:t>
            </a:r>
          </a:p>
          <a:p>
            <a:pPr>
              <a:lnSpc>
                <a:spcPct val="115000"/>
              </a:lnSpc>
              <a:spcBef>
                <a:spcPct val="0"/>
              </a:spcBef>
              <a:buFont typeface="Arial" charset="0"/>
              <a:buNone/>
            </a:pPr>
            <a:r>
              <a:rPr lang="en-US" altLang="zh-CN" sz="2800" b="1" smtClean="0">
                <a:latin typeface="微软雅黑" pitchFamily="34" charset="-122"/>
                <a:ea typeface="微软雅黑" pitchFamily="34" charset="-122"/>
              </a:rPr>
              <a:t>A</a:t>
            </a:r>
            <a:r>
              <a:rPr lang="zh-CN" altLang="en-US" sz="2800" b="1" smtClean="0">
                <a:latin typeface="微软雅黑" pitchFamily="34" charset="-122"/>
                <a:ea typeface="微软雅黑" pitchFamily="34" charset="-122"/>
              </a:rPr>
              <a:t>、我有兴趣更多地了解我的同事</a:t>
            </a:r>
          </a:p>
          <a:p>
            <a:pPr>
              <a:lnSpc>
                <a:spcPct val="115000"/>
              </a:lnSpc>
              <a:spcBef>
                <a:spcPct val="0"/>
              </a:spcBef>
              <a:buFont typeface="Arial" charset="0"/>
              <a:buNone/>
            </a:pPr>
            <a:r>
              <a:rPr lang="en-US" altLang="zh-CN" sz="2800" b="1" smtClean="0">
                <a:latin typeface="微软雅黑" pitchFamily="34" charset="-122"/>
                <a:ea typeface="微软雅黑" pitchFamily="34" charset="-122"/>
              </a:rPr>
              <a:t>B</a:t>
            </a:r>
            <a:r>
              <a:rPr lang="zh-CN" altLang="en-US" sz="2800" b="1" smtClean="0">
                <a:latin typeface="微软雅黑" pitchFamily="34" charset="-122"/>
                <a:ea typeface="微软雅黑" pitchFamily="34" charset="-122"/>
              </a:rPr>
              <a:t>、我经常向别人的见解进行挑战或坚持自己的意见</a:t>
            </a:r>
          </a:p>
          <a:p>
            <a:pPr>
              <a:lnSpc>
                <a:spcPct val="115000"/>
              </a:lnSpc>
              <a:spcBef>
                <a:spcPct val="0"/>
              </a:spcBef>
              <a:buFont typeface="Arial" charset="0"/>
              <a:buNone/>
            </a:pPr>
            <a:r>
              <a:rPr lang="en-US" altLang="zh-CN" sz="2800" b="1" smtClean="0">
                <a:latin typeface="微软雅黑" pitchFamily="34" charset="-122"/>
                <a:ea typeface="微软雅黑" pitchFamily="34" charset="-122"/>
              </a:rPr>
              <a:t>C</a:t>
            </a:r>
            <a:r>
              <a:rPr lang="zh-CN" altLang="en-US" sz="2800" b="1" smtClean="0">
                <a:latin typeface="微软雅黑" pitchFamily="34" charset="-122"/>
                <a:ea typeface="微软雅黑" pitchFamily="34" charset="-122"/>
              </a:rPr>
              <a:t>、在辩论中，我通常能找到论据去推翻那些不甚有理的主张</a:t>
            </a:r>
          </a:p>
          <a:p>
            <a:pPr>
              <a:lnSpc>
                <a:spcPct val="115000"/>
              </a:lnSpc>
              <a:spcBef>
                <a:spcPct val="0"/>
              </a:spcBef>
              <a:buFont typeface="Arial" charset="0"/>
              <a:buNone/>
            </a:pPr>
            <a:r>
              <a:rPr lang="en-US" altLang="zh-CN" sz="2800" b="1" smtClean="0">
                <a:latin typeface="微软雅黑" pitchFamily="34" charset="-122"/>
                <a:ea typeface="微软雅黑" pitchFamily="34" charset="-122"/>
              </a:rPr>
              <a:t>D</a:t>
            </a:r>
            <a:r>
              <a:rPr lang="zh-CN" altLang="en-US" sz="2800" b="1" smtClean="0">
                <a:latin typeface="微软雅黑" pitchFamily="34" charset="-122"/>
                <a:ea typeface="微软雅黑" pitchFamily="34" charset="-122"/>
              </a:rPr>
              <a:t>、只要计划必须开始执行，我有推动工作运转的才能</a:t>
            </a:r>
          </a:p>
          <a:p>
            <a:pPr>
              <a:lnSpc>
                <a:spcPct val="115000"/>
              </a:lnSpc>
              <a:spcBef>
                <a:spcPct val="0"/>
              </a:spcBef>
              <a:buFont typeface="Arial" charset="0"/>
              <a:buNone/>
            </a:pPr>
            <a:r>
              <a:rPr lang="en-US" altLang="zh-CN" sz="2800" b="1" smtClean="0">
                <a:latin typeface="微软雅黑" pitchFamily="34" charset="-122"/>
                <a:ea typeface="微软雅黑" pitchFamily="34" charset="-122"/>
              </a:rPr>
              <a:t>E</a:t>
            </a:r>
            <a:r>
              <a:rPr lang="zh-CN" altLang="en-US" sz="2800" b="1" smtClean="0">
                <a:latin typeface="微软雅黑" pitchFamily="34" charset="-122"/>
                <a:ea typeface="微软雅黑" pitchFamily="34" charset="-122"/>
              </a:rPr>
              <a:t>、我有意避免使自己太突出或出人意料</a:t>
            </a:r>
          </a:p>
          <a:p>
            <a:pPr>
              <a:lnSpc>
                <a:spcPct val="115000"/>
              </a:lnSpc>
              <a:spcBef>
                <a:spcPct val="0"/>
              </a:spcBef>
              <a:buFont typeface="Arial" charset="0"/>
              <a:buNone/>
            </a:pPr>
            <a:r>
              <a:rPr lang="en-US" altLang="zh-CN" sz="2800" b="1" smtClean="0">
                <a:latin typeface="微软雅黑" pitchFamily="34" charset="-122"/>
                <a:ea typeface="微软雅黑" pitchFamily="34" charset="-122"/>
              </a:rPr>
              <a:t>F</a:t>
            </a:r>
            <a:r>
              <a:rPr lang="zh-CN" altLang="en-US" sz="2800" b="1" smtClean="0">
                <a:latin typeface="微软雅黑" pitchFamily="34" charset="-122"/>
                <a:ea typeface="微软雅黑" pitchFamily="34" charset="-122"/>
              </a:rPr>
              <a:t>、对承担的任何工作，我都能做到尽善尽美</a:t>
            </a:r>
          </a:p>
          <a:p>
            <a:pPr>
              <a:lnSpc>
                <a:spcPct val="115000"/>
              </a:lnSpc>
              <a:spcBef>
                <a:spcPct val="0"/>
              </a:spcBef>
              <a:buFont typeface="Arial" charset="0"/>
              <a:buNone/>
            </a:pPr>
            <a:r>
              <a:rPr lang="en-US" altLang="zh-CN" sz="2800" b="1" smtClean="0">
                <a:latin typeface="微软雅黑" pitchFamily="34" charset="-122"/>
                <a:ea typeface="微软雅黑" pitchFamily="34" charset="-122"/>
              </a:rPr>
              <a:t>G</a:t>
            </a:r>
            <a:r>
              <a:rPr lang="zh-CN" altLang="en-US" sz="2800" b="1" smtClean="0">
                <a:latin typeface="微软雅黑" pitchFamily="34" charset="-122"/>
                <a:ea typeface="微软雅黑" pitchFamily="34" charset="-122"/>
              </a:rPr>
              <a:t>、我乐于与工作团队以外的人进行联系</a:t>
            </a:r>
          </a:p>
          <a:p>
            <a:pPr>
              <a:lnSpc>
                <a:spcPct val="115000"/>
              </a:lnSpc>
              <a:spcBef>
                <a:spcPct val="0"/>
              </a:spcBef>
              <a:buFont typeface="Arial" charset="0"/>
              <a:buNone/>
            </a:pPr>
            <a:r>
              <a:rPr lang="en-US" altLang="zh-CN" sz="2800" b="1" smtClean="0">
                <a:latin typeface="微软雅黑" pitchFamily="34" charset="-122"/>
                <a:ea typeface="微软雅黑" pitchFamily="34" charset="-122"/>
              </a:rPr>
              <a:t>H</a:t>
            </a:r>
            <a:r>
              <a:rPr lang="zh-CN" altLang="en-US" sz="2800" b="1" smtClean="0">
                <a:latin typeface="微软雅黑" pitchFamily="34" charset="-122"/>
                <a:ea typeface="微软雅黑" pitchFamily="34" charset="-122"/>
              </a:rPr>
              <a:t>、尽管我对所有的观点都感兴趣，但这并不影响我在必要的时候下决心</a:t>
            </a:r>
          </a:p>
        </p:txBody>
      </p:sp>
      <p:sp>
        <p:nvSpPr>
          <p:cNvPr id="68610" name="Rectangle 3"/>
          <p:cNvSpPr>
            <a:spLocks noGrp="1" noChangeArrowheads="1"/>
          </p:cNvSpPr>
          <p:nvPr>
            <p:ph type="title" idx="4294967295"/>
          </p:nvPr>
        </p:nvSpPr>
        <p:spPr bwMode="auto">
          <a:xfrm>
            <a:off x="2714625" y="188913"/>
            <a:ext cx="3536950"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团队角色测试</a:t>
            </a:r>
          </a:p>
        </p:txBody>
      </p:sp>
    </p:spTree>
  </p:cSld>
  <p:clrMapOvr>
    <a:masterClrMapping/>
  </p:clrMapOvr>
  <p:transition advTm="9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body" idx="4294967295"/>
          </p:nvPr>
        </p:nvSpPr>
        <p:spPr bwMode="auto">
          <a:xfrm>
            <a:off x="842963" y="1341438"/>
            <a:ext cx="10979150" cy="4968875"/>
          </a:xfrm>
          <a:prstGeom prst="rect">
            <a:avLst/>
          </a:prstGeom>
          <a:solidFill>
            <a:srgbClr val="FFFF00"/>
          </a:solidFill>
          <a:ln>
            <a:solidFill>
              <a:srgbClr val="000000"/>
            </a:solidFill>
            <a:miter lim="800000"/>
            <a:headEnd/>
            <a:tailEnd/>
          </a:ln>
        </p:spPr>
        <p:txBody>
          <a:bodyPr/>
          <a:lstStyle/>
          <a:p>
            <a:pPr>
              <a:buFont typeface="Arial" charset="0"/>
              <a:buNone/>
            </a:pPr>
            <a:r>
              <a:rPr lang="zh-CN" altLang="en-US" b="1" smtClean="0">
                <a:solidFill>
                  <a:srgbClr val="FF3300"/>
                </a:solidFill>
                <a:latin typeface="微软雅黑" pitchFamily="34" charset="-122"/>
                <a:ea typeface="微软雅黑" pitchFamily="34" charset="-122"/>
              </a:rPr>
              <a:t>五、在工作中，我得到满足，因为：</a:t>
            </a:r>
          </a:p>
          <a:p>
            <a:pPr>
              <a:buFont typeface="Arial" charset="0"/>
              <a:buNone/>
            </a:pPr>
            <a:r>
              <a:rPr lang="en-US" altLang="zh-CN" sz="2800" b="1" smtClean="0">
                <a:latin typeface="微软雅黑" pitchFamily="34" charset="-122"/>
                <a:ea typeface="微软雅黑" pitchFamily="34" charset="-122"/>
              </a:rPr>
              <a:t>A</a:t>
            </a:r>
            <a:r>
              <a:rPr lang="zh-CN" altLang="en-US" sz="2800" b="1" smtClean="0">
                <a:latin typeface="微软雅黑" pitchFamily="34" charset="-122"/>
                <a:ea typeface="微软雅黑" pitchFamily="34" charset="-122"/>
              </a:rPr>
              <a:t>、我喜欢分析情况，权衡所有可能的选择</a:t>
            </a:r>
          </a:p>
          <a:p>
            <a:pPr>
              <a:buFont typeface="Arial" charset="0"/>
              <a:buNone/>
            </a:pPr>
            <a:r>
              <a:rPr lang="en-US" altLang="zh-CN" sz="2800" b="1" smtClean="0">
                <a:latin typeface="微软雅黑" pitchFamily="34" charset="-122"/>
                <a:ea typeface="微软雅黑" pitchFamily="34" charset="-122"/>
              </a:rPr>
              <a:t>B</a:t>
            </a:r>
            <a:r>
              <a:rPr lang="zh-CN" altLang="en-US" sz="2800" b="1" smtClean="0">
                <a:latin typeface="微软雅黑" pitchFamily="34" charset="-122"/>
                <a:ea typeface="微软雅黑" pitchFamily="34" charset="-122"/>
              </a:rPr>
              <a:t>、我对寻找解决问题的可行方案感兴趣</a:t>
            </a:r>
          </a:p>
          <a:p>
            <a:pPr>
              <a:buFont typeface="Arial" charset="0"/>
              <a:buNone/>
            </a:pPr>
            <a:r>
              <a:rPr lang="en-US" altLang="zh-CN" sz="2800" b="1" smtClean="0">
                <a:latin typeface="微软雅黑" pitchFamily="34" charset="-122"/>
                <a:ea typeface="微软雅黑" pitchFamily="34" charset="-122"/>
              </a:rPr>
              <a:t>C</a:t>
            </a:r>
            <a:r>
              <a:rPr lang="zh-CN" altLang="en-US" sz="2800" b="1" smtClean="0">
                <a:latin typeface="微软雅黑" pitchFamily="34" charset="-122"/>
                <a:ea typeface="微软雅黑" pitchFamily="34" charset="-122"/>
              </a:rPr>
              <a:t>、我感到，我在促进良好的工作关系</a:t>
            </a:r>
          </a:p>
          <a:p>
            <a:pPr>
              <a:buFont typeface="Arial" charset="0"/>
              <a:buNone/>
            </a:pPr>
            <a:r>
              <a:rPr lang="en-US" altLang="zh-CN" sz="2800" b="1" smtClean="0">
                <a:latin typeface="微软雅黑" pitchFamily="34" charset="-122"/>
                <a:ea typeface="微软雅黑" pitchFamily="34" charset="-122"/>
              </a:rPr>
              <a:t>D</a:t>
            </a:r>
            <a:r>
              <a:rPr lang="zh-CN" altLang="en-US" sz="2800" b="1" smtClean="0">
                <a:latin typeface="微软雅黑" pitchFamily="34" charset="-122"/>
                <a:ea typeface="微软雅黑" pitchFamily="34" charset="-122"/>
              </a:rPr>
              <a:t>、我能对决策有强烈的影响</a:t>
            </a:r>
          </a:p>
          <a:p>
            <a:pPr>
              <a:buFont typeface="Arial" charset="0"/>
              <a:buNone/>
            </a:pPr>
            <a:r>
              <a:rPr lang="en-US" altLang="zh-CN" sz="2800" b="1" smtClean="0">
                <a:latin typeface="微软雅黑" pitchFamily="34" charset="-122"/>
                <a:ea typeface="微软雅黑" pitchFamily="34" charset="-122"/>
              </a:rPr>
              <a:t>E</a:t>
            </a:r>
            <a:r>
              <a:rPr lang="zh-CN" altLang="en-US" sz="2800" b="1" smtClean="0">
                <a:latin typeface="微软雅黑" pitchFamily="34" charset="-122"/>
                <a:ea typeface="微软雅黑" pitchFamily="34" charset="-122"/>
              </a:rPr>
              <a:t>、我能适应那些有新意的人</a:t>
            </a:r>
          </a:p>
          <a:p>
            <a:pPr>
              <a:buFont typeface="Arial" charset="0"/>
              <a:buNone/>
            </a:pPr>
            <a:r>
              <a:rPr lang="en-US" altLang="zh-CN" sz="2800" b="1" smtClean="0">
                <a:latin typeface="微软雅黑" pitchFamily="34" charset="-122"/>
                <a:ea typeface="微软雅黑" pitchFamily="34" charset="-122"/>
              </a:rPr>
              <a:t>F</a:t>
            </a:r>
            <a:r>
              <a:rPr lang="zh-CN" altLang="en-US" sz="2800" b="1" smtClean="0">
                <a:latin typeface="微软雅黑" pitchFamily="34" charset="-122"/>
                <a:ea typeface="微软雅黑" pitchFamily="34" charset="-122"/>
              </a:rPr>
              <a:t>、我能使人们在某项必要的行动上达成一致意见</a:t>
            </a:r>
          </a:p>
          <a:p>
            <a:pPr>
              <a:buFont typeface="Arial" charset="0"/>
              <a:buNone/>
            </a:pPr>
            <a:r>
              <a:rPr lang="en-US" altLang="zh-CN" sz="2800" b="1" smtClean="0">
                <a:latin typeface="微软雅黑" pitchFamily="34" charset="-122"/>
                <a:ea typeface="微软雅黑" pitchFamily="34" charset="-122"/>
              </a:rPr>
              <a:t>G</a:t>
            </a:r>
            <a:r>
              <a:rPr lang="zh-CN" altLang="en-US" sz="2800" b="1" smtClean="0">
                <a:latin typeface="微软雅黑" pitchFamily="34" charset="-122"/>
                <a:ea typeface="微软雅黑" pitchFamily="34" charset="-122"/>
              </a:rPr>
              <a:t>、我感到我的身上有一种能使我全身心地投入到工作中去的气质</a:t>
            </a:r>
          </a:p>
          <a:p>
            <a:pPr>
              <a:buFont typeface="Arial" charset="0"/>
              <a:buNone/>
            </a:pPr>
            <a:r>
              <a:rPr lang="en-US" altLang="zh-CN" sz="2800" b="1" smtClean="0">
                <a:latin typeface="微软雅黑" pitchFamily="34" charset="-122"/>
                <a:ea typeface="微软雅黑" pitchFamily="34" charset="-122"/>
              </a:rPr>
              <a:t>H</a:t>
            </a:r>
            <a:r>
              <a:rPr lang="zh-CN" altLang="en-US" sz="2800" b="1" smtClean="0">
                <a:latin typeface="微软雅黑" pitchFamily="34" charset="-122"/>
                <a:ea typeface="微软雅黑" pitchFamily="34" charset="-122"/>
              </a:rPr>
              <a:t>、我很高兴能找到一块可以发挥我想象力的天地</a:t>
            </a:r>
          </a:p>
        </p:txBody>
      </p:sp>
      <p:sp>
        <p:nvSpPr>
          <p:cNvPr id="69634" name="Rectangle 3"/>
          <p:cNvSpPr>
            <a:spLocks noGrp="1" noChangeArrowheads="1"/>
          </p:cNvSpPr>
          <p:nvPr>
            <p:ph type="title" idx="4294967295"/>
          </p:nvPr>
        </p:nvSpPr>
        <p:spPr bwMode="auto">
          <a:xfrm>
            <a:off x="2643188" y="188913"/>
            <a:ext cx="3536950"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团队角色测试</a:t>
            </a:r>
          </a:p>
        </p:txBody>
      </p:sp>
    </p:spTree>
  </p:cSld>
  <p:clrMapOvr>
    <a:masterClrMapping/>
  </p:clrMapOvr>
  <p:transition advTm="9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body" idx="4294967295"/>
          </p:nvPr>
        </p:nvSpPr>
        <p:spPr bwMode="auto">
          <a:xfrm>
            <a:off x="411163" y="1196975"/>
            <a:ext cx="11588750" cy="4968875"/>
          </a:xfrm>
          <a:prstGeom prst="rect">
            <a:avLst/>
          </a:prstGeom>
          <a:solidFill>
            <a:srgbClr val="00FFFF"/>
          </a:solidFill>
          <a:ln>
            <a:solidFill>
              <a:srgbClr val="000000"/>
            </a:solidFill>
            <a:miter lim="800000"/>
            <a:headEnd/>
            <a:tailEnd/>
          </a:ln>
        </p:spPr>
        <p:txBody>
          <a:bodyPr/>
          <a:lstStyle/>
          <a:p>
            <a:pPr>
              <a:lnSpc>
                <a:spcPct val="120000"/>
              </a:lnSpc>
              <a:spcBef>
                <a:spcPct val="0"/>
              </a:spcBef>
              <a:buFont typeface="Arial" charset="0"/>
              <a:buNone/>
            </a:pPr>
            <a:r>
              <a:rPr lang="zh-CN" altLang="en-US" b="1" smtClean="0">
                <a:solidFill>
                  <a:srgbClr val="FF3300"/>
                </a:solidFill>
                <a:latin typeface="微软雅黑" pitchFamily="34" charset="-122"/>
                <a:ea typeface="微软雅黑" pitchFamily="34" charset="-122"/>
              </a:rPr>
              <a:t>六、如果突然给我一件困难的工作，而且时间有限，人员不熟：</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A</a:t>
            </a:r>
            <a:r>
              <a:rPr lang="zh-CN" altLang="en-US" sz="2800" b="1" smtClean="0">
                <a:latin typeface="微软雅黑" pitchFamily="34" charset="-122"/>
                <a:ea typeface="微软雅黑" pitchFamily="34" charset="-122"/>
              </a:rPr>
              <a:t>、在有新方案之前，我宁愿先躲进角落，拟定出一个解脱困境的方案</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B</a:t>
            </a:r>
            <a:r>
              <a:rPr lang="zh-CN" altLang="en-US" sz="2800" b="1" smtClean="0">
                <a:latin typeface="微软雅黑" pitchFamily="34" charset="-122"/>
                <a:ea typeface="微软雅黑" pitchFamily="34" charset="-122"/>
              </a:rPr>
              <a:t>、我比较愿意与那些表现出积极态度的人一道工作</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C</a:t>
            </a:r>
            <a:r>
              <a:rPr lang="zh-CN" altLang="en-US" sz="2800" b="1" smtClean="0">
                <a:latin typeface="微软雅黑" pitchFamily="34" charset="-122"/>
                <a:ea typeface="微软雅黑" pitchFamily="34" charset="-122"/>
              </a:rPr>
              <a:t>、我会设想通过用人所长的方法来减轻工作负担</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D</a:t>
            </a:r>
            <a:r>
              <a:rPr lang="zh-CN" altLang="en-US" sz="2800" b="1" smtClean="0">
                <a:latin typeface="微软雅黑" pitchFamily="34" charset="-122"/>
                <a:ea typeface="微软雅黑" pitchFamily="34" charset="-122"/>
              </a:rPr>
              <a:t>、我天生紧迫感，将有助于我们不会落在计划后面</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E</a:t>
            </a:r>
            <a:r>
              <a:rPr lang="zh-CN" altLang="en-US" sz="2800" b="1" smtClean="0">
                <a:latin typeface="微软雅黑" pitchFamily="34" charset="-122"/>
                <a:ea typeface="微软雅黑" pitchFamily="34" charset="-122"/>
              </a:rPr>
              <a:t>、我认为我能保持头脑冷静，富有条理地思考问题</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F</a:t>
            </a:r>
            <a:r>
              <a:rPr lang="zh-CN" altLang="en-US" sz="2800" b="1" smtClean="0">
                <a:latin typeface="微软雅黑" pitchFamily="34" charset="-122"/>
                <a:ea typeface="微软雅黑" pitchFamily="34" charset="-122"/>
              </a:rPr>
              <a:t>、尽管困难重重，我也能保证目标始终如一</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G</a:t>
            </a:r>
            <a:r>
              <a:rPr lang="zh-CN" altLang="en-US" sz="2800" b="1" smtClean="0">
                <a:latin typeface="微软雅黑" pitchFamily="34" charset="-122"/>
                <a:ea typeface="微软雅黑" pitchFamily="34" charset="-122"/>
              </a:rPr>
              <a:t>、如果集体工作没有进展，我会采取积极措施去加以推动</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H</a:t>
            </a:r>
            <a:r>
              <a:rPr lang="zh-CN" altLang="en-US" sz="2800" b="1" smtClean="0">
                <a:latin typeface="微软雅黑" pitchFamily="34" charset="-122"/>
                <a:ea typeface="微软雅黑" pitchFamily="34" charset="-122"/>
              </a:rPr>
              <a:t>、我愿意展开广泛讨论意在激发新思想，推动工作</a:t>
            </a:r>
          </a:p>
        </p:txBody>
      </p:sp>
      <p:sp>
        <p:nvSpPr>
          <p:cNvPr id="70658" name="Rectangle 3"/>
          <p:cNvSpPr>
            <a:spLocks noGrp="1" noChangeArrowheads="1"/>
          </p:cNvSpPr>
          <p:nvPr>
            <p:ph type="title" idx="4294967295"/>
          </p:nvPr>
        </p:nvSpPr>
        <p:spPr bwMode="auto">
          <a:xfrm>
            <a:off x="2570163" y="188913"/>
            <a:ext cx="3536950"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团队角色测试</a:t>
            </a:r>
          </a:p>
        </p:txBody>
      </p:sp>
    </p:spTree>
  </p:cSld>
  <p:clrMapOvr>
    <a:masterClrMapping/>
  </p:clrMapOvr>
  <p:transition advTm="9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body" idx="4294967295"/>
          </p:nvPr>
        </p:nvSpPr>
        <p:spPr bwMode="auto">
          <a:xfrm>
            <a:off x="482600" y="1268413"/>
            <a:ext cx="11306175" cy="5246687"/>
          </a:xfrm>
          <a:prstGeom prst="rect">
            <a:avLst/>
          </a:prstGeom>
          <a:solidFill>
            <a:srgbClr val="FFFF00"/>
          </a:solidFill>
          <a:ln>
            <a:solidFill>
              <a:srgbClr val="000000"/>
            </a:solidFill>
            <a:miter lim="800000"/>
            <a:headEnd/>
            <a:tailEnd/>
          </a:ln>
        </p:spPr>
        <p:txBody>
          <a:bodyPr/>
          <a:lstStyle/>
          <a:p>
            <a:pPr>
              <a:lnSpc>
                <a:spcPct val="120000"/>
              </a:lnSpc>
              <a:spcBef>
                <a:spcPct val="0"/>
              </a:spcBef>
              <a:buFont typeface="Arial" charset="0"/>
              <a:buNone/>
            </a:pPr>
            <a:r>
              <a:rPr lang="zh-CN" altLang="en-US" b="1" smtClean="0">
                <a:solidFill>
                  <a:srgbClr val="FF3300"/>
                </a:solidFill>
                <a:latin typeface="微软雅黑" pitchFamily="34" charset="-122"/>
                <a:ea typeface="微软雅黑" pitchFamily="34" charset="-122"/>
              </a:rPr>
              <a:t>七、对于那些在团队工作中或与周围人共事时所遇到的问题：</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A</a:t>
            </a:r>
            <a:r>
              <a:rPr lang="zh-CN" altLang="en-US" sz="2800" b="1" smtClean="0">
                <a:latin typeface="微软雅黑" pitchFamily="34" charset="-122"/>
                <a:ea typeface="微软雅黑" pitchFamily="34" charset="-122"/>
              </a:rPr>
              <a:t>、我很容易对那些阻碍前进的人表现出不耐烦</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B</a:t>
            </a:r>
            <a:r>
              <a:rPr lang="zh-CN" altLang="en-US" sz="2800" b="1" smtClean="0">
                <a:latin typeface="微软雅黑" pitchFamily="34" charset="-122"/>
                <a:ea typeface="微软雅黑" pitchFamily="34" charset="-122"/>
              </a:rPr>
              <a:t>、别人可能批评我太重分析而缺少直觉</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C</a:t>
            </a:r>
            <a:r>
              <a:rPr lang="zh-CN" altLang="en-US" sz="2800" b="1" smtClean="0">
                <a:latin typeface="微软雅黑" pitchFamily="34" charset="-122"/>
                <a:ea typeface="微软雅黑" pitchFamily="34" charset="-122"/>
              </a:rPr>
              <a:t>、我有做好工作的愿望，能确保工作的持续进展</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D</a:t>
            </a:r>
            <a:r>
              <a:rPr lang="zh-CN" altLang="en-US" sz="2800" b="1" smtClean="0">
                <a:latin typeface="微软雅黑" pitchFamily="34" charset="-122"/>
                <a:ea typeface="微软雅黑" pitchFamily="34" charset="-122"/>
              </a:rPr>
              <a:t>、我常常容易产生厌烦感，需要一、二个有激情的人使我振作起来</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E</a:t>
            </a:r>
            <a:r>
              <a:rPr lang="zh-CN" altLang="en-US" sz="2800" b="1" smtClean="0">
                <a:latin typeface="微软雅黑" pitchFamily="34" charset="-122"/>
                <a:ea typeface="微软雅黑" pitchFamily="34" charset="-122"/>
              </a:rPr>
              <a:t>、如果目标不明确， 让我起步是很困难的</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F</a:t>
            </a:r>
            <a:r>
              <a:rPr lang="zh-CN" altLang="en-US" sz="2800" b="1" smtClean="0">
                <a:latin typeface="微软雅黑" pitchFamily="34" charset="-122"/>
                <a:ea typeface="微软雅黑" pitchFamily="34" charset="-122"/>
              </a:rPr>
              <a:t>、对于我遇到的复杂问题，我有时不善于加以解释和澄清</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G</a:t>
            </a:r>
            <a:r>
              <a:rPr lang="zh-CN" altLang="en-US" sz="2800" b="1" smtClean="0">
                <a:latin typeface="微软雅黑" pitchFamily="34" charset="-122"/>
                <a:ea typeface="微软雅黑" pitchFamily="34" charset="-122"/>
              </a:rPr>
              <a:t>、对于那些我不能做的事，我有意识地求助于他人</a:t>
            </a:r>
          </a:p>
          <a:p>
            <a:pPr>
              <a:lnSpc>
                <a:spcPct val="120000"/>
              </a:lnSpc>
              <a:spcBef>
                <a:spcPct val="0"/>
              </a:spcBef>
              <a:buFont typeface="Arial" charset="0"/>
              <a:buNone/>
            </a:pPr>
            <a:r>
              <a:rPr lang="en-US" altLang="zh-CN" sz="2800" b="1" smtClean="0">
                <a:latin typeface="微软雅黑" pitchFamily="34" charset="-122"/>
                <a:ea typeface="微软雅黑" pitchFamily="34" charset="-122"/>
              </a:rPr>
              <a:t>H</a:t>
            </a:r>
            <a:r>
              <a:rPr lang="zh-CN" altLang="en-US" sz="2800" b="1" smtClean="0">
                <a:latin typeface="微软雅黑" pitchFamily="34" charset="-122"/>
                <a:ea typeface="微软雅黑" pitchFamily="34" charset="-122"/>
              </a:rPr>
              <a:t>、当我与真正的对立面发生冲突时，我没有把握使对方理解我的观点</a:t>
            </a:r>
          </a:p>
        </p:txBody>
      </p:sp>
      <p:sp>
        <p:nvSpPr>
          <p:cNvPr id="71682" name="Rectangle 3"/>
          <p:cNvSpPr>
            <a:spLocks noGrp="1" noChangeArrowheads="1"/>
          </p:cNvSpPr>
          <p:nvPr>
            <p:ph type="title" idx="4294967295"/>
          </p:nvPr>
        </p:nvSpPr>
        <p:spPr bwMode="auto">
          <a:xfrm>
            <a:off x="2786063" y="188913"/>
            <a:ext cx="3536950"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团队角色测试</a:t>
            </a:r>
          </a:p>
        </p:txBody>
      </p:sp>
    </p:spTree>
  </p:cSld>
  <p:clrMapOvr>
    <a:masterClrMapping/>
  </p:clrMapOvr>
  <p:transition advTm="9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idx="4294967295"/>
          </p:nvPr>
        </p:nvSpPr>
        <p:spPr bwMode="auto">
          <a:xfrm>
            <a:off x="3290888" y="188913"/>
            <a:ext cx="3536950"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团队角色测试</a:t>
            </a:r>
          </a:p>
        </p:txBody>
      </p:sp>
      <p:pic>
        <p:nvPicPr>
          <p:cNvPr id="72706" name="Picture 3" descr="搜狗截图14年11月25日1714_1"/>
          <p:cNvPicPr>
            <a:picLocks noChangeAspect="1" noChangeArrowheads="1"/>
          </p:cNvPicPr>
          <p:nvPr/>
        </p:nvPicPr>
        <p:blipFill>
          <a:blip r:embed="rId2" cstate="print"/>
          <a:srcRect/>
          <a:stretch>
            <a:fillRect/>
          </a:stretch>
        </p:blipFill>
        <p:spPr bwMode="auto">
          <a:xfrm>
            <a:off x="406400" y="1295400"/>
            <a:ext cx="11182350" cy="4724400"/>
          </a:xfrm>
          <a:prstGeom prst="rect">
            <a:avLst/>
          </a:prstGeom>
          <a:solidFill>
            <a:srgbClr val="00FFFF"/>
          </a:solidFill>
          <a:ln w="9525">
            <a:noFill/>
            <a:miter lim="800000"/>
            <a:headEnd/>
            <a:tailEnd/>
          </a:ln>
        </p:spPr>
      </p:pic>
    </p:spTree>
  </p:cSld>
  <p:clrMapOvr>
    <a:masterClrMapping/>
  </p:clrMapOvr>
  <p:transition advTm="9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idx="4294967295"/>
          </p:nvPr>
        </p:nvSpPr>
        <p:spPr bwMode="auto">
          <a:xfrm>
            <a:off x="2282825" y="188913"/>
            <a:ext cx="3919538"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         团队角色</a:t>
            </a:r>
          </a:p>
        </p:txBody>
      </p:sp>
      <p:grpSp>
        <p:nvGrpSpPr>
          <p:cNvPr id="73730" name="Group 3"/>
          <p:cNvGrpSpPr>
            <a:grpSpLocks/>
          </p:cNvGrpSpPr>
          <p:nvPr/>
        </p:nvGrpSpPr>
        <p:grpSpPr bwMode="auto">
          <a:xfrm>
            <a:off x="338535" y="1484784"/>
            <a:ext cx="11690350" cy="5102844"/>
            <a:chOff x="116" y="912"/>
            <a:chExt cx="5553" cy="2878"/>
          </a:xfrm>
        </p:grpSpPr>
        <p:grpSp>
          <p:nvGrpSpPr>
            <p:cNvPr id="73731" name="Group 4"/>
            <p:cNvGrpSpPr>
              <a:grpSpLocks/>
            </p:cNvGrpSpPr>
            <p:nvPr/>
          </p:nvGrpSpPr>
          <p:grpSpPr bwMode="auto">
            <a:xfrm>
              <a:off x="158" y="935"/>
              <a:ext cx="5511" cy="2817"/>
              <a:chOff x="0" y="0"/>
              <a:chExt cx="5511" cy="2502"/>
            </a:xfrm>
          </p:grpSpPr>
          <p:pic>
            <p:nvPicPr>
              <p:cNvPr id="73786" name="Picture 5" descr="PE01846_"/>
              <p:cNvPicPr>
                <a:picLocks noChangeAspect="1" noChangeArrowheads="1"/>
              </p:cNvPicPr>
              <p:nvPr/>
            </p:nvPicPr>
            <p:blipFill>
              <a:blip r:embed="rId3" cstate="print"/>
              <a:srcRect/>
              <a:stretch>
                <a:fillRect/>
              </a:stretch>
            </p:blipFill>
            <p:spPr bwMode="auto">
              <a:xfrm>
                <a:off x="1406" y="772"/>
                <a:ext cx="2506" cy="1101"/>
              </a:xfrm>
              <a:prstGeom prst="rect">
                <a:avLst/>
              </a:prstGeom>
              <a:noFill/>
              <a:ln w="9525">
                <a:noFill/>
                <a:miter lim="800000"/>
                <a:headEnd/>
                <a:tailEnd/>
              </a:ln>
            </p:spPr>
          </p:pic>
          <p:sp>
            <p:nvSpPr>
              <p:cNvPr id="73787" name="Oval 6"/>
              <p:cNvSpPr>
                <a:spLocks noChangeArrowheads="1"/>
              </p:cNvSpPr>
              <p:nvPr/>
            </p:nvSpPr>
            <p:spPr bwMode="auto">
              <a:xfrm>
                <a:off x="318" y="181"/>
                <a:ext cx="4944" cy="2163"/>
              </a:xfrm>
              <a:prstGeom prst="ellipse">
                <a:avLst/>
              </a:prstGeom>
              <a:noFill/>
              <a:ln w="38100">
                <a:solidFill>
                  <a:schemeClr val="tx2"/>
                </a:solidFill>
                <a:round/>
                <a:headEnd/>
                <a:tailEnd/>
              </a:ln>
            </p:spPr>
            <p:txBody>
              <a:bodyPr wrap="none" anchor="ctr"/>
              <a:lstStyle/>
              <a:p>
                <a:endParaRPr lang="zh-CN" altLang="en-US"/>
              </a:p>
            </p:txBody>
          </p:sp>
          <p:sp>
            <p:nvSpPr>
              <p:cNvPr id="73788" name="Text Box 7"/>
              <p:cNvSpPr txBox="1">
                <a:spLocks noChangeArrowheads="1"/>
              </p:cNvSpPr>
              <p:nvPr/>
            </p:nvSpPr>
            <p:spPr bwMode="auto">
              <a:xfrm>
                <a:off x="635" y="317"/>
                <a:ext cx="786"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实干家</a:t>
                </a:r>
              </a:p>
            </p:txBody>
          </p:sp>
          <p:sp>
            <p:nvSpPr>
              <p:cNvPr id="73789" name="Text Box 8"/>
              <p:cNvSpPr txBox="1">
                <a:spLocks noChangeArrowheads="1"/>
              </p:cNvSpPr>
              <p:nvPr/>
            </p:nvSpPr>
            <p:spPr bwMode="auto">
              <a:xfrm>
                <a:off x="0" y="1043"/>
                <a:ext cx="726" cy="233"/>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协调员</a:t>
                </a:r>
              </a:p>
            </p:txBody>
          </p:sp>
          <p:sp>
            <p:nvSpPr>
              <p:cNvPr id="73790" name="Text Box 9"/>
              <p:cNvSpPr txBox="1">
                <a:spLocks noChangeArrowheads="1"/>
              </p:cNvSpPr>
              <p:nvPr/>
            </p:nvSpPr>
            <p:spPr bwMode="auto">
              <a:xfrm>
                <a:off x="635" y="1996"/>
                <a:ext cx="816"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推进者</a:t>
                </a:r>
              </a:p>
            </p:txBody>
          </p:sp>
          <p:sp>
            <p:nvSpPr>
              <p:cNvPr id="73791" name="Text Box 10"/>
              <p:cNvSpPr txBox="1">
                <a:spLocks noChangeArrowheads="1"/>
              </p:cNvSpPr>
              <p:nvPr/>
            </p:nvSpPr>
            <p:spPr bwMode="auto">
              <a:xfrm>
                <a:off x="2041" y="2268"/>
                <a:ext cx="1044"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创新者</a:t>
                </a:r>
              </a:p>
            </p:txBody>
          </p:sp>
          <p:sp>
            <p:nvSpPr>
              <p:cNvPr id="73792" name="Text Box 11"/>
              <p:cNvSpPr txBox="1">
                <a:spLocks noChangeArrowheads="1"/>
              </p:cNvSpPr>
              <p:nvPr/>
            </p:nvSpPr>
            <p:spPr bwMode="auto">
              <a:xfrm>
                <a:off x="4037" y="1950"/>
                <a:ext cx="861"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外交家</a:t>
                </a:r>
              </a:p>
            </p:txBody>
          </p:sp>
          <p:sp>
            <p:nvSpPr>
              <p:cNvPr id="73793" name="Text Box 12"/>
              <p:cNvSpPr txBox="1">
                <a:spLocks noChangeArrowheads="1"/>
              </p:cNvSpPr>
              <p:nvPr/>
            </p:nvSpPr>
            <p:spPr bwMode="auto">
              <a:xfrm>
                <a:off x="4785" y="1179"/>
                <a:ext cx="726"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监督员</a:t>
                </a:r>
              </a:p>
            </p:txBody>
          </p:sp>
          <p:sp>
            <p:nvSpPr>
              <p:cNvPr id="73794" name="Text Box 13"/>
              <p:cNvSpPr txBox="1">
                <a:spLocks noChangeArrowheads="1"/>
              </p:cNvSpPr>
              <p:nvPr/>
            </p:nvSpPr>
            <p:spPr bwMode="auto">
              <a:xfrm>
                <a:off x="3992" y="317"/>
                <a:ext cx="772"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凝聚者</a:t>
                </a:r>
              </a:p>
            </p:txBody>
          </p:sp>
          <p:sp>
            <p:nvSpPr>
              <p:cNvPr id="73795" name="Text Box 14"/>
              <p:cNvSpPr txBox="1">
                <a:spLocks noChangeArrowheads="1"/>
              </p:cNvSpPr>
              <p:nvPr/>
            </p:nvSpPr>
            <p:spPr bwMode="auto">
              <a:xfrm>
                <a:off x="2177" y="0"/>
                <a:ext cx="1143" cy="234"/>
              </a:xfrm>
              <a:prstGeom prst="rect">
                <a:avLst/>
              </a:prstGeom>
              <a:solidFill>
                <a:srgbClr val="FFFFFF"/>
              </a:solidFill>
              <a:ln w="9525">
                <a:solidFill>
                  <a:schemeClr val="tx1"/>
                </a:solidFill>
                <a:miter lim="800000"/>
                <a:headEnd/>
                <a:tailEnd/>
              </a:ln>
            </p:spPr>
            <p:txBody>
              <a:bodyPr>
                <a:spAutoFit/>
              </a:bodyPr>
              <a:lstStyle/>
              <a:p>
                <a:pPr algn="ctr">
                  <a:spcBef>
                    <a:spcPct val="50000"/>
                  </a:spcBef>
                  <a:buFont typeface="Arial" charset="0"/>
                  <a:buNone/>
                </a:pPr>
                <a:r>
                  <a:rPr lang="zh-CN" altLang="en-US" sz="2400" b="1">
                    <a:solidFill>
                      <a:srgbClr val="010713"/>
                    </a:solidFill>
                    <a:ea typeface="楷体_GB2312"/>
                    <a:cs typeface="楷体_GB2312"/>
                  </a:rPr>
                  <a:t>完美主义者</a:t>
                </a:r>
              </a:p>
            </p:txBody>
          </p:sp>
        </p:grpSp>
        <p:grpSp>
          <p:nvGrpSpPr>
            <p:cNvPr id="73732" name="Group 15"/>
            <p:cNvGrpSpPr>
              <a:grpSpLocks/>
            </p:cNvGrpSpPr>
            <p:nvPr/>
          </p:nvGrpSpPr>
          <p:grpSpPr bwMode="auto">
            <a:xfrm>
              <a:off x="133" y="944"/>
              <a:ext cx="5511" cy="2817"/>
              <a:chOff x="0" y="0"/>
              <a:chExt cx="5511" cy="2502"/>
            </a:xfrm>
          </p:grpSpPr>
          <p:pic>
            <p:nvPicPr>
              <p:cNvPr id="73776" name="Picture 16" descr="PE01846_"/>
              <p:cNvPicPr>
                <a:picLocks noChangeAspect="1" noChangeArrowheads="1"/>
              </p:cNvPicPr>
              <p:nvPr/>
            </p:nvPicPr>
            <p:blipFill>
              <a:blip r:embed="rId3" cstate="print"/>
              <a:srcRect/>
              <a:stretch>
                <a:fillRect/>
              </a:stretch>
            </p:blipFill>
            <p:spPr bwMode="auto">
              <a:xfrm>
                <a:off x="1406" y="772"/>
                <a:ext cx="2506" cy="1101"/>
              </a:xfrm>
              <a:prstGeom prst="rect">
                <a:avLst/>
              </a:prstGeom>
              <a:noFill/>
              <a:ln w="9525">
                <a:noFill/>
                <a:bevel/>
                <a:headEnd/>
                <a:tailEnd/>
              </a:ln>
            </p:spPr>
          </p:pic>
          <p:sp>
            <p:nvSpPr>
              <p:cNvPr id="73777" name="Oval 17"/>
              <p:cNvSpPr>
                <a:spLocks noChangeArrowheads="1"/>
              </p:cNvSpPr>
              <p:nvPr/>
            </p:nvSpPr>
            <p:spPr bwMode="auto">
              <a:xfrm>
                <a:off x="318" y="181"/>
                <a:ext cx="4944" cy="2163"/>
              </a:xfrm>
              <a:prstGeom prst="ellipse">
                <a:avLst/>
              </a:prstGeom>
              <a:noFill/>
              <a:ln w="38100">
                <a:solidFill>
                  <a:schemeClr val="tx2"/>
                </a:solidFill>
                <a:bevel/>
                <a:headEnd/>
                <a:tailEnd/>
              </a:ln>
            </p:spPr>
            <p:txBody>
              <a:bodyPr wrap="none" anchor="ctr"/>
              <a:lstStyle/>
              <a:p>
                <a:endParaRPr lang="zh-CN" altLang="en-US"/>
              </a:p>
            </p:txBody>
          </p:sp>
          <p:sp>
            <p:nvSpPr>
              <p:cNvPr id="73778" name="Text Box 18"/>
              <p:cNvSpPr txBox="1">
                <a:spLocks noChangeArrowheads="1"/>
              </p:cNvSpPr>
              <p:nvPr/>
            </p:nvSpPr>
            <p:spPr bwMode="auto">
              <a:xfrm>
                <a:off x="635" y="317"/>
                <a:ext cx="786" cy="234"/>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实干家</a:t>
                </a:r>
              </a:p>
            </p:txBody>
          </p:sp>
          <p:sp>
            <p:nvSpPr>
              <p:cNvPr id="73779" name="Text Box 19"/>
              <p:cNvSpPr txBox="1">
                <a:spLocks noChangeArrowheads="1"/>
              </p:cNvSpPr>
              <p:nvPr/>
            </p:nvSpPr>
            <p:spPr bwMode="auto">
              <a:xfrm>
                <a:off x="0" y="1043"/>
                <a:ext cx="726" cy="233"/>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协调员</a:t>
                </a:r>
              </a:p>
            </p:txBody>
          </p:sp>
          <p:sp>
            <p:nvSpPr>
              <p:cNvPr id="73780" name="Text Box 20"/>
              <p:cNvSpPr txBox="1">
                <a:spLocks noChangeArrowheads="1"/>
              </p:cNvSpPr>
              <p:nvPr/>
            </p:nvSpPr>
            <p:spPr bwMode="auto">
              <a:xfrm>
                <a:off x="635" y="1996"/>
                <a:ext cx="816" cy="234"/>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推进者</a:t>
                </a:r>
              </a:p>
            </p:txBody>
          </p:sp>
          <p:sp>
            <p:nvSpPr>
              <p:cNvPr id="73781" name="Text Box 21"/>
              <p:cNvSpPr txBox="1">
                <a:spLocks noChangeArrowheads="1"/>
              </p:cNvSpPr>
              <p:nvPr/>
            </p:nvSpPr>
            <p:spPr bwMode="auto">
              <a:xfrm>
                <a:off x="2041" y="2268"/>
                <a:ext cx="1044" cy="234"/>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创新者</a:t>
                </a:r>
              </a:p>
            </p:txBody>
          </p:sp>
          <p:sp>
            <p:nvSpPr>
              <p:cNvPr id="73782" name="Text Box 22"/>
              <p:cNvSpPr txBox="1">
                <a:spLocks noChangeArrowheads="1"/>
              </p:cNvSpPr>
              <p:nvPr/>
            </p:nvSpPr>
            <p:spPr bwMode="auto">
              <a:xfrm>
                <a:off x="4037" y="1950"/>
                <a:ext cx="861" cy="234"/>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外交家</a:t>
                </a:r>
              </a:p>
            </p:txBody>
          </p:sp>
          <p:sp>
            <p:nvSpPr>
              <p:cNvPr id="73783" name="Text Box 23"/>
              <p:cNvSpPr txBox="1">
                <a:spLocks noChangeArrowheads="1"/>
              </p:cNvSpPr>
              <p:nvPr/>
            </p:nvSpPr>
            <p:spPr bwMode="auto">
              <a:xfrm>
                <a:off x="4785" y="1179"/>
                <a:ext cx="726" cy="234"/>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监督员</a:t>
                </a:r>
              </a:p>
            </p:txBody>
          </p:sp>
          <p:sp>
            <p:nvSpPr>
              <p:cNvPr id="73784" name="Text Box 24"/>
              <p:cNvSpPr txBox="1">
                <a:spLocks noChangeArrowheads="1"/>
              </p:cNvSpPr>
              <p:nvPr/>
            </p:nvSpPr>
            <p:spPr bwMode="auto">
              <a:xfrm>
                <a:off x="3992" y="317"/>
                <a:ext cx="772" cy="234"/>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楷体_GB2312"/>
                    <a:cs typeface="楷体_GB2312"/>
                  </a:rPr>
                  <a:t>凝聚者</a:t>
                </a:r>
              </a:p>
            </p:txBody>
          </p:sp>
          <p:sp>
            <p:nvSpPr>
              <p:cNvPr id="73785" name="Text Box 25"/>
              <p:cNvSpPr txBox="1">
                <a:spLocks noChangeArrowheads="1"/>
              </p:cNvSpPr>
              <p:nvPr/>
            </p:nvSpPr>
            <p:spPr bwMode="auto">
              <a:xfrm>
                <a:off x="2177" y="0"/>
                <a:ext cx="1143" cy="234"/>
              </a:xfrm>
              <a:prstGeom prst="rect">
                <a:avLst/>
              </a:prstGeom>
              <a:solidFill>
                <a:srgbClr val="FFFFFF"/>
              </a:solidFill>
              <a:ln w="9525">
                <a:solidFill>
                  <a:schemeClr val="tx1"/>
                </a:solidFill>
                <a:bevel/>
                <a:headEnd/>
                <a:tailEnd/>
              </a:ln>
            </p:spPr>
            <p:txBody>
              <a:bodyPr>
                <a:spAutoFit/>
              </a:bodyPr>
              <a:lstStyle/>
              <a:p>
                <a:pPr algn="ctr">
                  <a:spcBef>
                    <a:spcPct val="50000"/>
                  </a:spcBef>
                  <a:buFont typeface="Arial" charset="0"/>
                  <a:buNone/>
                </a:pPr>
                <a:r>
                  <a:rPr lang="zh-CN" altLang="en-US" sz="2400" b="1">
                    <a:solidFill>
                      <a:srgbClr val="010713"/>
                    </a:solidFill>
                    <a:ea typeface="楷体_GB2312"/>
                    <a:cs typeface="楷体_GB2312"/>
                  </a:rPr>
                  <a:t>完美主义者</a:t>
                </a:r>
              </a:p>
            </p:txBody>
          </p:sp>
        </p:grpSp>
        <p:grpSp>
          <p:nvGrpSpPr>
            <p:cNvPr id="73733" name="Group 26"/>
            <p:cNvGrpSpPr>
              <a:grpSpLocks/>
            </p:cNvGrpSpPr>
            <p:nvPr/>
          </p:nvGrpSpPr>
          <p:grpSpPr bwMode="auto">
            <a:xfrm>
              <a:off x="125" y="944"/>
              <a:ext cx="5511" cy="2817"/>
              <a:chOff x="0" y="0"/>
              <a:chExt cx="5511" cy="2502"/>
            </a:xfrm>
          </p:grpSpPr>
          <p:pic>
            <p:nvPicPr>
              <p:cNvPr id="73766" name="Picture 27" descr="PE01846_"/>
              <p:cNvPicPr>
                <a:picLocks noChangeAspect="1" noChangeArrowheads="1"/>
              </p:cNvPicPr>
              <p:nvPr/>
            </p:nvPicPr>
            <p:blipFill>
              <a:blip r:embed="rId3" cstate="print"/>
              <a:srcRect/>
              <a:stretch>
                <a:fillRect/>
              </a:stretch>
            </p:blipFill>
            <p:spPr bwMode="auto">
              <a:xfrm>
                <a:off x="1406" y="772"/>
                <a:ext cx="2506" cy="1101"/>
              </a:xfrm>
              <a:prstGeom prst="rect">
                <a:avLst/>
              </a:prstGeom>
              <a:noFill/>
              <a:ln w="9525">
                <a:noFill/>
                <a:miter lim="800000"/>
                <a:headEnd/>
                <a:tailEnd/>
              </a:ln>
            </p:spPr>
          </p:pic>
          <p:sp>
            <p:nvSpPr>
              <p:cNvPr id="73767" name="Oval 28"/>
              <p:cNvSpPr>
                <a:spLocks noChangeArrowheads="1"/>
              </p:cNvSpPr>
              <p:nvPr/>
            </p:nvSpPr>
            <p:spPr bwMode="auto">
              <a:xfrm>
                <a:off x="318" y="181"/>
                <a:ext cx="4944" cy="2163"/>
              </a:xfrm>
              <a:prstGeom prst="ellipse">
                <a:avLst/>
              </a:prstGeom>
              <a:noFill/>
              <a:ln w="38100">
                <a:solidFill>
                  <a:schemeClr val="tx2"/>
                </a:solidFill>
                <a:miter lim="800000"/>
                <a:headEnd/>
                <a:tailEnd/>
              </a:ln>
            </p:spPr>
            <p:txBody>
              <a:bodyPr wrap="none" anchor="ctr"/>
              <a:lstStyle/>
              <a:p>
                <a:endParaRPr lang="zh-CN" altLang="en-US"/>
              </a:p>
            </p:txBody>
          </p:sp>
          <p:sp>
            <p:nvSpPr>
              <p:cNvPr id="73768" name="Text Box 29"/>
              <p:cNvSpPr txBox="1">
                <a:spLocks noChangeArrowheads="1"/>
              </p:cNvSpPr>
              <p:nvPr/>
            </p:nvSpPr>
            <p:spPr bwMode="auto">
              <a:xfrm>
                <a:off x="635" y="317"/>
                <a:ext cx="786"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实干家</a:t>
                </a:r>
              </a:p>
            </p:txBody>
          </p:sp>
          <p:sp>
            <p:nvSpPr>
              <p:cNvPr id="73769" name="Text Box 30"/>
              <p:cNvSpPr txBox="1">
                <a:spLocks noChangeArrowheads="1"/>
              </p:cNvSpPr>
              <p:nvPr/>
            </p:nvSpPr>
            <p:spPr bwMode="auto">
              <a:xfrm>
                <a:off x="0" y="1043"/>
                <a:ext cx="726" cy="233"/>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协调员</a:t>
                </a:r>
              </a:p>
            </p:txBody>
          </p:sp>
          <p:sp>
            <p:nvSpPr>
              <p:cNvPr id="73770" name="Text Box 31"/>
              <p:cNvSpPr txBox="1">
                <a:spLocks noChangeArrowheads="1"/>
              </p:cNvSpPr>
              <p:nvPr/>
            </p:nvSpPr>
            <p:spPr bwMode="auto">
              <a:xfrm>
                <a:off x="635" y="1996"/>
                <a:ext cx="816"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推进者</a:t>
                </a:r>
              </a:p>
            </p:txBody>
          </p:sp>
          <p:sp>
            <p:nvSpPr>
              <p:cNvPr id="73771" name="Text Box 32"/>
              <p:cNvSpPr txBox="1">
                <a:spLocks noChangeArrowheads="1"/>
              </p:cNvSpPr>
              <p:nvPr/>
            </p:nvSpPr>
            <p:spPr bwMode="auto">
              <a:xfrm>
                <a:off x="2041" y="2268"/>
                <a:ext cx="1044"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创新者</a:t>
                </a:r>
              </a:p>
            </p:txBody>
          </p:sp>
          <p:sp>
            <p:nvSpPr>
              <p:cNvPr id="73772" name="Text Box 33"/>
              <p:cNvSpPr txBox="1">
                <a:spLocks noChangeArrowheads="1"/>
              </p:cNvSpPr>
              <p:nvPr/>
            </p:nvSpPr>
            <p:spPr bwMode="auto">
              <a:xfrm>
                <a:off x="4037" y="1950"/>
                <a:ext cx="861"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外交家</a:t>
                </a:r>
              </a:p>
            </p:txBody>
          </p:sp>
          <p:sp>
            <p:nvSpPr>
              <p:cNvPr id="73773" name="Text Box 34"/>
              <p:cNvSpPr txBox="1">
                <a:spLocks noChangeArrowheads="1"/>
              </p:cNvSpPr>
              <p:nvPr/>
            </p:nvSpPr>
            <p:spPr bwMode="auto">
              <a:xfrm>
                <a:off x="4785" y="1179"/>
                <a:ext cx="726"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监督员</a:t>
                </a:r>
              </a:p>
            </p:txBody>
          </p:sp>
          <p:sp>
            <p:nvSpPr>
              <p:cNvPr id="73774" name="Text Box 35"/>
              <p:cNvSpPr txBox="1">
                <a:spLocks noChangeArrowheads="1"/>
              </p:cNvSpPr>
              <p:nvPr/>
            </p:nvSpPr>
            <p:spPr bwMode="auto">
              <a:xfrm>
                <a:off x="3992" y="317"/>
                <a:ext cx="772"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凝聚者</a:t>
                </a:r>
              </a:p>
            </p:txBody>
          </p:sp>
          <p:sp>
            <p:nvSpPr>
              <p:cNvPr id="73775" name="Text Box 36"/>
              <p:cNvSpPr txBox="1">
                <a:spLocks noChangeArrowheads="1"/>
              </p:cNvSpPr>
              <p:nvPr/>
            </p:nvSpPr>
            <p:spPr bwMode="auto">
              <a:xfrm>
                <a:off x="2177" y="0"/>
                <a:ext cx="1143" cy="234"/>
              </a:xfrm>
              <a:prstGeom prst="rect">
                <a:avLst/>
              </a:prstGeom>
              <a:solidFill>
                <a:srgbClr val="FFFFFF"/>
              </a:solidFill>
              <a:ln w="9525">
                <a:solidFill>
                  <a:schemeClr val="tx1"/>
                </a:solidFill>
                <a:miter lim="800000"/>
                <a:headEnd/>
                <a:tailEnd/>
              </a:ln>
            </p:spPr>
            <p:txBody>
              <a:bodyPr>
                <a:spAutoFit/>
              </a:bodyPr>
              <a:lstStyle/>
              <a:p>
                <a:pPr algn="ctr">
                  <a:spcBef>
                    <a:spcPct val="50000"/>
                  </a:spcBef>
                  <a:buFont typeface="Arial" charset="0"/>
                  <a:buNone/>
                </a:pPr>
                <a:r>
                  <a:rPr lang="zh-CN" altLang="en-US" sz="2400" b="1">
                    <a:solidFill>
                      <a:srgbClr val="010713"/>
                    </a:solidFill>
                    <a:ea typeface="微软雅黑" pitchFamily="34" charset="-122"/>
                  </a:rPr>
                  <a:t>完美主义者</a:t>
                </a:r>
              </a:p>
            </p:txBody>
          </p:sp>
        </p:grpSp>
        <p:grpSp>
          <p:nvGrpSpPr>
            <p:cNvPr id="73734" name="Group 37"/>
            <p:cNvGrpSpPr>
              <a:grpSpLocks/>
            </p:cNvGrpSpPr>
            <p:nvPr/>
          </p:nvGrpSpPr>
          <p:grpSpPr bwMode="auto">
            <a:xfrm>
              <a:off x="116" y="944"/>
              <a:ext cx="5512" cy="2817"/>
              <a:chOff x="0" y="0"/>
              <a:chExt cx="5511" cy="2502"/>
            </a:xfrm>
          </p:grpSpPr>
          <p:pic>
            <p:nvPicPr>
              <p:cNvPr id="73756" name="Picture 38" descr="PE01846_"/>
              <p:cNvPicPr>
                <a:picLocks noChangeAspect="1" noChangeArrowheads="1"/>
              </p:cNvPicPr>
              <p:nvPr/>
            </p:nvPicPr>
            <p:blipFill>
              <a:blip r:embed="rId3" cstate="print"/>
              <a:srcRect/>
              <a:stretch>
                <a:fillRect/>
              </a:stretch>
            </p:blipFill>
            <p:spPr bwMode="auto">
              <a:xfrm>
                <a:off x="1406" y="772"/>
                <a:ext cx="2506" cy="1101"/>
              </a:xfrm>
              <a:prstGeom prst="rect">
                <a:avLst/>
              </a:prstGeom>
              <a:noFill/>
              <a:ln w="9525">
                <a:noFill/>
                <a:miter lim="800000"/>
                <a:headEnd/>
                <a:tailEnd/>
              </a:ln>
            </p:spPr>
          </p:pic>
          <p:sp>
            <p:nvSpPr>
              <p:cNvPr id="73757" name="Oval 39"/>
              <p:cNvSpPr>
                <a:spLocks noChangeArrowheads="1"/>
              </p:cNvSpPr>
              <p:nvPr/>
            </p:nvSpPr>
            <p:spPr bwMode="auto">
              <a:xfrm>
                <a:off x="318" y="181"/>
                <a:ext cx="4944" cy="2163"/>
              </a:xfrm>
              <a:prstGeom prst="ellipse">
                <a:avLst/>
              </a:prstGeom>
              <a:noFill/>
              <a:ln w="38100">
                <a:solidFill>
                  <a:schemeClr val="tx2"/>
                </a:solidFill>
                <a:round/>
                <a:headEnd/>
                <a:tailEnd/>
              </a:ln>
            </p:spPr>
            <p:txBody>
              <a:bodyPr wrap="none" anchor="ctr"/>
              <a:lstStyle/>
              <a:p>
                <a:endParaRPr lang="zh-CN" altLang="en-US"/>
              </a:p>
            </p:txBody>
          </p:sp>
          <p:sp>
            <p:nvSpPr>
              <p:cNvPr id="73758" name="Text Box 40"/>
              <p:cNvSpPr txBox="1">
                <a:spLocks noChangeArrowheads="1"/>
              </p:cNvSpPr>
              <p:nvPr/>
            </p:nvSpPr>
            <p:spPr bwMode="auto">
              <a:xfrm>
                <a:off x="635" y="317"/>
                <a:ext cx="786" cy="236"/>
              </a:xfrm>
              <a:prstGeom prst="rect">
                <a:avLst/>
              </a:prstGeom>
              <a:solidFill>
                <a:srgbClr val="FFFF00"/>
              </a:solidFill>
              <a:ln w="9525">
                <a:solidFill>
                  <a:schemeClr val="tx1"/>
                </a:solidFill>
                <a:miter lim="800000"/>
                <a:headEnd/>
                <a:tailEnd/>
              </a:ln>
            </p:spPr>
            <p:txBody>
              <a:bodyPr lIns="90170" tIns="46990" rIns="90170" bIns="46990">
                <a:spAutoFit/>
              </a:bodyPr>
              <a:lstStyle/>
              <a:p>
                <a:pPr>
                  <a:spcBef>
                    <a:spcPct val="50000"/>
                  </a:spcBef>
                  <a:buFont typeface="Arial" charset="0"/>
                  <a:buNone/>
                </a:pPr>
                <a:r>
                  <a:rPr lang="zh-CN" altLang="en-US" sz="2400" b="1">
                    <a:solidFill>
                      <a:srgbClr val="010713"/>
                    </a:solidFill>
                    <a:ea typeface="微软雅黑" pitchFamily="34" charset="-122"/>
                  </a:rPr>
                  <a:t>实干家</a:t>
                </a:r>
              </a:p>
            </p:txBody>
          </p:sp>
          <p:sp>
            <p:nvSpPr>
              <p:cNvPr id="73759" name="Text Box 41"/>
              <p:cNvSpPr txBox="1">
                <a:spLocks noChangeArrowheads="1"/>
              </p:cNvSpPr>
              <p:nvPr/>
            </p:nvSpPr>
            <p:spPr bwMode="auto">
              <a:xfrm>
                <a:off x="0" y="1043"/>
                <a:ext cx="726" cy="235"/>
              </a:xfrm>
              <a:prstGeom prst="rect">
                <a:avLst/>
              </a:prstGeom>
              <a:solidFill>
                <a:srgbClr val="FFFF00"/>
              </a:solidFill>
              <a:ln w="9525">
                <a:solidFill>
                  <a:schemeClr val="tx1"/>
                </a:solidFill>
                <a:miter lim="800000"/>
                <a:headEnd/>
                <a:tailEnd/>
              </a:ln>
            </p:spPr>
            <p:txBody>
              <a:bodyPr lIns="90170" tIns="46990" rIns="90170" bIns="46990">
                <a:spAutoFit/>
              </a:bodyPr>
              <a:lstStyle/>
              <a:p>
                <a:pPr>
                  <a:spcBef>
                    <a:spcPct val="50000"/>
                  </a:spcBef>
                  <a:buFont typeface="Arial" charset="0"/>
                  <a:buNone/>
                </a:pPr>
                <a:r>
                  <a:rPr lang="zh-CN" altLang="en-US" sz="2400" b="1">
                    <a:solidFill>
                      <a:srgbClr val="010713"/>
                    </a:solidFill>
                    <a:ea typeface="微软雅黑" pitchFamily="34" charset="-122"/>
                  </a:rPr>
                  <a:t>协调员</a:t>
                </a:r>
              </a:p>
            </p:txBody>
          </p:sp>
          <p:sp>
            <p:nvSpPr>
              <p:cNvPr id="73760" name="Text Box 42"/>
              <p:cNvSpPr txBox="1">
                <a:spLocks noChangeArrowheads="1"/>
              </p:cNvSpPr>
              <p:nvPr/>
            </p:nvSpPr>
            <p:spPr bwMode="auto">
              <a:xfrm>
                <a:off x="635" y="1996"/>
                <a:ext cx="816" cy="236"/>
              </a:xfrm>
              <a:prstGeom prst="rect">
                <a:avLst/>
              </a:prstGeom>
              <a:solidFill>
                <a:srgbClr val="FFFF00"/>
              </a:solidFill>
              <a:ln w="9525">
                <a:solidFill>
                  <a:schemeClr val="tx1"/>
                </a:solidFill>
                <a:miter lim="800000"/>
                <a:headEnd/>
                <a:tailEnd/>
              </a:ln>
            </p:spPr>
            <p:txBody>
              <a:bodyPr lIns="90170" tIns="46990" rIns="90170" bIns="46990">
                <a:spAutoFit/>
              </a:bodyPr>
              <a:lstStyle/>
              <a:p>
                <a:pPr>
                  <a:spcBef>
                    <a:spcPct val="50000"/>
                  </a:spcBef>
                  <a:buFont typeface="Arial" charset="0"/>
                  <a:buNone/>
                </a:pPr>
                <a:r>
                  <a:rPr lang="zh-CN" altLang="en-US" sz="2400" b="1">
                    <a:solidFill>
                      <a:srgbClr val="010713"/>
                    </a:solidFill>
                    <a:ea typeface="微软雅黑" pitchFamily="34" charset="-122"/>
                  </a:rPr>
                  <a:t>推进者</a:t>
                </a:r>
              </a:p>
            </p:txBody>
          </p:sp>
          <p:sp>
            <p:nvSpPr>
              <p:cNvPr id="73761" name="Text Box 43"/>
              <p:cNvSpPr txBox="1">
                <a:spLocks noChangeArrowheads="1"/>
              </p:cNvSpPr>
              <p:nvPr/>
            </p:nvSpPr>
            <p:spPr bwMode="auto">
              <a:xfrm>
                <a:off x="2041" y="2268"/>
                <a:ext cx="1044"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创新者</a:t>
                </a:r>
              </a:p>
            </p:txBody>
          </p:sp>
          <p:sp>
            <p:nvSpPr>
              <p:cNvPr id="73762" name="Text Box 44"/>
              <p:cNvSpPr txBox="1">
                <a:spLocks noChangeArrowheads="1"/>
              </p:cNvSpPr>
              <p:nvPr/>
            </p:nvSpPr>
            <p:spPr bwMode="auto">
              <a:xfrm>
                <a:off x="4037" y="1950"/>
                <a:ext cx="861"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外交家</a:t>
                </a:r>
              </a:p>
            </p:txBody>
          </p:sp>
          <p:sp>
            <p:nvSpPr>
              <p:cNvPr id="73763" name="Text Box 45"/>
              <p:cNvSpPr txBox="1">
                <a:spLocks noChangeArrowheads="1"/>
              </p:cNvSpPr>
              <p:nvPr/>
            </p:nvSpPr>
            <p:spPr bwMode="auto">
              <a:xfrm>
                <a:off x="4785" y="1179"/>
                <a:ext cx="726"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监督员</a:t>
                </a:r>
              </a:p>
            </p:txBody>
          </p:sp>
          <p:sp>
            <p:nvSpPr>
              <p:cNvPr id="73764" name="Text Box 46"/>
              <p:cNvSpPr txBox="1">
                <a:spLocks noChangeArrowheads="1"/>
              </p:cNvSpPr>
              <p:nvPr/>
            </p:nvSpPr>
            <p:spPr bwMode="auto">
              <a:xfrm>
                <a:off x="3992" y="317"/>
                <a:ext cx="772" cy="234"/>
              </a:xfrm>
              <a:prstGeom prst="rect">
                <a:avLst/>
              </a:prstGeom>
              <a:solidFill>
                <a:srgbClr val="FFFFFF"/>
              </a:solidFill>
              <a:ln w="9525">
                <a:solidFill>
                  <a:schemeClr val="tx1"/>
                </a:solidFill>
                <a:miter lim="800000"/>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凝聚者</a:t>
                </a:r>
              </a:p>
            </p:txBody>
          </p:sp>
          <p:sp>
            <p:nvSpPr>
              <p:cNvPr id="73765" name="Text Box 47"/>
              <p:cNvSpPr txBox="1">
                <a:spLocks noChangeArrowheads="1"/>
              </p:cNvSpPr>
              <p:nvPr/>
            </p:nvSpPr>
            <p:spPr bwMode="auto">
              <a:xfrm>
                <a:off x="2177" y="0"/>
                <a:ext cx="1143" cy="234"/>
              </a:xfrm>
              <a:prstGeom prst="rect">
                <a:avLst/>
              </a:prstGeom>
              <a:solidFill>
                <a:srgbClr val="FFFFFF"/>
              </a:solidFill>
              <a:ln w="9525">
                <a:solidFill>
                  <a:schemeClr val="tx1"/>
                </a:solidFill>
                <a:miter lim="800000"/>
                <a:headEnd/>
                <a:tailEnd/>
              </a:ln>
            </p:spPr>
            <p:txBody>
              <a:bodyPr>
                <a:spAutoFit/>
              </a:bodyPr>
              <a:lstStyle/>
              <a:p>
                <a:pPr algn="ctr">
                  <a:spcBef>
                    <a:spcPct val="50000"/>
                  </a:spcBef>
                  <a:buFont typeface="Arial" charset="0"/>
                  <a:buNone/>
                </a:pPr>
                <a:r>
                  <a:rPr lang="zh-CN" altLang="en-US" sz="2400" b="1">
                    <a:solidFill>
                      <a:srgbClr val="010713"/>
                    </a:solidFill>
                    <a:ea typeface="微软雅黑" pitchFamily="34" charset="-122"/>
                  </a:rPr>
                  <a:t>完美主义者</a:t>
                </a:r>
              </a:p>
            </p:txBody>
          </p:sp>
        </p:grpSp>
        <p:grpSp>
          <p:nvGrpSpPr>
            <p:cNvPr id="73735" name="Group 48"/>
            <p:cNvGrpSpPr>
              <a:grpSpLocks/>
            </p:cNvGrpSpPr>
            <p:nvPr/>
          </p:nvGrpSpPr>
          <p:grpSpPr bwMode="auto">
            <a:xfrm>
              <a:off x="125" y="944"/>
              <a:ext cx="5511" cy="2817"/>
              <a:chOff x="0" y="0"/>
              <a:chExt cx="5511" cy="2502"/>
            </a:xfrm>
          </p:grpSpPr>
          <p:pic>
            <p:nvPicPr>
              <p:cNvPr id="73746" name="Picture 49" descr="PE01846_"/>
              <p:cNvPicPr>
                <a:picLocks noChangeAspect="1" noChangeArrowheads="1"/>
              </p:cNvPicPr>
              <p:nvPr/>
            </p:nvPicPr>
            <p:blipFill>
              <a:blip r:embed="rId3" cstate="print"/>
              <a:srcRect/>
              <a:stretch>
                <a:fillRect/>
              </a:stretch>
            </p:blipFill>
            <p:spPr bwMode="auto">
              <a:xfrm>
                <a:off x="1406" y="772"/>
                <a:ext cx="2506" cy="1101"/>
              </a:xfrm>
              <a:prstGeom prst="rect">
                <a:avLst/>
              </a:prstGeom>
              <a:noFill/>
              <a:ln w="9525">
                <a:noFill/>
                <a:bevel/>
                <a:headEnd/>
                <a:tailEnd/>
              </a:ln>
            </p:spPr>
          </p:pic>
          <p:sp>
            <p:nvSpPr>
              <p:cNvPr id="73747" name="Oval 50"/>
              <p:cNvSpPr>
                <a:spLocks noChangeArrowheads="1"/>
              </p:cNvSpPr>
              <p:nvPr/>
            </p:nvSpPr>
            <p:spPr bwMode="auto">
              <a:xfrm>
                <a:off x="318" y="181"/>
                <a:ext cx="4944" cy="2163"/>
              </a:xfrm>
              <a:prstGeom prst="ellipse">
                <a:avLst/>
              </a:prstGeom>
              <a:noFill/>
              <a:ln w="38100">
                <a:solidFill>
                  <a:schemeClr val="tx2"/>
                </a:solidFill>
                <a:bevel/>
                <a:headEnd/>
                <a:tailEnd/>
              </a:ln>
            </p:spPr>
            <p:txBody>
              <a:bodyPr wrap="none" anchor="ctr"/>
              <a:lstStyle/>
              <a:p>
                <a:endParaRPr lang="zh-CN" altLang="en-US"/>
              </a:p>
            </p:txBody>
          </p:sp>
          <p:sp>
            <p:nvSpPr>
              <p:cNvPr id="73748" name="Text Box 51"/>
              <p:cNvSpPr txBox="1">
                <a:spLocks noChangeArrowheads="1"/>
              </p:cNvSpPr>
              <p:nvPr/>
            </p:nvSpPr>
            <p:spPr bwMode="auto">
              <a:xfrm>
                <a:off x="635" y="317"/>
                <a:ext cx="786" cy="236"/>
              </a:xfrm>
              <a:prstGeom prst="rect">
                <a:avLst/>
              </a:prstGeom>
              <a:solidFill>
                <a:srgbClr val="FFFF00"/>
              </a:solidFill>
              <a:ln w="9525">
                <a:solidFill>
                  <a:schemeClr val="tx1"/>
                </a:solidFill>
                <a:bevel/>
                <a:headEnd/>
                <a:tailEnd/>
              </a:ln>
            </p:spPr>
            <p:txBody>
              <a:bodyPr lIns="90170" tIns="46990" rIns="90170" bIns="46990">
                <a:spAutoFit/>
              </a:bodyPr>
              <a:lstStyle/>
              <a:p>
                <a:pPr>
                  <a:spcBef>
                    <a:spcPct val="50000"/>
                  </a:spcBef>
                  <a:buFont typeface="Arial" charset="0"/>
                  <a:buNone/>
                </a:pPr>
                <a:r>
                  <a:rPr lang="zh-CN" altLang="en-US" sz="2400" b="1">
                    <a:solidFill>
                      <a:srgbClr val="010713"/>
                    </a:solidFill>
                    <a:ea typeface="微软雅黑" pitchFamily="34" charset="-122"/>
                  </a:rPr>
                  <a:t>实干家</a:t>
                </a:r>
              </a:p>
            </p:txBody>
          </p:sp>
          <p:sp>
            <p:nvSpPr>
              <p:cNvPr id="73749" name="Text Box 52"/>
              <p:cNvSpPr txBox="1">
                <a:spLocks noChangeArrowheads="1"/>
              </p:cNvSpPr>
              <p:nvPr/>
            </p:nvSpPr>
            <p:spPr bwMode="auto">
              <a:xfrm>
                <a:off x="0" y="1043"/>
                <a:ext cx="726" cy="235"/>
              </a:xfrm>
              <a:prstGeom prst="rect">
                <a:avLst/>
              </a:prstGeom>
              <a:solidFill>
                <a:srgbClr val="FFFF00"/>
              </a:solidFill>
              <a:ln w="9525">
                <a:solidFill>
                  <a:schemeClr val="tx1"/>
                </a:solidFill>
                <a:bevel/>
                <a:headEnd/>
                <a:tailEnd/>
              </a:ln>
            </p:spPr>
            <p:txBody>
              <a:bodyPr lIns="90170" tIns="46990" rIns="90170" bIns="46990">
                <a:spAutoFit/>
              </a:bodyPr>
              <a:lstStyle/>
              <a:p>
                <a:pPr>
                  <a:spcBef>
                    <a:spcPct val="50000"/>
                  </a:spcBef>
                  <a:buFont typeface="Arial" charset="0"/>
                  <a:buNone/>
                </a:pPr>
                <a:r>
                  <a:rPr lang="zh-CN" altLang="en-US" sz="2400" b="1">
                    <a:solidFill>
                      <a:srgbClr val="010713"/>
                    </a:solidFill>
                    <a:ea typeface="微软雅黑" pitchFamily="34" charset="-122"/>
                  </a:rPr>
                  <a:t>协调员</a:t>
                </a:r>
              </a:p>
            </p:txBody>
          </p:sp>
          <p:sp>
            <p:nvSpPr>
              <p:cNvPr id="73750" name="Text Box 53"/>
              <p:cNvSpPr txBox="1">
                <a:spLocks noChangeArrowheads="1"/>
              </p:cNvSpPr>
              <p:nvPr/>
            </p:nvSpPr>
            <p:spPr bwMode="auto">
              <a:xfrm>
                <a:off x="635" y="1996"/>
                <a:ext cx="816" cy="236"/>
              </a:xfrm>
              <a:prstGeom prst="rect">
                <a:avLst/>
              </a:prstGeom>
              <a:solidFill>
                <a:srgbClr val="FFFF00"/>
              </a:solidFill>
              <a:ln w="9525">
                <a:solidFill>
                  <a:schemeClr val="tx1"/>
                </a:solidFill>
                <a:bevel/>
                <a:headEnd/>
                <a:tailEnd/>
              </a:ln>
            </p:spPr>
            <p:txBody>
              <a:bodyPr lIns="90170" tIns="46990" rIns="90170" bIns="46990">
                <a:spAutoFit/>
              </a:bodyPr>
              <a:lstStyle/>
              <a:p>
                <a:pPr>
                  <a:spcBef>
                    <a:spcPct val="50000"/>
                  </a:spcBef>
                  <a:buFont typeface="Arial" charset="0"/>
                  <a:buNone/>
                </a:pPr>
                <a:r>
                  <a:rPr lang="zh-CN" altLang="en-US" sz="2400" b="1">
                    <a:solidFill>
                      <a:srgbClr val="010713"/>
                    </a:solidFill>
                    <a:ea typeface="微软雅黑" pitchFamily="34" charset="-122"/>
                  </a:rPr>
                  <a:t>推进者</a:t>
                </a:r>
              </a:p>
            </p:txBody>
          </p:sp>
          <p:sp>
            <p:nvSpPr>
              <p:cNvPr id="73751" name="Text Box 54"/>
              <p:cNvSpPr txBox="1">
                <a:spLocks noChangeArrowheads="1"/>
              </p:cNvSpPr>
              <p:nvPr/>
            </p:nvSpPr>
            <p:spPr bwMode="auto">
              <a:xfrm>
                <a:off x="2041" y="2268"/>
                <a:ext cx="1044" cy="234"/>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创新者</a:t>
                </a:r>
              </a:p>
            </p:txBody>
          </p:sp>
          <p:sp>
            <p:nvSpPr>
              <p:cNvPr id="73752" name="Text Box 55"/>
              <p:cNvSpPr txBox="1">
                <a:spLocks noChangeArrowheads="1"/>
              </p:cNvSpPr>
              <p:nvPr/>
            </p:nvSpPr>
            <p:spPr bwMode="auto">
              <a:xfrm>
                <a:off x="4037" y="1950"/>
                <a:ext cx="861" cy="234"/>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外交家</a:t>
                </a:r>
              </a:p>
            </p:txBody>
          </p:sp>
          <p:sp>
            <p:nvSpPr>
              <p:cNvPr id="73753" name="Text Box 56"/>
              <p:cNvSpPr txBox="1">
                <a:spLocks noChangeArrowheads="1"/>
              </p:cNvSpPr>
              <p:nvPr/>
            </p:nvSpPr>
            <p:spPr bwMode="auto">
              <a:xfrm>
                <a:off x="4785" y="1179"/>
                <a:ext cx="726" cy="234"/>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监督员</a:t>
                </a:r>
              </a:p>
            </p:txBody>
          </p:sp>
          <p:sp>
            <p:nvSpPr>
              <p:cNvPr id="73754" name="Text Box 57"/>
              <p:cNvSpPr txBox="1">
                <a:spLocks noChangeArrowheads="1"/>
              </p:cNvSpPr>
              <p:nvPr/>
            </p:nvSpPr>
            <p:spPr bwMode="auto">
              <a:xfrm>
                <a:off x="3992" y="317"/>
                <a:ext cx="772" cy="234"/>
              </a:xfrm>
              <a:prstGeom prst="rect">
                <a:avLst/>
              </a:prstGeom>
              <a:solidFill>
                <a:srgbClr val="FFFFFF"/>
              </a:solidFill>
              <a:ln w="9525">
                <a:solidFill>
                  <a:schemeClr val="tx1"/>
                </a:solidFill>
                <a:bevel/>
                <a:headEnd/>
                <a:tailEnd/>
              </a:ln>
            </p:spPr>
            <p:txBody>
              <a:bodyPr>
                <a:spAutoFit/>
              </a:bodyPr>
              <a:lstStyle/>
              <a:p>
                <a:pPr>
                  <a:spcBef>
                    <a:spcPct val="50000"/>
                  </a:spcBef>
                  <a:buFont typeface="Arial" charset="0"/>
                  <a:buNone/>
                </a:pPr>
                <a:r>
                  <a:rPr lang="zh-CN" altLang="en-US" sz="2400" b="1">
                    <a:solidFill>
                      <a:srgbClr val="010713"/>
                    </a:solidFill>
                    <a:ea typeface="微软雅黑" pitchFamily="34" charset="-122"/>
                  </a:rPr>
                  <a:t>凝聚者</a:t>
                </a:r>
              </a:p>
            </p:txBody>
          </p:sp>
          <p:sp>
            <p:nvSpPr>
              <p:cNvPr id="73755" name="Text Box 58"/>
              <p:cNvSpPr txBox="1">
                <a:spLocks noChangeArrowheads="1"/>
              </p:cNvSpPr>
              <p:nvPr/>
            </p:nvSpPr>
            <p:spPr bwMode="auto">
              <a:xfrm>
                <a:off x="2177" y="0"/>
                <a:ext cx="1143" cy="234"/>
              </a:xfrm>
              <a:prstGeom prst="rect">
                <a:avLst/>
              </a:prstGeom>
              <a:solidFill>
                <a:srgbClr val="FFFFFF"/>
              </a:solidFill>
              <a:ln w="9525">
                <a:solidFill>
                  <a:schemeClr val="tx1"/>
                </a:solidFill>
                <a:bevel/>
                <a:headEnd/>
                <a:tailEnd/>
              </a:ln>
            </p:spPr>
            <p:txBody>
              <a:bodyPr>
                <a:spAutoFit/>
              </a:bodyPr>
              <a:lstStyle/>
              <a:p>
                <a:pPr algn="ctr">
                  <a:spcBef>
                    <a:spcPct val="50000"/>
                  </a:spcBef>
                  <a:buFont typeface="Arial" charset="0"/>
                  <a:buNone/>
                </a:pPr>
                <a:r>
                  <a:rPr lang="zh-CN" altLang="en-US" sz="2400" b="1">
                    <a:solidFill>
                      <a:srgbClr val="010713"/>
                    </a:solidFill>
                    <a:ea typeface="微软雅黑" pitchFamily="34" charset="-122"/>
                  </a:rPr>
                  <a:t>完美主义者</a:t>
                </a:r>
              </a:p>
            </p:txBody>
          </p:sp>
        </p:grpSp>
        <p:pic>
          <p:nvPicPr>
            <p:cNvPr id="73736" name="Picture 59" descr="PE01846_"/>
            <p:cNvPicPr>
              <a:picLocks noChangeAspect="1" noChangeArrowheads="1"/>
            </p:cNvPicPr>
            <p:nvPr/>
          </p:nvPicPr>
          <p:blipFill>
            <a:blip r:embed="rId3" cstate="print"/>
            <a:srcRect/>
            <a:stretch>
              <a:fillRect/>
            </a:stretch>
          </p:blipFill>
          <p:spPr bwMode="auto">
            <a:xfrm>
              <a:off x="1550" y="1830"/>
              <a:ext cx="2506" cy="1240"/>
            </a:xfrm>
            <a:prstGeom prst="rect">
              <a:avLst/>
            </a:prstGeom>
            <a:noFill/>
            <a:ln w="9525">
              <a:noFill/>
              <a:miter lim="800000"/>
              <a:headEnd/>
              <a:tailEnd/>
            </a:ln>
          </p:spPr>
        </p:pic>
        <p:sp>
          <p:nvSpPr>
            <p:cNvPr id="73737" name="Oval 60"/>
            <p:cNvSpPr>
              <a:spLocks noChangeArrowheads="1"/>
            </p:cNvSpPr>
            <p:nvPr/>
          </p:nvSpPr>
          <p:spPr bwMode="auto">
            <a:xfrm>
              <a:off x="462" y="1164"/>
              <a:ext cx="4944" cy="2436"/>
            </a:xfrm>
            <a:prstGeom prst="ellipse">
              <a:avLst/>
            </a:prstGeom>
            <a:noFill/>
            <a:ln w="38100">
              <a:solidFill>
                <a:schemeClr val="tx2"/>
              </a:solidFill>
              <a:miter lim="800000"/>
              <a:headEnd/>
              <a:tailEnd/>
            </a:ln>
          </p:spPr>
          <p:txBody>
            <a:bodyPr wrap="none" anchor="ctr"/>
            <a:lstStyle/>
            <a:p>
              <a:endParaRPr lang="zh-CN" altLang="en-US"/>
            </a:p>
          </p:txBody>
        </p:sp>
        <p:sp>
          <p:nvSpPr>
            <p:cNvPr id="73738" name="Text Box 61"/>
            <p:cNvSpPr txBox="1">
              <a:spLocks noChangeArrowheads="1"/>
            </p:cNvSpPr>
            <p:nvPr/>
          </p:nvSpPr>
          <p:spPr bwMode="auto">
            <a:xfrm>
              <a:off x="732" y="1296"/>
              <a:ext cx="992" cy="401"/>
            </a:xfrm>
            <a:prstGeom prst="rect">
              <a:avLst/>
            </a:prstGeom>
            <a:solidFill>
              <a:srgbClr val="FFFF00"/>
            </a:solidFill>
            <a:ln w="9525">
              <a:solidFill>
                <a:schemeClr val="tx1"/>
              </a:solidFill>
              <a:miter lim="800000"/>
              <a:headEnd/>
              <a:tailEnd/>
            </a:ln>
          </p:spPr>
          <p:txBody>
            <a:bodyPr wrap="square" lIns="90170" tIns="46990" rIns="90170" bIns="46990">
              <a:spAutoFit/>
            </a:bodyPr>
            <a:lstStyle/>
            <a:p>
              <a:pPr>
                <a:spcBef>
                  <a:spcPct val="50000"/>
                </a:spcBef>
                <a:buFont typeface="Arial" charset="0"/>
                <a:buNone/>
              </a:pPr>
              <a:r>
                <a:rPr lang="zh-CN" altLang="en-US" sz="2800" b="1" dirty="0" smtClean="0">
                  <a:solidFill>
                    <a:srgbClr val="010713"/>
                  </a:solidFill>
                  <a:ea typeface="微软雅黑" pitchFamily="34" charset="-122"/>
                </a:rPr>
                <a:t>  </a:t>
              </a:r>
              <a:r>
                <a:rPr lang="zh-CN" altLang="en-US" sz="4000" b="1" dirty="0" smtClean="0">
                  <a:solidFill>
                    <a:srgbClr val="010713"/>
                  </a:solidFill>
                  <a:ea typeface="微软雅黑" pitchFamily="34" charset="-122"/>
                </a:rPr>
                <a:t>实干家</a:t>
              </a:r>
              <a:endParaRPr lang="zh-CN" altLang="en-US" sz="4000" b="1" dirty="0">
                <a:solidFill>
                  <a:srgbClr val="010713"/>
                </a:solidFill>
                <a:ea typeface="微软雅黑" pitchFamily="34" charset="-122"/>
              </a:endParaRPr>
            </a:p>
          </p:txBody>
        </p:sp>
        <p:sp>
          <p:nvSpPr>
            <p:cNvPr id="73739" name="Text Box 62"/>
            <p:cNvSpPr txBox="1">
              <a:spLocks noChangeArrowheads="1"/>
            </p:cNvSpPr>
            <p:nvPr/>
          </p:nvSpPr>
          <p:spPr bwMode="auto">
            <a:xfrm>
              <a:off x="116" y="2090"/>
              <a:ext cx="1060" cy="401"/>
            </a:xfrm>
            <a:prstGeom prst="rect">
              <a:avLst/>
            </a:prstGeom>
            <a:solidFill>
              <a:srgbClr val="FFFF00"/>
            </a:solidFill>
            <a:ln w="9525">
              <a:solidFill>
                <a:schemeClr val="tx1"/>
              </a:solidFill>
              <a:miter lim="800000"/>
              <a:headEnd/>
              <a:tailEnd/>
            </a:ln>
          </p:spPr>
          <p:txBody>
            <a:bodyPr wrap="square" lIns="90170" tIns="46990" rIns="90170" bIns="46990">
              <a:spAutoFit/>
            </a:bodyPr>
            <a:lstStyle/>
            <a:p>
              <a:pPr algn="ctr">
                <a:spcBef>
                  <a:spcPct val="50000"/>
                </a:spcBef>
              </a:pPr>
              <a:r>
                <a:rPr lang="zh-CN" altLang="en-US" sz="2800" b="1" dirty="0" smtClean="0">
                  <a:solidFill>
                    <a:srgbClr val="010713"/>
                  </a:solidFill>
                  <a:ea typeface="微软雅黑" pitchFamily="34" charset="-122"/>
                </a:rPr>
                <a:t>   </a:t>
              </a:r>
              <a:r>
                <a:rPr lang="zh-CN" altLang="en-US" sz="4000" b="1" dirty="0" smtClean="0">
                  <a:solidFill>
                    <a:srgbClr val="010713"/>
                  </a:solidFill>
                  <a:ea typeface="微软雅黑" pitchFamily="34" charset="-122"/>
                </a:rPr>
                <a:t>协调员</a:t>
              </a:r>
            </a:p>
          </p:txBody>
        </p:sp>
        <p:sp>
          <p:nvSpPr>
            <p:cNvPr id="73740" name="Text Box 63"/>
            <p:cNvSpPr txBox="1">
              <a:spLocks noChangeArrowheads="1"/>
            </p:cNvSpPr>
            <p:nvPr/>
          </p:nvSpPr>
          <p:spPr bwMode="auto">
            <a:xfrm>
              <a:off x="561" y="3186"/>
              <a:ext cx="1095" cy="401"/>
            </a:xfrm>
            <a:prstGeom prst="rect">
              <a:avLst/>
            </a:prstGeom>
            <a:solidFill>
              <a:srgbClr val="FFFF00"/>
            </a:solidFill>
            <a:ln w="9525">
              <a:solidFill>
                <a:schemeClr val="tx1"/>
              </a:solidFill>
              <a:miter lim="800000"/>
              <a:headEnd/>
              <a:tailEnd/>
            </a:ln>
          </p:spPr>
          <p:txBody>
            <a:bodyPr wrap="square" lIns="90170" tIns="46990" rIns="90170" bIns="46990">
              <a:spAutoFit/>
            </a:bodyPr>
            <a:lstStyle/>
            <a:p>
              <a:pPr algn="ctr">
                <a:spcBef>
                  <a:spcPct val="50000"/>
                </a:spcBef>
              </a:pPr>
              <a:r>
                <a:rPr lang="zh-CN" altLang="en-US" sz="4000" b="1" dirty="0" smtClean="0">
                  <a:solidFill>
                    <a:srgbClr val="010713"/>
                  </a:solidFill>
                  <a:ea typeface="微软雅黑" pitchFamily="34" charset="-122"/>
                </a:rPr>
                <a:t>推进者</a:t>
              </a:r>
            </a:p>
          </p:txBody>
        </p:sp>
        <p:sp>
          <p:nvSpPr>
            <p:cNvPr id="73741" name="Text Box 64"/>
            <p:cNvSpPr txBox="1">
              <a:spLocks noChangeArrowheads="1"/>
            </p:cNvSpPr>
            <p:nvPr/>
          </p:nvSpPr>
          <p:spPr bwMode="auto">
            <a:xfrm>
              <a:off x="2134" y="3389"/>
              <a:ext cx="1197" cy="401"/>
            </a:xfrm>
            <a:prstGeom prst="rect">
              <a:avLst/>
            </a:prstGeom>
            <a:solidFill>
              <a:srgbClr val="FFFF00"/>
            </a:solidFill>
            <a:ln w="9525">
              <a:solidFill>
                <a:schemeClr val="tx1"/>
              </a:solidFill>
              <a:miter lim="800000"/>
              <a:headEnd/>
              <a:tailEnd/>
            </a:ln>
          </p:spPr>
          <p:txBody>
            <a:bodyPr wrap="square" lIns="90170" tIns="46990" rIns="90170" bIns="46990">
              <a:spAutoFit/>
            </a:bodyPr>
            <a:lstStyle/>
            <a:p>
              <a:pPr>
                <a:spcBef>
                  <a:spcPct val="50000"/>
                </a:spcBef>
                <a:buFont typeface="Arial" charset="0"/>
                <a:buNone/>
              </a:pPr>
              <a:r>
                <a:rPr lang="zh-CN" altLang="en-US" sz="2800" b="1" dirty="0">
                  <a:solidFill>
                    <a:srgbClr val="010713"/>
                  </a:solidFill>
                  <a:ea typeface="微软雅黑" pitchFamily="34" charset="-122"/>
                </a:rPr>
                <a:t>  </a:t>
              </a:r>
              <a:r>
                <a:rPr lang="zh-CN" altLang="en-US" sz="2800" b="1" dirty="0" smtClean="0">
                  <a:solidFill>
                    <a:srgbClr val="010713"/>
                  </a:solidFill>
                  <a:ea typeface="微软雅黑" pitchFamily="34" charset="-122"/>
                </a:rPr>
                <a:t>   </a:t>
              </a:r>
              <a:r>
                <a:rPr lang="zh-CN" altLang="en-US" sz="4000" b="1" dirty="0" smtClean="0">
                  <a:solidFill>
                    <a:srgbClr val="010713"/>
                  </a:solidFill>
                  <a:ea typeface="微软雅黑" pitchFamily="34" charset="-122"/>
                </a:rPr>
                <a:t>智多星</a:t>
              </a:r>
            </a:p>
          </p:txBody>
        </p:sp>
        <p:sp>
          <p:nvSpPr>
            <p:cNvPr id="73742" name="Text Box 65"/>
            <p:cNvSpPr txBox="1">
              <a:spLocks noChangeArrowheads="1"/>
            </p:cNvSpPr>
            <p:nvPr/>
          </p:nvSpPr>
          <p:spPr bwMode="auto">
            <a:xfrm>
              <a:off x="3981" y="3105"/>
              <a:ext cx="1060" cy="401"/>
            </a:xfrm>
            <a:prstGeom prst="rect">
              <a:avLst/>
            </a:prstGeom>
            <a:solidFill>
              <a:srgbClr val="FFFF00"/>
            </a:solidFill>
            <a:ln w="9525">
              <a:solidFill>
                <a:schemeClr val="tx1"/>
              </a:solidFill>
              <a:miter lim="800000"/>
              <a:headEnd/>
              <a:tailEnd/>
            </a:ln>
          </p:spPr>
          <p:txBody>
            <a:bodyPr wrap="square" lIns="90170" tIns="46990" rIns="90170" bIns="46990">
              <a:spAutoFit/>
            </a:bodyPr>
            <a:lstStyle/>
            <a:p>
              <a:pPr>
                <a:spcBef>
                  <a:spcPct val="50000"/>
                </a:spcBef>
                <a:buFont typeface="Arial" charset="0"/>
                <a:buNone/>
              </a:pPr>
              <a:r>
                <a:rPr lang="zh-CN" altLang="en-US" sz="2800" b="1" dirty="0" smtClean="0">
                  <a:solidFill>
                    <a:srgbClr val="010713"/>
                  </a:solidFill>
                  <a:ea typeface="微软雅黑" pitchFamily="34" charset="-122"/>
                </a:rPr>
                <a:t>   </a:t>
              </a:r>
              <a:r>
                <a:rPr lang="zh-CN" altLang="en-US" sz="4000" b="1" dirty="0" smtClean="0">
                  <a:solidFill>
                    <a:srgbClr val="010713"/>
                  </a:solidFill>
                  <a:ea typeface="微软雅黑" pitchFamily="34" charset="-122"/>
                </a:rPr>
                <a:t>外交家</a:t>
              </a:r>
            </a:p>
          </p:txBody>
        </p:sp>
        <p:sp>
          <p:nvSpPr>
            <p:cNvPr id="73743" name="Text Box 66"/>
            <p:cNvSpPr txBox="1">
              <a:spLocks noChangeArrowheads="1"/>
            </p:cNvSpPr>
            <p:nvPr/>
          </p:nvSpPr>
          <p:spPr bwMode="auto">
            <a:xfrm>
              <a:off x="4665" y="2256"/>
              <a:ext cx="999" cy="401"/>
            </a:xfrm>
            <a:prstGeom prst="rect">
              <a:avLst/>
            </a:prstGeom>
            <a:solidFill>
              <a:srgbClr val="FFFF00"/>
            </a:solidFill>
            <a:ln w="9525">
              <a:solidFill>
                <a:schemeClr val="tx1"/>
              </a:solidFill>
              <a:miter lim="800000"/>
              <a:headEnd/>
              <a:tailEnd/>
            </a:ln>
          </p:spPr>
          <p:txBody>
            <a:bodyPr wrap="square" lIns="90170" tIns="46990" rIns="90170" bIns="46990">
              <a:spAutoFit/>
            </a:bodyPr>
            <a:lstStyle/>
            <a:p>
              <a:pPr>
                <a:spcBef>
                  <a:spcPct val="50000"/>
                </a:spcBef>
              </a:pPr>
              <a:r>
                <a:rPr lang="zh-CN" altLang="en-US" sz="2800" b="1" dirty="0" smtClean="0">
                  <a:solidFill>
                    <a:srgbClr val="010713"/>
                  </a:solidFill>
                  <a:ea typeface="微软雅黑" pitchFamily="34" charset="-122"/>
                </a:rPr>
                <a:t>   </a:t>
              </a:r>
              <a:r>
                <a:rPr lang="zh-CN" altLang="en-US" sz="4000" b="1" dirty="0" smtClean="0">
                  <a:solidFill>
                    <a:srgbClr val="010713"/>
                  </a:solidFill>
                  <a:ea typeface="微软雅黑" pitchFamily="34" charset="-122"/>
                </a:rPr>
                <a:t>监督员</a:t>
              </a:r>
            </a:p>
          </p:txBody>
        </p:sp>
        <p:sp>
          <p:nvSpPr>
            <p:cNvPr id="73744" name="Text Box 67"/>
            <p:cNvSpPr txBox="1">
              <a:spLocks noChangeArrowheads="1"/>
            </p:cNvSpPr>
            <p:nvPr/>
          </p:nvSpPr>
          <p:spPr bwMode="auto">
            <a:xfrm>
              <a:off x="4084" y="1296"/>
              <a:ext cx="1094" cy="401"/>
            </a:xfrm>
            <a:prstGeom prst="rect">
              <a:avLst/>
            </a:prstGeom>
            <a:solidFill>
              <a:srgbClr val="FFFF00"/>
            </a:solidFill>
            <a:ln w="9525">
              <a:solidFill>
                <a:schemeClr val="tx1"/>
              </a:solidFill>
              <a:miter lim="800000"/>
              <a:headEnd/>
              <a:tailEnd/>
            </a:ln>
          </p:spPr>
          <p:txBody>
            <a:bodyPr wrap="square" lIns="90170" tIns="46990" rIns="90170" bIns="46990">
              <a:spAutoFit/>
            </a:bodyPr>
            <a:lstStyle/>
            <a:p>
              <a:pPr>
                <a:spcBef>
                  <a:spcPct val="50000"/>
                </a:spcBef>
                <a:buFont typeface="Arial" charset="0"/>
                <a:buNone/>
              </a:pPr>
              <a:r>
                <a:rPr lang="zh-CN" altLang="en-US" sz="2800" b="1" dirty="0" smtClean="0">
                  <a:solidFill>
                    <a:srgbClr val="010713"/>
                  </a:solidFill>
                  <a:ea typeface="微软雅黑" pitchFamily="34" charset="-122"/>
                </a:rPr>
                <a:t>    </a:t>
              </a:r>
              <a:r>
                <a:rPr lang="zh-CN" altLang="en-US" sz="4000" b="1" dirty="0" smtClean="0">
                  <a:solidFill>
                    <a:srgbClr val="010713"/>
                  </a:solidFill>
                  <a:ea typeface="微软雅黑" pitchFamily="34" charset="-122"/>
                </a:rPr>
                <a:t>凝聚</a:t>
              </a:r>
              <a:r>
                <a:rPr lang="zh-CN" altLang="en-US" sz="4000" b="1" dirty="0">
                  <a:solidFill>
                    <a:srgbClr val="010713"/>
                  </a:solidFill>
                  <a:ea typeface="微软雅黑" pitchFamily="34" charset="-122"/>
                </a:rPr>
                <a:t>者</a:t>
              </a:r>
            </a:p>
          </p:txBody>
        </p:sp>
        <p:sp>
          <p:nvSpPr>
            <p:cNvPr id="73745" name="Text Box 68"/>
            <p:cNvSpPr txBox="1">
              <a:spLocks noChangeArrowheads="1"/>
            </p:cNvSpPr>
            <p:nvPr/>
          </p:nvSpPr>
          <p:spPr bwMode="auto">
            <a:xfrm>
              <a:off x="2208" y="912"/>
              <a:ext cx="1296" cy="401"/>
            </a:xfrm>
            <a:prstGeom prst="rect">
              <a:avLst/>
            </a:prstGeom>
            <a:solidFill>
              <a:srgbClr val="FFFF00"/>
            </a:solidFill>
            <a:ln w="9525">
              <a:solidFill>
                <a:schemeClr val="tx1"/>
              </a:solidFill>
              <a:miter lim="800000"/>
              <a:headEnd/>
              <a:tailEnd/>
            </a:ln>
          </p:spPr>
          <p:txBody>
            <a:bodyPr lIns="90170" tIns="46990" rIns="90170" bIns="46990">
              <a:spAutoFit/>
            </a:bodyPr>
            <a:lstStyle/>
            <a:p>
              <a:pPr algn="ctr">
                <a:spcBef>
                  <a:spcPct val="50000"/>
                </a:spcBef>
                <a:buFont typeface="Arial" charset="0"/>
                <a:buNone/>
              </a:pPr>
              <a:r>
                <a:rPr lang="zh-CN" altLang="en-US" sz="4000" b="1" dirty="0" smtClean="0">
                  <a:solidFill>
                    <a:srgbClr val="010713"/>
                  </a:solidFill>
                  <a:ea typeface="微软雅黑" pitchFamily="34" charset="-122"/>
                </a:rPr>
                <a:t>完成者</a:t>
              </a:r>
              <a:endParaRPr lang="zh-CN" altLang="en-US" sz="4000" b="1" dirty="0">
                <a:solidFill>
                  <a:srgbClr val="010713"/>
                </a:solidFill>
                <a:ea typeface="微软雅黑" pitchFamily="34" charset="-122"/>
              </a:endParaRPr>
            </a:p>
          </p:txBody>
        </p:sp>
      </p:gr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1" name="Rectangle 2"/>
          <p:cNvSpPr>
            <a:spLocks noGrp="1" noChangeArrowheads="1"/>
          </p:cNvSpPr>
          <p:nvPr>
            <p:ph type="body" idx="4294967295"/>
          </p:nvPr>
        </p:nvSpPr>
        <p:spPr bwMode="auto">
          <a:xfrm>
            <a:off x="1202631" y="1196752"/>
            <a:ext cx="10729640" cy="3657600"/>
          </a:xfrm>
          <a:prstGeom prst="rect">
            <a:avLst/>
          </a:prstGeom>
          <a:solidFill>
            <a:srgbClr val="00FFFF"/>
          </a:solidFill>
          <a:ln>
            <a:solidFill>
              <a:srgbClr val="000000"/>
            </a:solidFill>
            <a:miter lim="800000"/>
            <a:headEnd/>
            <a:tailEnd/>
          </a:ln>
        </p:spPr>
        <p:txBody>
          <a:bodyPr lIns="90170" tIns="46990" rIns="90170" bIns="46990"/>
          <a:lstStyle/>
          <a:p>
            <a:pPr>
              <a:lnSpc>
                <a:spcPct val="105000"/>
              </a:lnSpc>
              <a:spcBef>
                <a:spcPct val="15000"/>
              </a:spcBef>
            </a:pPr>
            <a:r>
              <a:rPr lang="zh-CN" altLang="en-US" b="1" dirty="0" smtClean="0">
                <a:solidFill>
                  <a:srgbClr val="FF3300"/>
                </a:solidFill>
                <a:latin typeface="微软雅黑" pitchFamily="34" charset="-122"/>
                <a:ea typeface="微软雅黑" pitchFamily="34" charset="-122"/>
              </a:rPr>
              <a:t>1.实干家</a:t>
            </a:r>
            <a:r>
              <a:rPr lang="zh-CN" altLang="en-US" b="1" dirty="0" smtClean="0">
                <a:latin typeface="微软雅黑" pitchFamily="34" charset="-122"/>
                <a:ea typeface="微软雅黑" pitchFamily="34" charset="-122"/>
              </a:rPr>
              <a:t>（Company Worker</a:t>
            </a:r>
            <a:r>
              <a:rPr lang="en-US" altLang="zh-CN" b="1" dirty="0" smtClean="0">
                <a:latin typeface="微软雅黑" pitchFamily="34" charset="-122"/>
                <a:ea typeface="微软雅黑" pitchFamily="34" charset="-122"/>
              </a:rPr>
              <a:t>，CW</a:t>
            </a:r>
            <a:r>
              <a:rPr lang="zh-CN" altLang="en-US" b="1" dirty="0" smtClean="0">
                <a:latin typeface="微软雅黑" pitchFamily="34" charset="-122"/>
                <a:ea typeface="微软雅黑" pitchFamily="34" charset="-122"/>
              </a:rPr>
              <a:t>）：</a:t>
            </a:r>
          </a:p>
          <a:p>
            <a:pPr>
              <a:lnSpc>
                <a:spcPct val="105000"/>
              </a:lnSpc>
              <a:spcBef>
                <a:spcPct val="1500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特征：</a:t>
            </a:r>
            <a:r>
              <a:rPr lang="zh-CN" altLang="en-US" b="1" dirty="0" smtClean="0">
                <a:latin typeface="微软雅黑" pitchFamily="34" charset="-122"/>
                <a:ea typeface="微软雅黑" pitchFamily="34" charset="-122"/>
                <a:sym typeface="Arial" charset="0"/>
              </a:rPr>
              <a:t>务实可靠，保守，顺从。</a:t>
            </a:r>
          </a:p>
          <a:p>
            <a:pPr>
              <a:lnSpc>
                <a:spcPct val="105000"/>
              </a:lnSpc>
              <a:spcBef>
                <a:spcPct val="1500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优点：</a:t>
            </a:r>
            <a:r>
              <a:rPr lang="zh-CN" altLang="en-US" b="1" dirty="0" smtClean="0">
                <a:latin typeface="微软雅黑" pitchFamily="34" charset="-122"/>
                <a:ea typeface="微软雅黑" pitchFamily="34" charset="-122"/>
                <a:sym typeface="Arial" charset="0"/>
              </a:rPr>
              <a:t>有组织能力和实践经验；工作勤奋；</a:t>
            </a:r>
            <a:endParaRPr lang="en-US" altLang="zh-CN" b="1" dirty="0" smtClean="0">
              <a:latin typeface="微软雅黑" pitchFamily="34" charset="-122"/>
              <a:ea typeface="微软雅黑" pitchFamily="34" charset="-122"/>
              <a:sym typeface="Arial" charset="0"/>
            </a:endParaRPr>
          </a:p>
          <a:p>
            <a:pPr>
              <a:lnSpc>
                <a:spcPct val="105000"/>
              </a:lnSpc>
              <a:spcBef>
                <a:spcPct val="15000"/>
              </a:spcBef>
              <a:buFont typeface="Arial" charset="0"/>
              <a:buNone/>
            </a:pPr>
            <a:r>
              <a:rPr lang="en-US" altLang="zh-CN" b="1" dirty="0" smtClean="0">
                <a:latin typeface="微软雅黑" pitchFamily="34" charset="-122"/>
                <a:ea typeface="微软雅黑" pitchFamily="34" charset="-122"/>
                <a:sym typeface="Arial" charset="0"/>
              </a:rPr>
              <a:t>              </a:t>
            </a:r>
            <a:r>
              <a:rPr lang="zh-CN" altLang="en-US" b="1" dirty="0" smtClean="0">
                <a:latin typeface="微软雅黑" pitchFamily="34" charset="-122"/>
                <a:ea typeface="微软雅黑" pitchFamily="34" charset="-122"/>
                <a:sym typeface="Arial" charset="0"/>
              </a:rPr>
              <a:t>有自我约束力。</a:t>
            </a:r>
            <a:endParaRPr lang="en-US" altLang="zh-CN" b="1" dirty="0" smtClean="0">
              <a:latin typeface="微软雅黑" pitchFamily="34" charset="-122"/>
              <a:ea typeface="微软雅黑" pitchFamily="34" charset="-122"/>
              <a:sym typeface="Arial" charset="0"/>
            </a:endParaRPr>
          </a:p>
          <a:p>
            <a:pPr>
              <a:lnSpc>
                <a:spcPct val="105000"/>
              </a:lnSpc>
              <a:spcBef>
                <a:spcPct val="15000"/>
              </a:spcBef>
              <a:buFont typeface="Arial" charset="0"/>
              <a:buNone/>
            </a:pPr>
            <a:r>
              <a:rPr lang="en-US" altLang="zh-CN" b="1" dirty="0" smtClean="0">
                <a:latin typeface="微软雅黑" pitchFamily="34" charset="-122"/>
                <a:ea typeface="微软雅黑" pitchFamily="34" charset="-122"/>
                <a:sym typeface="Arial" charset="0"/>
              </a:rPr>
              <a:t>    </a:t>
            </a:r>
            <a:r>
              <a:rPr lang="zh-CN" altLang="en-US" b="1" dirty="0" smtClean="0">
                <a:solidFill>
                  <a:srgbClr val="FF3300"/>
                </a:solidFill>
                <a:latin typeface="微软雅黑" pitchFamily="34" charset="-122"/>
                <a:ea typeface="微软雅黑" pitchFamily="34" charset="-122"/>
                <a:sym typeface="Arial" charset="0"/>
              </a:rPr>
              <a:t>作用：任务分解、组织，把想法变成现实</a:t>
            </a:r>
          </a:p>
          <a:p>
            <a:pPr>
              <a:lnSpc>
                <a:spcPct val="105000"/>
              </a:lnSpc>
              <a:spcBef>
                <a:spcPct val="1500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缺点：</a:t>
            </a:r>
            <a:r>
              <a:rPr lang="zh-CN" altLang="en-US" b="1" dirty="0" smtClean="0">
                <a:latin typeface="微软雅黑" pitchFamily="34" charset="-122"/>
                <a:ea typeface="微软雅黑" pitchFamily="34" charset="-122"/>
                <a:sym typeface="Arial" charset="0"/>
              </a:rPr>
              <a:t>缺乏灵活性；对没有把握的主意不感兴趣。</a:t>
            </a:r>
          </a:p>
        </p:txBody>
      </p:sp>
      <p:sp>
        <p:nvSpPr>
          <p:cNvPr id="76802" name="Rectangle 3"/>
          <p:cNvSpPr>
            <a:spLocks noGrp="1" noChangeArrowheads="1"/>
          </p:cNvSpPr>
          <p:nvPr>
            <p:ph type="title" idx="4294967295"/>
          </p:nvPr>
        </p:nvSpPr>
        <p:spPr bwMode="auto">
          <a:xfrm>
            <a:off x="2570163" y="188913"/>
            <a:ext cx="3919537"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         团队角色</a:t>
            </a:r>
          </a:p>
        </p:txBody>
      </p:sp>
      <p:pic>
        <p:nvPicPr>
          <p:cNvPr id="76803" name="Picture 4" descr="3983249_123747341381_2"/>
          <p:cNvPicPr>
            <a:picLocks noChangeAspect="1" noChangeArrowheads="1"/>
          </p:cNvPicPr>
          <p:nvPr/>
        </p:nvPicPr>
        <p:blipFill>
          <a:blip r:embed="rId2" cstate="print"/>
          <a:srcRect/>
          <a:stretch>
            <a:fillRect/>
          </a:stretch>
        </p:blipFill>
        <p:spPr bwMode="auto">
          <a:xfrm>
            <a:off x="1008063" y="5013325"/>
            <a:ext cx="10758487" cy="1844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idx="4294967295"/>
          </p:nvPr>
        </p:nvSpPr>
        <p:spPr bwMode="auto">
          <a:xfrm>
            <a:off x="3146425" y="188913"/>
            <a:ext cx="2419350"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dirty="0" smtClean="0">
                <a:solidFill>
                  <a:srgbClr val="0000FF"/>
                </a:solidFill>
                <a:latin typeface="微软雅黑" pitchFamily="34" charset="-122"/>
                <a:ea typeface="微软雅黑" pitchFamily="34" charset="-122"/>
              </a:rPr>
              <a:t>主要内容</a:t>
            </a:r>
          </a:p>
        </p:txBody>
      </p:sp>
      <p:grpSp>
        <p:nvGrpSpPr>
          <p:cNvPr id="2" name="Group 12"/>
          <p:cNvGrpSpPr>
            <a:grpSpLocks/>
          </p:cNvGrpSpPr>
          <p:nvPr/>
        </p:nvGrpSpPr>
        <p:grpSpPr bwMode="auto">
          <a:xfrm>
            <a:off x="194519" y="1412776"/>
            <a:ext cx="11191219" cy="5256584"/>
            <a:chOff x="0" y="663"/>
            <a:chExt cx="4710" cy="3033"/>
          </a:xfrm>
        </p:grpSpPr>
        <p:pic>
          <p:nvPicPr>
            <p:cNvPr id="33" name="图片 30"/>
            <p:cNvPicPr>
              <a:picLocks noChangeAspect="1"/>
            </p:cNvPicPr>
            <p:nvPr/>
          </p:nvPicPr>
          <p:blipFill>
            <a:blip r:embed="rId2" cstate="print"/>
            <a:srcRect/>
            <a:stretch>
              <a:fillRect/>
            </a:stretch>
          </p:blipFill>
          <p:spPr bwMode="auto">
            <a:xfrm>
              <a:off x="0" y="845"/>
              <a:ext cx="2515" cy="2851"/>
            </a:xfrm>
            <a:prstGeom prst="rect">
              <a:avLst/>
            </a:prstGeom>
            <a:solidFill>
              <a:schemeClr val="bg1"/>
            </a:solidFill>
            <a:ln w="9525">
              <a:noFill/>
              <a:miter lim="800000"/>
              <a:headEnd/>
              <a:tailEnd/>
            </a:ln>
            <a:effectLst/>
          </p:spPr>
        </p:pic>
        <p:sp>
          <p:nvSpPr>
            <p:cNvPr id="34" name="AutoShape 3"/>
            <p:cNvSpPr>
              <a:spLocks noChangeArrowheads="1"/>
            </p:cNvSpPr>
            <p:nvPr/>
          </p:nvSpPr>
          <p:spPr bwMode="gray">
            <a:xfrm>
              <a:off x="0" y="663"/>
              <a:ext cx="2623" cy="2858"/>
            </a:xfrm>
            <a:custGeom>
              <a:avLst/>
              <a:gdLst>
                <a:gd name="T0" fmla="*/ 1916907 w 21600"/>
                <a:gd name="T1" fmla="*/ 0 h 21600"/>
                <a:gd name="T2" fmla="*/ 561405 w 21600"/>
                <a:gd name="T3" fmla="*/ 561405 h 21600"/>
                <a:gd name="T4" fmla="*/ 0 w 21600"/>
                <a:gd name="T5" fmla="*/ 1916907 h 21600"/>
                <a:gd name="T6" fmla="*/ 561405 w 21600"/>
                <a:gd name="T7" fmla="*/ 3272408 h 21600"/>
                <a:gd name="T8" fmla="*/ 1916907 w 21600"/>
                <a:gd name="T9" fmla="*/ 3833813 h 21600"/>
                <a:gd name="T10" fmla="*/ 3272408 w 21600"/>
                <a:gd name="T11" fmla="*/ 3272408 h 21600"/>
                <a:gd name="T12" fmla="*/ 3833813 w 21600"/>
                <a:gd name="T13" fmla="*/ 1916907 h 21600"/>
                <a:gd name="T14" fmla="*/ 3272408 w 21600"/>
                <a:gd name="T15" fmla="*/ 561405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rgbClr val="859575">
                    <a:alpha val="0"/>
                  </a:srgbClr>
                </a:gs>
                <a:gs pos="50000">
                  <a:schemeClr val="accent1"/>
                </a:gs>
                <a:gs pos="100000">
                  <a:srgbClr val="859575">
                    <a:alpha val="0"/>
                  </a:srgbClr>
                </a:gs>
              </a:gsLst>
              <a:lin ang="0" scaled="1"/>
            </a:gradFill>
            <a:ln w="9525">
              <a:noFill/>
              <a:round/>
              <a:headEnd/>
              <a:tailEnd/>
            </a:ln>
          </p:spPr>
          <p:txBody>
            <a:bodyPr wrap="none" anchor="ctr"/>
            <a:lstStyle/>
            <a:p>
              <a:endParaRPr lang="zh-CN" altLang="en-US"/>
            </a:p>
          </p:txBody>
        </p:sp>
        <p:sp>
          <p:nvSpPr>
            <p:cNvPr id="35" name="AutoShape 5"/>
            <p:cNvSpPr>
              <a:spLocks noChangeArrowheads="1"/>
            </p:cNvSpPr>
            <p:nvPr/>
          </p:nvSpPr>
          <p:spPr bwMode="gray">
            <a:xfrm>
              <a:off x="1455" y="1120"/>
              <a:ext cx="3255" cy="499"/>
            </a:xfrm>
            <a:prstGeom prst="roundRect">
              <a:avLst>
                <a:gd name="adj" fmla="val 50000"/>
              </a:avLst>
            </a:prstGeom>
            <a:solidFill>
              <a:srgbClr val="FFFF00"/>
            </a:solidFill>
            <a:ln w="38100" algn="ctr">
              <a:solidFill>
                <a:srgbClr val="808080"/>
              </a:solidFill>
              <a:round/>
              <a:headEnd/>
              <a:tailEnd/>
            </a:ln>
            <a:effectLst/>
          </p:spPr>
          <p:txBody>
            <a:bodyPr wrap="none" anchor="ctr"/>
            <a:lstStyle/>
            <a:p>
              <a:pPr eaLnBrk="0" hangingPunct="0"/>
              <a:r>
                <a:rPr lang="zh-CN" altLang="en-US" sz="4400" b="1" dirty="0" smtClean="0">
                  <a:ea typeface="微软雅黑" pitchFamily="34" charset="-122"/>
                </a:rPr>
                <a:t>一、团队思维和角色认知</a:t>
              </a:r>
              <a:endParaRPr lang="zh-CN" altLang="en-US" sz="4400" b="1" dirty="0">
                <a:ea typeface="微软雅黑" pitchFamily="34" charset="-122"/>
              </a:endParaRPr>
            </a:p>
          </p:txBody>
        </p:sp>
        <p:sp>
          <p:nvSpPr>
            <p:cNvPr id="37" name="AutoShape 7"/>
            <p:cNvSpPr>
              <a:spLocks noChangeArrowheads="1"/>
            </p:cNvSpPr>
            <p:nvPr/>
          </p:nvSpPr>
          <p:spPr bwMode="gray">
            <a:xfrm>
              <a:off x="1455" y="2283"/>
              <a:ext cx="3242" cy="540"/>
            </a:xfrm>
            <a:prstGeom prst="roundRect">
              <a:avLst>
                <a:gd name="adj" fmla="val 50000"/>
              </a:avLst>
            </a:prstGeom>
            <a:solidFill>
              <a:schemeClr val="bg2">
                <a:lumMod val="90000"/>
              </a:schemeClr>
            </a:solidFill>
            <a:ln w="38100" algn="ctr">
              <a:solidFill>
                <a:srgbClr val="808080"/>
              </a:solidFill>
              <a:round/>
              <a:headEnd/>
              <a:tailEnd/>
            </a:ln>
            <a:effectLst/>
          </p:spPr>
          <p:txBody>
            <a:bodyPr wrap="none" anchor="ctr"/>
            <a:lstStyle/>
            <a:p>
              <a:pPr eaLnBrk="0" hangingPunct="0">
                <a:buFont typeface="Arial" charset="0"/>
                <a:buNone/>
              </a:pPr>
              <a:r>
                <a:rPr lang="zh-CN" altLang="en-US" sz="4400" b="1" dirty="0" smtClean="0">
                  <a:ea typeface="微软雅黑" pitchFamily="34" charset="-122"/>
                </a:rPr>
                <a:t>二、团队激励与高绩效团队</a:t>
              </a:r>
              <a:endParaRPr lang="zh-CN" altLang="en-US" sz="4400" b="1" dirty="0">
                <a:ea typeface="微软雅黑" pitchFamily="34" charset="-122"/>
              </a:endParaRPr>
            </a:p>
          </p:txBody>
        </p:sp>
      </p:gr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5" name="Rectangle 2"/>
          <p:cNvSpPr>
            <a:spLocks noGrp="1" noChangeArrowheads="1"/>
          </p:cNvSpPr>
          <p:nvPr>
            <p:ph type="body" idx="4294967295"/>
          </p:nvPr>
        </p:nvSpPr>
        <p:spPr bwMode="auto">
          <a:xfrm>
            <a:off x="1202631" y="1124744"/>
            <a:ext cx="10225136" cy="3456384"/>
          </a:xfrm>
          <a:prstGeom prst="rect">
            <a:avLst/>
          </a:prstGeom>
          <a:solidFill>
            <a:srgbClr val="FFFF00"/>
          </a:solidFill>
          <a:ln>
            <a:solidFill>
              <a:srgbClr val="000000"/>
            </a:solidFill>
            <a:miter lim="800000"/>
            <a:headEnd/>
            <a:tailEnd/>
          </a:ln>
        </p:spPr>
        <p:txBody>
          <a:bodyPr lIns="90170" tIns="46990" rIns="90170" bIns="46990"/>
          <a:lstStyle/>
          <a:p>
            <a:pPr>
              <a:lnSpc>
                <a:spcPct val="110000"/>
              </a:lnSpc>
              <a:spcBef>
                <a:spcPct val="0"/>
              </a:spcBef>
            </a:pPr>
            <a:r>
              <a:rPr lang="zh-CN" altLang="en-US" b="1" dirty="0" smtClean="0">
                <a:solidFill>
                  <a:srgbClr val="FF3300"/>
                </a:solidFill>
                <a:latin typeface="微软雅黑" pitchFamily="34" charset="-122"/>
                <a:ea typeface="微软雅黑" pitchFamily="34" charset="-122"/>
              </a:rPr>
              <a:t>2.协调员</a:t>
            </a:r>
            <a:r>
              <a:rPr lang="zh-CN" altLang="en-US" b="1" dirty="0" smtClean="0">
                <a:latin typeface="微软雅黑" pitchFamily="34" charset="-122"/>
                <a:ea typeface="微软雅黑" pitchFamily="34" charset="-122"/>
              </a:rPr>
              <a:t>（Coordinator</a:t>
            </a:r>
            <a:r>
              <a:rPr lang="en-US" altLang="zh-CN" b="1" dirty="0" smtClean="0">
                <a:latin typeface="微软雅黑" pitchFamily="34" charset="-122"/>
                <a:ea typeface="微软雅黑" pitchFamily="34" charset="-122"/>
              </a:rPr>
              <a:t>，CO</a:t>
            </a:r>
            <a:r>
              <a:rPr lang="zh-CN" altLang="en-US" b="1" dirty="0" smtClean="0">
                <a:latin typeface="微软雅黑" pitchFamily="34" charset="-122"/>
                <a:ea typeface="微软雅黑" pitchFamily="34" charset="-122"/>
              </a:rPr>
              <a:t>）</a:t>
            </a:r>
            <a:r>
              <a:rPr lang="zh-CN" altLang="en-US" b="1" dirty="0" smtClean="0">
                <a:solidFill>
                  <a:schemeClr val="bg1"/>
                </a:solidFill>
                <a:latin typeface="微软雅黑" pitchFamily="34" charset="-122"/>
                <a:ea typeface="微软雅黑" pitchFamily="34" charset="-122"/>
              </a:rPr>
              <a:t>：</a:t>
            </a:r>
          </a:p>
          <a:p>
            <a:pPr>
              <a:lnSpc>
                <a:spcPct val="110000"/>
              </a:lnSpc>
              <a:spcBef>
                <a:spcPct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特征：</a:t>
            </a:r>
            <a:r>
              <a:rPr lang="zh-CN" altLang="en-US" b="1" dirty="0" smtClean="0">
                <a:latin typeface="微软雅黑" pitchFamily="34" charset="-122"/>
                <a:ea typeface="微软雅黑" pitchFamily="34" charset="-122"/>
                <a:sym typeface="Arial" charset="0"/>
              </a:rPr>
              <a:t>沉着，自信，有控制局面的能力。</a:t>
            </a:r>
          </a:p>
          <a:p>
            <a:pPr>
              <a:lnSpc>
                <a:spcPct val="110000"/>
              </a:lnSpc>
              <a:spcBef>
                <a:spcPct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优点：</a:t>
            </a:r>
            <a:r>
              <a:rPr lang="zh-CN" altLang="en-US" b="1" dirty="0" smtClean="0">
                <a:latin typeface="微软雅黑" pitchFamily="34" charset="-122"/>
                <a:ea typeface="微软雅黑" pitchFamily="34" charset="-122"/>
                <a:sym typeface="Arial" charset="0"/>
              </a:rPr>
              <a:t>对各种有价值的意见不带偏见地</a:t>
            </a:r>
            <a:endParaRPr lang="en-US" altLang="zh-CN" b="1" dirty="0" smtClean="0">
              <a:latin typeface="微软雅黑" pitchFamily="34" charset="-122"/>
              <a:ea typeface="微软雅黑" pitchFamily="34" charset="-122"/>
              <a:sym typeface="Arial" charset="0"/>
            </a:endParaRPr>
          </a:p>
          <a:p>
            <a:pPr>
              <a:lnSpc>
                <a:spcPct val="110000"/>
              </a:lnSpc>
              <a:spcBef>
                <a:spcPct val="0"/>
              </a:spcBef>
              <a:buFont typeface="Arial" charset="0"/>
              <a:buNone/>
            </a:pPr>
            <a:r>
              <a:rPr lang="en-US" altLang="zh-CN" b="1" dirty="0" smtClean="0">
                <a:latin typeface="微软雅黑" pitchFamily="34" charset="-122"/>
                <a:ea typeface="微软雅黑" pitchFamily="34" charset="-122"/>
                <a:sym typeface="Arial" charset="0"/>
              </a:rPr>
              <a:t>                </a:t>
            </a:r>
            <a:r>
              <a:rPr lang="zh-CN" altLang="en-US" b="1" dirty="0" smtClean="0">
                <a:latin typeface="微软雅黑" pitchFamily="34" charset="-122"/>
                <a:ea typeface="微软雅黑" pitchFamily="34" charset="-122"/>
                <a:sym typeface="Arial" charset="0"/>
              </a:rPr>
              <a:t>兼容并蓄，看问题较客观。</a:t>
            </a:r>
            <a:endParaRPr lang="en-US" altLang="zh-CN" b="1" dirty="0" smtClean="0">
              <a:latin typeface="微软雅黑" pitchFamily="34" charset="-122"/>
              <a:ea typeface="微软雅黑" pitchFamily="34" charset="-122"/>
              <a:sym typeface="Arial" charset="0"/>
            </a:endParaRPr>
          </a:p>
          <a:p>
            <a:pPr>
              <a:lnSpc>
                <a:spcPct val="110000"/>
              </a:lnSpc>
              <a:spcBef>
                <a:spcPct val="0"/>
              </a:spcBef>
              <a:buFont typeface="Arial" charset="0"/>
              <a:buNone/>
            </a:pPr>
            <a:r>
              <a:rPr lang="zh-CN" altLang="en-US" b="1" dirty="0" smtClean="0">
                <a:latin typeface="微软雅黑" pitchFamily="34" charset="-122"/>
                <a:ea typeface="微软雅黑" pitchFamily="34" charset="-122"/>
                <a:sym typeface="Arial" charset="0"/>
              </a:rPr>
              <a:t>      </a:t>
            </a:r>
            <a:r>
              <a:rPr lang="zh-CN" altLang="en-US" b="1" dirty="0" smtClean="0">
                <a:solidFill>
                  <a:srgbClr val="FF0000"/>
                </a:solidFill>
                <a:latin typeface="微软雅黑" pitchFamily="34" charset="-122"/>
                <a:ea typeface="微软雅黑" pitchFamily="34" charset="-122"/>
                <a:sym typeface="Arial" charset="0"/>
              </a:rPr>
              <a:t>作用：人员调用、配置，化解矛盾和冲突</a:t>
            </a:r>
          </a:p>
          <a:p>
            <a:pPr>
              <a:lnSpc>
                <a:spcPct val="110000"/>
              </a:lnSpc>
              <a:spcBef>
                <a:spcPct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缺点：</a:t>
            </a:r>
            <a:r>
              <a:rPr lang="zh-CN" altLang="en-US" b="1" dirty="0" smtClean="0">
                <a:latin typeface="微软雅黑" pitchFamily="34" charset="-122"/>
                <a:ea typeface="微软雅黑" pitchFamily="34" charset="-122"/>
                <a:sym typeface="Arial" charset="0"/>
              </a:rPr>
              <a:t>在智能和创造力方面并非超常。</a:t>
            </a:r>
          </a:p>
        </p:txBody>
      </p:sp>
      <p:sp>
        <p:nvSpPr>
          <p:cNvPr id="77826" name="Rectangle 3"/>
          <p:cNvSpPr>
            <a:spLocks noGrp="1" noChangeArrowheads="1"/>
          </p:cNvSpPr>
          <p:nvPr>
            <p:ph type="title" idx="4294967295"/>
          </p:nvPr>
        </p:nvSpPr>
        <p:spPr bwMode="auto">
          <a:xfrm>
            <a:off x="2714799" y="116632"/>
            <a:ext cx="3252787"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dirty="0" smtClean="0">
                <a:solidFill>
                  <a:srgbClr val="0000FF"/>
                </a:solidFill>
                <a:latin typeface="微软雅黑" pitchFamily="34" charset="-122"/>
                <a:ea typeface="微软雅黑" pitchFamily="34" charset="-122"/>
              </a:rPr>
              <a:t>     团队角色</a:t>
            </a:r>
          </a:p>
        </p:txBody>
      </p:sp>
      <p:pic>
        <p:nvPicPr>
          <p:cNvPr id="77827" name="Picture 4" descr="fromjabbar569625-0"/>
          <p:cNvPicPr>
            <a:picLocks noChangeAspect="1" noChangeArrowheads="1"/>
          </p:cNvPicPr>
          <p:nvPr/>
        </p:nvPicPr>
        <p:blipFill>
          <a:blip r:embed="rId2" cstate="print"/>
          <a:srcRect/>
          <a:stretch>
            <a:fillRect/>
          </a:stretch>
        </p:blipFill>
        <p:spPr bwMode="auto">
          <a:xfrm>
            <a:off x="3074839" y="4653136"/>
            <a:ext cx="6340475" cy="19881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49" name="Rectangle 2"/>
          <p:cNvSpPr>
            <a:spLocks noGrp="1" noChangeArrowheads="1"/>
          </p:cNvSpPr>
          <p:nvPr>
            <p:ph type="body" idx="4294967295"/>
          </p:nvPr>
        </p:nvSpPr>
        <p:spPr bwMode="auto">
          <a:xfrm>
            <a:off x="1851025" y="1196975"/>
            <a:ext cx="9074150" cy="3456161"/>
          </a:xfrm>
          <a:prstGeom prst="rect">
            <a:avLst/>
          </a:prstGeom>
          <a:solidFill>
            <a:srgbClr val="00FFFF"/>
          </a:solidFill>
          <a:ln>
            <a:solidFill>
              <a:srgbClr val="000000"/>
            </a:solidFill>
            <a:miter lim="800000"/>
            <a:headEnd/>
            <a:tailEnd/>
          </a:ln>
        </p:spPr>
        <p:txBody>
          <a:bodyPr lIns="90170" tIns="46990" rIns="90170" bIns="46990"/>
          <a:lstStyle/>
          <a:p>
            <a:pPr>
              <a:lnSpc>
                <a:spcPct val="105000"/>
              </a:lnSpc>
              <a:spcBef>
                <a:spcPts val="0"/>
              </a:spcBef>
              <a:spcAft>
                <a:spcPct val="10000"/>
              </a:spcAft>
            </a:pPr>
            <a:r>
              <a:rPr lang="en-US" altLang="zh-CN" b="1" dirty="0" smtClean="0">
                <a:solidFill>
                  <a:srgbClr val="FF3300"/>
                </a:solidFill>
                <a:latin typeface="微软雅黑" pitchFamily="34" charset="-122"/>
                <a:ea typeface="微软雅黑" pitchFamily="34" charset="-122"/>
              </a:rPr>
              <a:t>3.</a:t>
            </a:r>
            <a:r>
              <a:rPr lang="zh-CN" altLang="en-US" b="1" dirty="0" smtClean="0">
                <a:solidFill>
                  <a:srgbClr val="FF3300"/>
                </a:solidFill>
                <a:latin typeface="微软雅黑" pitchFamily="34" charset="-122"/>
                <a:ea typeface="微软雅黑" pitchFamily="34" charset="-122"/>
              </a:rPr>
              <a:t>推进者</a:t>
            </a:r>
            <a:r>
              <a:rPr lang="zh-CN" altLang="en-US" b="1" dirty="0" smtClean="0">
                <a:latin typeface="微软雅黑" pitchFamily="34" charset="-122"/>
                <a:ea typeface="微软雅黑" pitchFamily="34" charset="-122"/>
              </a:rPr>
              <a:t>（</a:t>
            </a:r>
            <a:r>
              <a:rPr lang="en-US" altLang="zh-CN" b="1" dirty="0" smtClean="0">
                <a:latin typeface="微软雅黑" pitchFamily="34" charset="-122"/>
                <a:ea typeface="微软雅黑" pitchFamily="34" charset="-122"/>
              </a:rPr>
              <a:t>Shaper</a:t>
            </a:r>
            <a:r>
              <a:rPr lang="zh-CN" altLang="en-US" b="1" dirty="0" smtClean="0">
                <a:latin typeface="微软雅黑" pitchFamily="34" charset="-122"/>
                <a:ea typeface="微软雅黑" pitchFamily="34" charset="-122"/>
              </a:rPr>
              <a:t>，</a:t>
            </a:r>
            <a:r>
              <a:rPr lang="en-US" altLang="zh-CN" b="1" dirty="0" smtClean="0">
                <a:latin typeface="微软雅黑" pitchFamily="34" charset="-122"/>
                <a:ea typeface="微软雅黑" pitchFamily="34" charset="-122"/>
              </a:rPr>
              <a:t>SH</a:t>
            </a:r>
            <a:r>
              <a:rPr lang="zh-CN" altLang="en-US" b="1" dirty="0" smtClean="0">
                <a:latin typeface="微软雅黑" pitchFamily="34" charset="-122"/>
                <a:ea typeface="微软雅黑" pitchFamily="34" charset="-122"/>
              </a:rPr>
              <a:t>）：</a:t>
            </a:r>
          </a:p>
          <a:p>
            <a:pPr>
              <a:lnSpc>
                <a:spcPct val="105000"/>
              </a:lnSpc>
              <a:spcBef>
                <a:spcPts val="0"/>
              </a:spcBef>
              <a:spcAft>
                <a:spcPct val="10000"/>
              </a:spcAft>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特征：</a:t>
            </a:r>
            <a:r>
              <a:rPr lang="zh-CN" altLang="en-US" b="1" dirty="0" smtClean="0">
                <a:latin typeface="微软雅黑" pitchFamily="34" charset="-122"/>
                <a:ea typeface="微软雅黑" pitchFamily="34" charset="-122"/>
                <a:sym typeface="Arial" charset="0"/>
              </a:rPr>
              <a:t>思维敏捷，开朗，主动探索。</a:t>
            </a:r>
          </a:p>
          <a:p>
            <a:pPr>
              <a:lnSpc>
                <a:spcPct val="105000"/>
              </a:lnSpc>
              <a:spcBef>
                <a:spcPts val="0"/>
              </a:spcBef>
              <a:spcAft>
                <a:spcPct val="10000"/>
              </a:spcAft>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优点：</a:t>
            </a:r>
            <a:r>
              <a:rPr lang="zh-CN" altLang="en-US" b="1" dirty="0" smtClean="0">
                <a:latin typeface="微软雅黑" pitchFamily="34" charset="-122"/>
                <a:ea typeface="微软雅黑" pitchFamily="34" charset="-122"/>
                <a:sym typeface="Arial" charset="0"/>
              </a:rPr>
              <a:t>有干劲，随时准备向传统、低效率、</a:t>
            </a:r>
          </a:p>
          <a:p>
            <a:pPr>
              <a:lnSpc>
                <a:spcPct val="105000"/>
              </a:lnSpc>
              <a:spcBef>
                <a:spcPts val="0"/>
              </a:spcBef>
              <a:spcAft>
                <a:spcPct val="10000"/>
              </a:spcAft>
              <a:buFont typeface="Arial" charset="0"/>
              <a:buNone/>
            </a:pPr>
            <a:r>
              <a:rPr lang="zh-CN" altLang="en-US" b="1" dirty="0" smtClean="0">
                <a:latin typeface="微软雅黑" pitchFamily="34" charset="-122"/>
                <a:ea typeface="微软雅黑" pitchFamily="34" charset="-122"/>
                <a:sym typeface="Arial" charset="0"/>
              </a:rPr>
              <a:t>                自满自足挑战。</a:t>
            </a:r>
            <a:endParaRPr lang="en-US" altLang="zh-CN" b="1" dirty="0" smtClean="0">
              <a:latin typeface="微软雅黑" pitchFamily="34" charset="-122"/>
              <a:ea typeface="微软雅黑" pitchFamily="34" charset="-122"/>
              <a:sym typeface="Arial" charset="0"/>
            </a:endParaRPr>
          </a:p>
          <a:p>
            <a:pPr>
              <a:lnSpc>
                <a:spcPct val="105000"/>
              </a:lnSpc>
              <a:spcBef>
                <a:spcPts val="0"/>
              </a:spcBef>
              <a:spcAft>
                <a:spcPct val="10000"/>
              </a:spcAft>
              <a:buFont typeface="Arial" charset="0"/>
              <a:buNone/>
            </a:pPr>
            <a:r>
              <a:rPr lang="en-US" altLang="zh-CN" b="1" dirty="0" smtClean="0">
                <a:latin typeface="微软雅黑" pitchFamily="34" charset="-122"/>
                <a:ea typeface="微软雅黑" pitchFamily="34" charset="-122"/>
                <a:sym typeface="Arial" charset="0"/>
              </a:rPr>
              <a:t>      </a:t>
            </a:r>
            <a:r>
              <a:rPr lang="zh-CN" altLang="en-US" b="1" dirty="0" smtClean="0">
                <a:solidFill>
                  <a:srgbClr val="FF3300"/>
                </a:solidFill>
                <a:latin typeface="微软雅黑" pitchFamily="34" charset="-122"/>
                <a:ea typeface="微软雅黑" pitchFamily="34" charset="-122"/>
                <a:sym typeface="Arial" charset="0"/>
              </a:rPr>
              <a:t>作用：指挥、鼓舞、积极推动</a:t>
            </a:r>
          </a:p>
          <a:p>
            <a:pPr>
              <a:lnSpc>
                <a:spcPct val="105000"/>
              </a:lnSpc>
              <a:spcBef>
                <a:spcPts val="0"/>
              </a:spcBef>
              <a:spcAft>
                <a:spcPct val="10000"/>
              </a:spcAft>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缺点：</a:t>
            </a:r>
            <a:r>
              <a:rPr lang="zh-CN" altLang="en-US" b="1" dirty="0" smtClean="0">
                <a:latin typeface="微软雅黑" pitchFamily="34" charset="-122"/>
                <a:ea typeface="微软雅黑" pitchFamily="34" charset="-122"/>
                <a:sym typeface="Arial" charset="0"/>
              </a:rPr>
              <a:t>好激起争端，爱冲动，易急躁。</a:t>
            </a:r>
          </a:p>
        </p:txBody>
      </p:sp>
      <p:sp>
        <p:nvSpPr>
          <p:cNvPr id="78850" name="Rectangle 3"/>
          <p:cNvSpPr>
            <a:spLocks noGrp="1" noChangeArrowheads="1"/>
          </p:cNvSpPr>
          <p:nvPr>
            <p:ph type="title" idx="4294967295"/>
          </p:nvPr>
        </p:nvSpPr>
        <p:spPr bwMode="auto">
          <a:xfrm>
            <a:off x="2786063" y="188913"/>
            <a:ext cx="3419475"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      团队角色</a:t>
            </a:r>
          </a:p>
        </p:txBody>
      </p:sp>
      <p:sp>
        <p:nvSpPr>
          <p:cNvPr id="78851" name="AutoShape 4" descr="u=399221897,3216739840&amp;fm=23&amp;gp=0"/>
          <p:cNvSpPr>
            <a:spLocks noChangeAspect="1" noChangeArrowheads="1"/>
          </p:cNvSpPr>
          <p:nvPr/>
        </p:nvSpPr>
        <p:spPr bwMode="auto">
          <a:xfrm>
            <a:off x="5895975" y="3276600"/>
            <a:ext cx="406400" cy="304800"/>
          </a:xfrm>
          <a:prstGeom prst="rect">
            <a:avLst/>
          </a:prstGeom>
          <a:noFill/>
          <a:ln w="9525">
            <a:noFill/>
            <a:miter lim="800000"/>
            <a:headEnd/>
            <a:tailEnd/>
          </a:ln>
        </p:spPr>
        <p:txBody>
          <a:bodyPr/>
          <a:lstStyle/>
          <a:p>
            <a:endParaRPr lang="zh-CN" altLang="en-US"/>
          </a:p>
        </p:txBody>
      </p:sp>
      <p:pic>
        <p:nvPicPr>
          <p:cNvPr id="78852" name="Picture 5" descr="4840351650_a6bfa7c670_z"/>
          <p:cNvPicPr>
            <a:picLocks noChangeAspect="1" noChangeArrowheads="1"/>
          </p:cNvPicPr>
          <p:nvPr/>
        </p:nvPicPr>
        <p:blipFill>
          <a:blip r:embed="rId2" cstate="print"/>
          <a:srcRect/>
          <a:stretch>
            <a:fillRect/>
          </a:stretch>
        </p:blipFill>
        <p:spPr bwMode="auto">
          <a:xfrm>
            <a:off x="2257425" y="4870450"/>
            <a:ext cx="8132763" cy="1916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3" name="Rectangle 2"/>
          <p:cNvSpPr>
            <a:spLocks noGrp="1" noChangeArrowheads="1"/>
          </p:cNvSpPr>
          <p:nvPr>
            <p:ph type="body" idx="4294967295"/>
          </p:nvPr>
        </p:nvSpPr>
        <p:spPr bwMode="auto">
          <a:xfrm>
            <a:off x="2066925" y="1052512"/>
            <a:ext cx="8640763" cy="3744639"/>
          </a:xfrm>
          <a:prstGeom prst="rect">
            <a:avLst/>
          </a:prstGeom>
          <a:solidFill>
            <a:srgbClr val="FFFF00"/>
          </a:solidFill>
          <a:ln>
            <a:solidFill>
              <a:srgbClr val="000000"/>
            </a:solidFill>
            <a:miter lim="800000"/>
            <a:headEnd/>
            <a:tailEnd/>
          </a:ln>
        </p:spPr>
        <p:txBody>
          <a:bodyPr lIns="90170" tIns="46990" rIns="90170" bIns="46990"/>
          <a:lstStyle/>
          <a:p>
            <a:pPr>
              <a:lnSpc>
                <a:spcPct val="110000"/>
              </a:lnSpc>
              <a:spcBef>
                <a:spcPts val="600"/>
              </a:spcBef>
            </a:pPr>
            <a:r>
              <a:rPr lang="en-US" altLang="zh-CN" b="1" dirty="0" smtClean="0">
                <a:solidFill>
                  <a:srgbClr val="FF3300"/>
                </a:solidFill>
                <a:latin typeface="微软雅黑" pitchFamily="34" charset="-122"/>
                <a:ea typeface="微软雅黑" pitchFamily="34" charset="-122"/>
              </a:rPr>
              <a:t>4.</a:t>
            </a:r>
            <a:r>
              <a:rPr lang="zh-CN" altLang="en-US" b="1" dirty="0" smtClean="0">
                <a:solidFill>
                  <a:srgbClr val="FF3300"/>
                </a:solidFill>
                <a:latin typeface="微软雅黑" pitchFamily="34" charset="-122"/>
                <a:ea typeface="微软雅黑" pitchFamily="34" charset="-122"/>
              </a:rPr>
              <a:t>智多星</a:t>
            </a:r>
            <a:r>
              <a:rPr lang="zh-CN" altLang="en-US" b="1" dirty="0" smtClean="0">
                <a:latin typeface="微软雅黑" pitchFamily="34" charset="-122"/>
                <a:ea typeface="微软雅黑" pitchFamily="34" charset="-122"/>
              </a:rPr>
              <a:t>（</a:t>
            </a:r>
            <a:r>
              <a:rPr lang="en-US" altLang="zh-CN" b="1" dirty="0" smtClean="0">
                <a:latin typeface="微软雅黑" pitchFamily="34" charset="-122"/>
                <a:ea typeface="微软雅黑" pitchFamily="34" charset="-122"/>
              </a:rPr>
              <a:t>Planter</a:t>
            </a:r>
            <a:r>
              <a:rPr lang="zh-CN" altLang="en-US" b="1" dirty="0" smtClean="0">
                <a:latin typeface="微软雅黑" pitchFamily="34" charset="-122"/>
                <a:ea typeface="微软雅黑" pitchFamily="34" charset="-122"/>
              </a:rPr>
              <a:t>，</a:t>
            </a:r>
            <a:r>
              <a:rPr lang="en-US" altLang="zh-CN" b="1" dirty="0" smtClean="0">
                <a:latin typeface="微软雅黑" pitchFamily="34" charset="-122"/>
                <a:ea typeface="微软雅黑" pitchFamily="34" charset="-122"/>
              </a:rPr>
              <a:t>PL</a:t>
            </a:r>
            <a:r>
              <a:rPr lang="zh-CN" altLang="en-US" b="1" dirty="0" smtClean="0">
                <a:latin typeface="微软雅黑" pitchFamily="34" charset="-122"/>
                <a:ea typeface="微软雅黑" pitchFamily="34" charset="-122"/>
              </a:rPr>
              <a:t>）：</a:t>
            </a:r>
          </a:p>
          <a:p>
            <a:pPr>
              <a:lnSpc>
                <a:spcPct val="110000"/>
              </a:lnSpc>
              <a:spcBef>
                <a:spcPts val="60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特征：</a:t>
            </a:r>
            <a:r>
              <a:rPr lang="zh-CN" altLang="en-US" b="1" dirty="0" smtClean="0">
                <a:latin typeface="微软雅黑" pitchFamily="34" charset="-122"/>
                <a:ea typeface="微软雅黑" pitchFamily="34" charset="-122"/>
                <a:sym typeface="Arial" charset="0"/>
              </a:rPr>
              <a:t>有个性，思想深刻，不拘一格</a:t>
            </a:r>
          </a:p>
          <a:p>
            <a:pPr>
              <a:lnSpc>
                <a:spcPct val="110000"/>
              </a:lnSpc>
              <a:spcBef>
                <a:spcPts val="60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优点：</a:t>
            </a:r>
            <a:r>
              <a:rPr lang="zh-CN" altLang="en-US" b="1" dirty="0" smtClean="0">
                <a:latin typeface="微软雅黑" pitchFamily="34" charset="-122"/>
                <a:ea typeface="微软雅黑" pitchFamily="34" charset="-122"/>
                <a:sym typeface="Arial" charset="0"/>
              </a:rPr>
              <a:t>才华横溢，富有想象力，智慧，</a:t>
            </a:r>
          </a:p>
          <a:p>
            <a:pPr>
              <a:lnSpc>
                <a:spcPct val="110000"/>
              </a:lnSpc>
              <a:spcBef>
                <a:spcPts val="600"/>
              </a:spcBef>
              <a:buFont typeface="Arial" charset="0"/>
              <a:buNone/>
            </a:pPr>
            <a:r>
              <a:rPr lang="zh-CN" altLang="en-US" b="1" dirty="0" smtClean="0">
                <a:latin typeface="微软雅黑" pitchFamily="34" charset="-122"/>
                <a:ea typeface="微软雅黑" pitchFamily="34" charset="-122"/>
                <a:sym typeface="Arial" charset="0"/>
              </a:rPr>
              <a:t>                知识面广</a:t>
            </a:r>
            <a:endParaRPr lang="en-US" altLang="zh-CN" b="1" dirty="0" smtClean="0">
              <a:latin typeface="微软雅黑" pitchFamily="34" charset="-122"/>
              <a:ea typeface="微软雅黑" pitchFamily="34" charset="-122"/>
              <a:sym typeface="Arial" charset="0"/>
            </a:endParaRPr>
          </a:p>
          <a:p>
            <a:pPr>
              <a:lnSpc>
                <a:spcPct val="110000"/>
              </a:lnSpc>
              <a:spcBef>
                <a:spcPts val="600"/>
              </a:spcBef>
              <a:buFont typeface="Arial" charset="0"/>
              <a:buNone/>
            </a:pPr>
            <a:r>
              <a:rPr lang="zh-CN" altLang="en-US" b="1" dirty="0" smtClean="0">
                <a:latin typeface="微软雅黑" pitchFamily="34" charset="-122"/>
                <a:ea typeface="微软雅黑" pitchFamily="34" charset="-122"/>
                <a:sym typeface="Arial" charset="0"/>
              </a:rPr>
              <a:t>      </a:t>
            </a:r>
            <a:r>
              <a:rPr lang="zh-CN" altLang="en-US" b="1" dirty="0" smtClean="0">
                <a:solidFill>
                  <a:srgbClr val="FF3300"/>
                </a:solidFill>
                <a:latin typeface="微软雅黑" pitchFamily="34" charset="-122"/>
                <a:ea typeface="微软雅黑" pitchFamily="34" charset="-122"/>
                <a:sym typeface="Arial" charset="0"/>
              </a:rPr>
              <a:t>作用：想主意、出点子，出谋划策</a:t>
            </a:r>
          </a:p>
          <a:p>
            <a:pPr>
              <a:lnSpc>
                <a:spcPct val="110000"/>
              </a:lnSpc>
              <a:spcBef>
                <a:spcPts val="60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缺点：</a:t>
            </a:r>
            <a:r>
              <a:rPr lang="zh-CN" altLang="en-US" b="1" dirty="0" smtClean="0">
                <a:latin typeface="微软雅黑" pitchFamily="34" charset="-122"/>
                <a:ea typeface="微软雅黑" pitchFamily="34" charset="-122"/>
                <a:sym typeface="Arial" charset="0"/>
              </a:rPr>
              <a:t>高高在上，不重细节，不拘礼仪</a:t>
            </a:r>
          </a:p>
        </p:txBody>
      </p:sp>
      <p:sp>
        <p:nvSpPr>
          <p:cNvPr id="79874" name="Rectangle 3"/>
          <p:cNvSpPr>
            <a:spLocks noGrp="1" noChangeArrowheads="1"/>
          </p:cNvSpPr>
          <p:nvPr>
            <p:ph type="title" idx="4294967295"/>
          </p:nvPr>
        </p:nvSpPr>
        <p:spPr bwMode="auto">
          <a:xfrm>
            <a:off x="2426767" y="116632"/>
            <a:ext cx="3586162"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dirty="0" smtClean="0">
                <a:solidFill>
                  <a:srgbClr val="0000FF"/>
                </a:solidFill>
                <a:latin typeface="微软雅黑" pitchFamily="34" charset="-122"/>
                <a:ea typeface="微软雅黑" pitchFamily="34" charset="-122"/>
              </a:rPr>
              <a:t>       团队角色</a:t>
            </a:r>
          </a:p>
        </p:txBody>
      </p:sp>
      <p:pic>
        <p:nvPicPr>
          <p:cNvPr id="79875" name="Picture 4" descr="129127479351406250"/>
          <p:cNvPicPr>
            <a:picLocks noChangeAspect="1" noChangeArrowheads="1"/>
          </p:cNvPicPr>
          <p:nvPr/>
        </p:nvPicPr>
        <p:blipFill>
          <a:blip r:embed="rId2" cstate="print"/>
          <a:srcRect/>
          <a:stretch>
            <a:fillRect/>
          </a:stretch>
        </p:blipFill>
        <p:spPr bwMode="auto">
          <a:xfrm>
            <a:off x="3121025" y="4870450"/>
            <a:ext cx="6608763" cy="1914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7" name="Rectangle 2"/>
          <p:cNvSpPr>
            <a:spLocks noGrp="1" noChangeArrowheads="1"/>
          </p:cNvSpPr>
          <p:nvPr>
            <p:ph type="body" idx="4294967295"/>
          </p:nvPr>
        </p:nvSpPr>
        <p:spPr bwMode="auto">
          <a:xfrm>
            <a:off x="1635125" y="1125538"/>
            <a:ext cx="9074150" cy="3657600"/>
          </a:xfrm>
          <a:prstGeom prst="rect">
            <a:avLst/>
          </a:prstGeom>
          <a:solidFill>
            <a:srgbClr val="00FFFF"/>
          </a:solidFill>
          <a:ln>
            <a:solidFill>
              <a:srgbClr val="000000"/>
            </a:solidFill>
            <a:miter lim="800000"/>
            <a:headEnd/>
            <a:tailEnd/>
          </a:ln>
        </p:spPr>
        <p:txBody>
          <a:bodyPr lIns="90170" tIns="46990" rIns="90170" bIns="46990"/>
          <a:lstStyle/>
          <a:p>
            <a:pPr>
              <a:lnSpc>
                <a:spcPct val="105000"/>
              </a:lnSpc>
              <a:spcBef>
                <a:spcPts val="0"/>
              </a:spcBef>
            </a:pPr>
            <a:r>
              <a:rPr lang="en-US" altLang="zh-CN" b="1" dirty="0" smtClean="0">
                <a:solidFill>
                  <a:srgbClr val="FF3300"/>
                </a:solidFill>
                <a:latin typeface="微软雅黑" pitchFamily="34" charset="-122"/>
                <a:ea typeface="微软雅黑" pitchFamily="34" charset="-122"/>
              </a:rPr>
              <a:t>5.</a:t>
            </a:r>
            <a:r>
              <a:rPr lang="zh-CN" altLang="en-US" b="1" dirty="0" smtClean="0">
                <a:solidFill>
                  <a:srgbClr val="FF3300"/>
                </a:solidFill>
                <a:latin typeface="微软雅黑" pitchFamily="34" charset="-122"/>
                <a:ea typeface="微软雅黑" pitchFamily="34" charset="-122"/>
              </a:rPr>
              <a:t>外交家</a:t>
            </a:r>
            <a:r>
              <a:rPr lang="zh-CN" altLang="en-US" b="1" dirty="0" smtClean="0">
                <a:latin typeface="微软雅黑" pitchFamily="34" charset="-122"/>
                <a:ea typeface="微软雅黑" pitchFamily="34" charset="-122"/>
              </a:rPr>
              <a:t>（</a:t>
            </a:r>
            <a:r>
              <a:rPr lang="en-US" altLang="zh-CN" b="1" dirty="0" smtClean="0">
                <a:latin typeface="微软雅黑" pitchFamily="34" charset="-122"/>
                <a:ea typeface="微软雅黑" pitchFamily="34" charset="-122"/>
              </a:rPr>
              <a:t>Resource Investigator</a:t>
            </a:r>
            <a:r>
              <a:rPr lang="zh-CN" altLang="en-US" b="1" dirty="0" smtClean="0">
                <a:latin typeface="微软雅黑" pitchFamily="34" charset="-122"/>
                <a:ea typeface="微软雅黑" pitchFamily="34" charset="-122"/>
              </a:rPr>
              <a:t>，</a:t>
            </a:r>
            <a:r>
              <a:rPr lang="en-US" altLang="zh-CN" b="1" dirty="0" smtClean="0">
                <a:latin typeface="微软雅黑" pitchFamily="34" charset="-122"/>
                <a:ea typeface="微软雅黑" pitchFamily="34" charset="-122"/>
              </a:rPr>
              <a:t>RI</a:t>
            </a:r>
            <a:r>
              <a:rPr lang="zh-CN" altLang="en-US" b="1" dirty="0" smtClean="0">
                <a:latin typeface="微软雅黑" pitchFamily="34" charset="-122"/>
                <a:ea typeface="微软雅黑" pitchFamily="34" charset="-122"/>
              </a:rPr>
              <a:t>）：</a:t>
            </a:r>
          </a:p>
          <a:p>
            <a:pPr>
              <a:lnSpc>
                <a:spcPct val="105000"/>
              </a:lnSpc>
              <a:spcBef>
                <a:spcPts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特征：</a:t>
            </a:r>
            <a:r>
              <a:rPr lang="zh-CN" altLang="en-US" b="1" dirty="0" smtClean="0">
                <a:latin typeface="微软雅黑" pitchFamily="34" charset="-122"/>
                <a:ea typeface="微软雅黑" pitchFamily="34" charset="-122"/>
                <a:sym typeface="Arial" charset="0"/>
              </a:rPr>
              <a:t>性格外向，热情，好奇，联系广泛，</a:t>
            </a:r>
          </a:p>
          <a:p>
            <a:pPr>
              <a:lnSpc>
                <a:spcPct val="105000"/>
              </a:lnSpc>
              <a:spcBef>
                <a:spcPts val="0"/>
              </a:spcBef>
              <a:buFont typeface="Arial" charset="0"/>
              <a:buNone/>
            </a:pPr>
            <a:r>
              <a:rPr lang="zh-CN" altLang="en-US" b="1" dirty="0" smtClean="0">
                <a:latin typeface="微软雅黑" pitchFamily="34" charset="-122"/>
                <a:ea typeface="微软雅黑" pitchFamily="34" charset="-122"/>
                <a:sym typeface="Arial" charset="0"/>
              </a:rPr>
              <a:t>            消息灵通。</a:t>
            </a:r>
          </a:p>
          <a:p>
            <a:pPr>
              <a:lnSpc>
                <a:spcPct val="105000"/>
              </a:lnSpc>
              <a:spcBef>
                <a:spcPts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优点：</a:t>
            </a:r>
            <a:r>
              <a:rPr lang="zh-CN" altLang="en-US" b="1" dirty="0" smtClean="0">
                <a:latin typeface="微软雅黑" pitchFamily="34" charset="-122"/>
                <a:ea typeface="微软雅黑" pitchFamily="34" charset="-122"/>
                <a:sym typeface="Arial" charset="0"/>
              </a:rPr>
              <a:t>有广泛联系人的能力；不断探索新的</a:t>
            </a:r>
          </a:p>
          <a:p>
            <a:pPr>
              <a:lnSpc>
                <a:spcPct val="105000"/>
              </a:lnSpc>
              <a:spcBef>
                <a:spcPts val="0"/>
              </a:spcBef>
              <a:buFont typeface="Arial" charset="0"/>
              <a:buNone/>
            </a:pPr>
            <a:r>
              <a:rPr lang="zh-CN" altLang="en-US" b="1" dirty="0" smtClean="0">
                <a:latin typeface="微软雅黑" pitchFamily="34" charset="-122"/>
                <a:ea typeface="微软雅黑" pitchFamily="34" charset="-122"/>
                <a:sym typeface="Arial" charset="0"/>
              </a:rPr>
              <a:t>            事物；勇于迎接新的挑战。</a:t>
            </a:r>
            <a:endParaRPr lang="en-US" altLang="zh-CN" b="1" dirty="0" smtClean="0">
              <a:latin typeface="微软雅黑" pitchFamily="34" charset="-122"/>
              <a:ea typeface="微软雅黑" pitchFamily="34" charset="-122"/>
              <a:sym typeface="Arial" charset="0"/>
            </a:endParaRPr>
          </a:p>
          <a:p>
            <a:pPr>
              <a:lnSpc>
                <a:spcPct val="105000"/>
              </a:lnSpc>
              <a:spcBef>
                <a:spcPts val="0"/>
              </a:spcBef>
              <a:buFont typeface="Arial" charset="0"/>
              <a:buNone/>
            </a:pPr>
            <a:r>
              <a:rPr lang="en-US" altLang="zh-CN" b="1" dirty="0" smtClean="0">
                <a:latin typeface="微软雅黑" pitchFamily="34" charset="-122"/>
                <a:ea typeface="微软雅黑" pitchFamily="34" charset="-122"/>
                <a:sym typeface="Arial" charset="0"/>
              </a:rPr>
              <a:t>  </a:t>
            </a:r>
            <a:r>
              <a:rPr lang="zh-CN" altLang="en-US" b="1" dirty="0" smtClean="0">
                <a:solidFill>
                  <a:srgbClr val="FF3300"/>
                </a:solidFill>
                <a:latin typeface="微软雅黑" pitchFamily="34" charset="-122"/>
                <a:ea typeface="微软雅黑" pitchFamily="34" charset="-122"/>
                <a:sym typeface="Arial" charset="0"/>
              </a:rPr>
              <a:t>作用：联络人员，发展关系，发现机会</a:t>
            </a:r>
          </a:p>
          <a:p>
            <a:pPr>
              <a:lnSpc>
                <a:spcPct val="105000"/>
              </a:lnSpc>
              <a:spcBef>
                <a:spcPts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缺点：</a:t>
            </a:r>
            <a:r>
              <a:rPr lang="zh-CN" altLang="en-US" b="1" dirty="0" smtClean="0">
                <a:latin typeface="微软雅黑" pitchFamily="34" charset="-122"/>
                <a:ea typeface="微软雅黑" pitchFamily="34" charset="-122"/>
                <a:sym typeface="Arial" charset="0"/>
              </a:rPr>
              <a:t>事过境迁，兴趣马上转移。</a:t>
            </a:r>
          </a:p>
        </p:txBody>
      </p:sp>
      <p:sp>
        <p:nvSpPr>
          <p:cNvPr id="80898" name="Rectangle 3"/>
          <p:cNvSpPr>
            <a:spLocks noGrp="1" noChangeArrowheads="1"/>
          </p:cNvSpPr>
          <p:nvPr>
            <p:ph type="title" idx="4294967295"/>
          </p:nvPr>
        </p:nvSpPr>
        <p:spPr bwMode="auto">
          <a:xfrm>
            <a:off x="2426767" y="116632"/>
            <a:ext cx="3919537"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dirty="0" smtClean="0">
                <a:solidFill>
                  <a:srgbClr val="0000FF"/>
                </a:solidFill>
                <a:latin typeface="微软雅黑" pitchFamily="34" charset="-122"/>
                <a:ea typeface="微软雅黑" pitchFamily="34" charset="-122"/>
              </a:rPr>
              <a:t>         团队角色</a:t>
            </a:r>
          </a:p>
        </p:txBody>
      </p:sp>
      <p:sp>
        <p:nvSpPr>
          <p:cNvPr id="80899" name="AutoShape 4" descr="u=2002164459,3717878562&amp;fm=23&amp;gp=0"/>
          <p:cNvSpPr>
            <a:spLocks noChangeAspect="1" noChangeArrowheads="1"/>
          </p:cNvSpPr>
          <p:nvPr/>
        </p:nvSpPr>
        <p:spPr bwMode="auto">
          <a:xfrm>
            <a:off x="5895975" y="3276600"/>
            <a:ext cx="406400" cy="304800"/>
          </a:xfrm>
          <a:prstGeom prst="rect">
            <a:avLst/>
          </a:prstGeom>
          <a:noFill/>
          <a:ln w="9525">
            <a:noFill/>
            <a:miter lim="800000"/>
            <a:headEnd/>
            <a:tailEnd/>
          </a:ln>
        </p:spPr>
        <p:txBody>
          <a:bodyPr/>
          <a:lstStyle/>
          <a:p>
            <a:endParaRPr lang="zh-CN" altLang="en-US"/>
          </a:p>
        </p:txBody>
      </p:sp>
      <p:pic>
        <p:nvPicPr>
          <p:cNvPr id="80900" name="Picture 5" descr="17776342_312647"/>
          <p:cNvPicPr>
            <a:picLocks noChangeAspect="1" noChangeArrowheads="1"/>
          </p:cNvPicPr>
          <p:nvPr/>
        </p:nvPicPr>
        <p:blipFill>
          <a:blip r:embed="rId2" cstate="print"/>
          <a:srcRect/>
          <a:stretch>
            <a:fillRect/>
          </a:stretch>
        </p:blipFill>
        <p:spPr bwMode="auto">
          <a:xfrm>
            <a:off x="2736850" y="4869160"/>
            <a:ext cx="6724650" cy="19888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1" name="Rectangle 2"/>
          <p:cNvSpPr>
            <a:spLocks noGrp="1" noChangeArrowheads="1"/>
          </p:cNvSpPr>
          <p:nvPr>
            <p:ph type="body" idx="4294967295"/>
          </p:nvPr>
        </p:nvSpPr>
        <p:spPr bwMode="auto">
          <a:xfrm>
            <a:off x="2066925" y="1052513"/>
            <a:ext cx="8497888" cy="3581400"/>
          </a:xfrm>
          <a:prstGeom prst="rect">
            <a:avLst/>
          </a:prstGeom>
          <a:solidFill>
            <a:srgbClr val="00FFFF"/>
          </a:solidFill>
          <a:ln>
            <a:solidFill>
              <a:srgbClr val="000000"/>
            </a:solidFill>
            <a:miter lim="800000"/>
            <a:headEnd/>
            <a:tailEnd/>
          </a:ln>
        </p:spPr>
        <p:txBody>
          <a:bodyPr lIns="90170" tIns="46990" rIns="90170" bIns="46990"/>
          <a:lstStyle/>
          <a:p>
            <a:pPr>
              <a:lnSpc>
                <a:spcPct val="120000"/>
              </a:lnSpc>
              <a:buFont typeface="Arial" charset="0"/>
              <a:buNone/>
            </a:pPr>
            <a:r>
              <a:rPr lang="en-US" altLang="zh-CN" b="1" dirty="0" smtClean="0">
                <a:solidFill>
                  <a:srgbClr val="FF3300"/>
                </a:solidFill>
                <a:latin typeface="微软雅黑" pitchFamily="34" charset="-122"/>
                <a:ea typeface="微软雅黑" pitchFamily="34" charset="-122"/>
              </a:rPr>
              <a:t>6 .</a:t>
            </a:r>
            <a:r>
              <a:rPr lang="zh-CN" altLang="en-US" b="1" dirty="0" smtClean="0">
                <a:solidFill>
                  <a:srgbClr val="FF3300"/>
                </a:solidFill>
                <a:latin typeface="微软雅黑" pitchFamily="34" charset="-122"/>
                <a:ea typeface="微软雅黑" pitchFamily="34" charset="-122"/>
              </a:rPr>
              <a:t>监督员</a:t>
            </a:r>
            <a:r>
              <a:rPr lang="zh-CN" altLang="en-US" b="1" dirty="0" smtClean="0"/>
              <a:t> （</a:t>
            </a:r>
            <a:r>
              <a:rPr lang="en-US" altLang="zh-CN" b="1" dirty="0" smtClean="0"/>
              <a:t>Monitor </a:t>
            </a:r>
            <a:r>
              <a:rPr lang="en-US" altLang="zh-CN" b="1" dirty="0" err="1" smtClean="0"/>
              <a:t>uator</a:t>
            </a:r>
            <a:r>
              <a:rPr lang="zh-CN" altLang="en-US" b="1" dirty="0" smtClean="0"/>
              <a:t>， </a:t>
            </a:r>
            <a:r>
              <a:rPr lang="en-US" altLang="zh-CN" b="1" dirty="0" smtClean="0"/>
              <a:t>ME</a:t>
            </a:r>
            <a:r>
              <a:rPr lang="zh-CN" altLang="en-US" b="1" dirty="0" smtClean="0"/>
              <a:t> ）</a:t>
            </a:r>
            <a:endParaRPr lang="zh-CN" altLang="en-US" dirty="0" smtClean="0"/>
          </a:p>
          <a:p>
            <a:pPr>
              <a:lnSpc>
                <a:spcPct val="120000"/>
              </a:lnSpc>
              <a:buFont typeface="Arial" charset="0"/>
              <a:buNone/>
            </a:pPr>
            <a:r>
              <a:rPr lang="zh-CN" altLang="en-US" b="1" dirty="0" smtClean="0">
                <a:solidFill>
                  <a:srgbClr val="FF3300"/>
                </a:solidFill>
                <a:latin typeface="微软雅黑" pitchFamily="34" charset="-122"/>
                <a:ea typeface="微软雅黑" pitchFamily="34" charset="-122"/>
              </a:rPr>
              <a:t>    特征：</a:t>
            </a:r>
            <a:r>
              <a:rPr lang="zh-CN" altLang="en-US" b="1" dirty="0" smtClean="0">
                <a:latin typeface="微软雅黑" pitchFamily="34" charset="-122"/>
                <a:ea typeface="微软雅黑" pitchFamily="34" charset="-122"/>
              </a:rPr>
              <a:t>清醒；理智；谨慎</a:t>
            </a:r>
          </a:p>
          <a:p>
            <a:pPr>
              <a:lnSpc>
                <a:spcPct val="120000"/>
              </a:lnSpc>
              <a:buFont typeface="Arial" charset="0"/>
              <a:buNone/>
            </a:pPr>
            <a:r>
              <a:rPr lang="zh-CN" altLang="en-US" b="1" dirty="0" smtClean="0">
                <a:solidFill>
                  <a:srgbClr val="FF3300"/>
                </a:solidFill>
                <a:latin typeface="微软雅黑" pitchFamily="34" charset="-122"/>
                <a:ea typeface="微软雅黑" pitchFamily="34" charset="-122"/>
              </a:rPr>
              <a:t>    优点：</a:t>
            </a:r>
            <a:r>
              <a:rPr lang="zh-CN" altLang="en-US" b="1" dirty="0" smtClean="0">
                <a:latin typeface="微软雅黑" pitchFamily="34" charset="-122"/>
                <a:ea typeface="微软雅黑" pitchFamily="34" charset="-122"/>
              </a:rPr>
              <a:t>判断力强；分辨力强；讲求实际</a:t>
            </a:r>
            <a:endParaRPr lang="en-US" altLang="zh-CN" b="1" dirty="0" smtClean="0">
              <a:latin typeface="微软雅黑" pitchFamily="34" charset="-122"/>
              <a:ea typeface="微软雅黑" pitchFamily="34" charset="-122"/>
            </a:endParaRPr>
          </a:p>
          <a:p>
            <a:pPr>
              <a:lnSpc>
                <a:spcPct val="120000"/>
              </a:lnSpc>
              <a:buNone/>
            </a:pPr>
            <a:r>
              <a:rPr lang="zh-CN" altLang="en-US" b="1" dirty="0" smtClean="0">
                <a:solidFill>
                  <a:srgbClr val="FF3300"/>
                </a:solidFill>
                <a:latin typeface="微软雅黑" pitchFamily="34" charset="-122"/>
                <a:ea typeface="微软雅黑" pitchFamily="34" charset="-122"/>
                <a:sym typeface="Arial" charset="0"/>
              </a:rPr>
              <a:t>    作用：严厉监督，严格落实</a:t>
            </a:r>
            <a:endParaRPr lang="zh-CN" altLang="en-US" b="1" dirty="0" smtClean="0">
              <a:latin typeface="微软雅黑" pitchFamily="34" charset="-122"/>
              <a:ea typeface="微软雅黑" pitchFamily="34" charset="-122"/>
            </a:endParaRPr>
          </a:p>
          <a:p>
            <a:pPr>
              <a:lnSpc>
                <a:spcPct val="120000"/>
              </a:lnSpc>
              <a:buFont typeface="Arial" charset="0"/>
              <a:buNone/>
            </a:pPr>
            <a:r>
              <a:rPr lang="zh-CN" altLang="en-US" b="1" dirty="0" smtClean="0">
                <a:solidFill>
                  <a:srgbClr val="FF3300"/>
                </a:solidFill>
                <a:latin typeface="微软雅黑" pitchFamily="34" charset="-122"/>
                <a:ea typeface="微软雅黑" pitchFamily="34" charset="-122"/>
              </a:rPr>
              <a:t>    缺点：</a:t>
            </a:r>
            <a:r>
              <a:rPr lang="zh-CN" altLang="en-US" b="1" dirty="0" smtClean="0">
                <a:latin typeface="微软雅黑" pitchFamily="34" charset="-122"/>
                <a:ea typeface="微软雅黑" pitchFamily="34" charset="-122"/>
              </a:rPr>
              <a:t>缺乏鼓动和激发他人的能力；</a:t>
            </a:r>
          </a:p>
          <a:p>
            <a:pPr>
              <a:lnSpc>
                <a:spcPct val="120000"/>
              </a:lnSpc>
              <a:buFont typeface="Arial" charset="0"/>
              <a:buNone/>
            </a:pPr>
            <a:r>
              <a:rPr lang="zh-CN" altLang="en-US" b="1" dirty="0" smtClean="0">
                <a:latin typeface="微软雅黑" pitchFamily="34" charset="-122"/>
                <a:ea typeface="微软雅黑" pitchFamily="34" charset="-122"/>
              </a:rPr>
              <a:t>             自己也不容易被别人鼓动和激发</a:t>
            </a:r>
          </a:p>
        </p:txBody>
      </p:sp>
      <p:sp>
        <p:nvSpPr>
          <p:cNvPr id="81922" name="Rectangle 3"/>
          <p:cNvSpPr>
            <a:spLocks noGrp="1" noChangeArrowheads="1"/>
          </p:cNvSpPr>
          <p:nvPr>
            <p:ph type="title" idx="4294967295"/>
          </p:nvPr>
        </p:nvSpPr>
        <p:spPr bwMode="auto">
          <a:xfrm>
            <a:off x="2427288" y="188913"/>
            <a:ext cx="3919537"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         团队角色</a:t>
            </a:r>
          </a:p>
        </p:txBody>
      </p:sp>
      <p:sp>
        <p:nvSpPr>
          <p:cNvPr id="81923" name="AutoShape 4" descr="u=2002164459,3717878562&amp;fm=23&amp;gp=0"/>
          <p:cNvSpPr>
            <a:spLocks noChangeAspect="1" noChangeArrowheads="1"/>
          </p:cNvSpPr>
          <p:nvPr/>
        </p:nvSpPr>
        <p:spPr bwMode="auto">
          <a:xfrm>
            <a:off x="5895975" y="3276600"/>
            <a:ext cx="406400" cy="304800"/>
          </a:xfrm>
          <a:prstGeom prst="rect">
            <a:avLst/>
          </a:prstGeom>
          <a:noFill/>
          <a:ln w="9525">
            <a:noFill/>
            <a:miter lim="800000"/>
            <a:headEnd/>
            <a:tailEnd/>
          </a:ln>
        </p:spPr>
        <p:txBody>
          <a:bodyPr/>
          <a:lstStyle/>
          <a:p>
            <a:endParaRPr lang="zh-CN" altLang="en-US"/>
          </a:p>
        </p:txBody>
      </p:sp>
      <p:pic>
        <p:nvPicPr>
          <p:cNvPr id="81924" name="Picture 5" descr="383B5C41163304C60C88E7B215ADEC2B"/>
          <p:cNvPicPr>
            <a:picLocks noChangeAspect="1" noChangeArrowheads="1"/>
          </p:cNvPicPr>
          <p:nvPr/>
        </p:nvPicPr>
        <p:blipFill>
          <a:blip r:embed="rId2" cstate="print"/>
          <a:srcRect/>
          <a:stretch>
            <a:fillRect/>
          </a:stretch>
        </p:blipFill>
        <p:spPr bwMode="auto">
          <a:xfrm>
            <a:off x="2846388" y="4572000"/>
            <a:ext cx="6353175"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5" name="Rectangle 2"/>
          <p:cNvSpPr>
            <a:spLocks noGrp="1" noChangeArrowheads="1"/>
          </p:cNvSpPr>
          <p:nvPr>
            <p:ph type="body" idx="4294967295"/>
          </p:nvPr>
        </p:nvSpPr>
        <p:spPr bwMode="auto">
          <a:xfrm>
            <a:off x="1995488" y="1125538"/>
            <a:ext cx="8353425" cy="3455590"/>
          </a:xfrm>
          <a:prstGeom prst="rect">
            <a:avLst/>
          </a:prstGeom>
          <a:solidFill>
            <a:srgbClr val="FFFF00"/>
          </a:solidFill>
          <a:ln>
            <a:solidFill>
              <a:srgbClr val="000000"/>
            </a:solidFill>
            <a:miter lim="800000"/>
            <a:headEnd/>
            <a:tailEnd/>
          </a:ln>
        </p:spPr>
        <p:txBody>
          <a:bodyPr lIns="90170" tIns="46990" rIns="90170" bIns="46990"/>
          <a:lstStyle/>
          <a:p>
            <a:pPr>
              <a:lnSpc>
                <a:spcPts val="4440"/>
              </a:lnSpc>
              <a:spcBef>
                <a:spcPct val="0"/>
              </a:spcBef>
            </a:pPr>
            <a:r>
              <a:rPr lang="zh-CN" altLang="en-US" b="1" dirty="0" smtClean="0">
                <a:solidFill>
                  <a:srgbClr val="FF3300"/>
                </a:solidFill>
                <a:latin typeface="微软雅黑" pitchFamily="34" charset="-122"/>
                <a:ea typeface="微软雅黑" pitchFamily="34" charset="-122"/>
              </a:rPr>
              <a:t>7.凝聚者</a:t>
            </a:r>
            <a:r>
              <a:rPr lang="zh-CN" altLang="en-US" b="1" dirty="0" smtClean="0">
                <a:latin typeface="微软雅黑" pitchFamily="34" charset="-122"/>
                <a:ea typeface="微软雅黑" pitchFamily="34" charset="-122"/>
              </a:rPr>
              <a:t>（Team Worker</a:t>
            </a:r>
            <a:r>
              <a:rPr lang="en-US" altLang="zh-CN" b="1" dirty="0" smtClean="0">
                <a:latin typeface="微软雅黑" pitchFamily="34" charset="-122"/>
                <a:ea typeface="微软雅黑" pitchFamily="34" charset="-122"/>
              </a:rPr>
              <a:t>，TW</a:t>
            </a:r>
            <a:r>
              <a:rPr lang="zh-CN" altLang="en-US" b="1" dirty="0" smtClean="0">
                <a:latin typeface="微软雅黑" pitchFamily="34" charset="-122"/>
                <a:ea typeface="微软雅黑" pitchFamily="34" charset="-122"/>
              </a:rPr>
              <a:t>）</a:t>
            </a:r>
          </a:p>
          <a:p>
            <a:pPr>
              <a:lnSpc>
                <a:spcPts val="4440"/>
              </a:lnSpc>
              <a:spcBef>
                <a:spcPct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特征：</a:t>
            </a:r>
            <a:r>
              <a:rPr lang="zh-CN" altLang="en-US" b="1" dirty="0" smtClean="0">
                <a:latin typeface="微软雅黑" pitchFamily="34" charset="-122"/>
                <a:ea typeface="微软雅黑" pitchFamily="34" charset="-122"/>
                <a:sym typeface="Arial" charset="0"/>
              </a:rPr>
              <a:t>擅长人际交往，温和，敏感。</a:t>
            </a:r>
          </a:p>
          <a:p>
            <a:pPr>
              <a:lnSpc>
                <a:spcPts val="4440"/>
              </a:lnSpc>
              <a:spcBef>
                <a:spcPct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优点：</a:t>
            </a:r>
            <a:r>
              <a:rPr lang="zh-CN" altLang="en-US" b="1" dirty="0" smtClean="0">
                <a:latin typeface="微软雅黑" pitchFamily="34" charset="-122"/>
                <a:ea typeface="微软雅黑" pitchFamily="34" charset="-122"/>
                <a:sym typeface="Arial" charset="0"/>
              </a:rPr>
              <a:t>有适应周围环境以及人的能力；</a:t>
            </a:r>
            <a:endParaRPr lang="en-US" altLang="zh-CN" b="1" dirty="0" smtClean="0">
              <a:latin typeface="微软雅黑" pitchFamily="34" charset="-122"/>
              <a:ea typeface="微软雅黑" pitchFamily="34" charset="-122"/>
              <a:sym typeface="Arial" charset="0"/>
            </a:endParaRPr>
          </a:p>
          <a:p>
            <a:pPr>
              <a:lnSpc>
                <a:spcPts val="4440"/>
              </a:lnSpc>
              <a:spcBef>
                <a:spcPct val="0"/>
              </a:spcBef>
              <a:buFont typeface="Arial" charset="0"/>
              <a:buNone/>
            </a:pPr>
            <a:r>
              <a:rPr lang="en-US" altLang="zh-CN" b="1" dirty="0" smtClean="0">
                <a:latin typeface="微软雅黑" pitchFamily="34" charset="-122"/>
                <a:ea typeface="微软雅黑" pitchFamily="34" charset="-122"/>
                <a:sym typeface="Arial" charset="0"/>
              </a:rPr>
              <a:t>                </a:t>
            </a:r>
            <a:r>
              <a:rPr lang="zh-CN" altLang="en-US" b="1" dirty="0" smtClean="0">
                <a:latin typeface="微软雅黑" pitchFamily="34" charset="-122"/>
                <a:ea typeface="微软雅黑" pitchFamily="34" charset="-122"/>
                <a:sym typeface="Arial" charset="0"/>
              </a:rPr>
              <a:t>能促进团队的合作。</a:t>
            </a:r>
            <a:endParaRPr lang="en-US" altLang="zh-CN" b="1" dirty="0" smtClean="0">
              <a:latin typeface="微软雅黑" pitchFamily="34" charset="-122"/>
              <a:ea typeface="微软雅黑" pitchFamily="34" charset="-122"/>
              <a:sym typeface="Arial" charset="0"/>
            </a:endParaRPr>
          </a:p>
          <a:p>
            <a:pPr>
              <a:lnSpc>
                <a:spcPts val="4440"/>
              </a:lnSpc>
              <a:spcBef>
                <a:spcPct val="0"/>
              </a:spcBef>
              <a:buNone/>
            </a:pPr>
            <a:r>
              <a:rPr lang="zh-CN" altLang="en-US" b="1" dirty="0" smtClean="0">
                <a:solidFill>
                  <a:srgbClr val="FF3300"/>
                </a:solidFill>
                <a:latin typeface="微软雅黑" pitchFamily="34" charset="-122"/>
                <a:ea typeface="微软雅黑" pitchFamily="34" charset="-122"/>
                <a:sym typeface="Arial" charset="0"/>
              </a:rPr>
              <a:t>      作用：凝聚人心，化解冲突</a:t>
            </a:r>
            <a:endParaRPr lang="zh-CN" altLang="en-US" b="1" dirty="0" smtClean="0">
              <a:latin typeface="微软雅黑" pitchFamily="34" charset="-122"/>
              <a:ea typeface="微软雅黑" pitchFamily="34" charset="-122"/>
              <a:sym typeface="Arial" charset="0"/>
            </a:endParaRPr>
          </a:p>
          <a:p>
            <a:pPr>
              <a:lnSpc>
                <a:spcPts val="4440"/>
              </a:lnSpc>
              <a:spcBef>
                <a:spcPct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缺点：</a:t>
            </a:r>
            <a:r>
              <a:rPr lang="zh-CN" altLang="en-US" b="1" dirty="0" smtClean="0">
                <a:latin typeface="微软雅黑" pitchFamily="34" charset="-122"/>
                <a:ea typeface="微软雅黑" pitchFamily="34" charset="-122"/>
                <a:sym typeface="Arial" charset="0"/>
              </a:rPr>
              <a:t>在危急时刻往往优柔寡断。</a:t>
            </a:r>
          </a:p>
        </p:txBody>
      </p:sp>
      <p:sp>
        <p:nvSpPr>
          <p:cNvPr id="82946" name="Rectangle 3"/>
          <p:cNvSpPr>
            <a:spLocks noGrp="1" noChangeArrowheads="1"/>
          </p:cNvSpPr>
          <p:nvPr>
            <p:ph type="title" idx="4294967295"/>
          </p:nvPr>
        </p:nvSpPr>
        <p:spPr bwMode="auto">
          <a:xfrm>
            <a:off x="2138735" y="188640"/>
            <a:ext cx="3919538"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dirty="0" smtClean="0">
                <a:solidFill>
                  <a:srgbClr val="0000FF"/>
                </a:solidFill>
                <a:latin typeface="微软雅黑" pitchFamily="34" charset="-122"/>
                <a:ea typeface="微软雅黑" pitchFamily="34" charset="-122"/>
              </a:rPr>
              <a:t>         团队角色</a:t>
            </a:r>
          </a:p>
        </p:txBody>
      </p:sp>
      <p:pic>
        <p:nvPicPr>
          <p:cNvPr id="82947" name="Picture 4" descr="824_2b53a1c3_8015_4d51_b8fd_f2dd2fd89213_0"/>
          <p:cNvPicPr>
            <a:picLocks noChangeAspect="1" noChangeArrowheads="1"/>
          </p:cNvPicPr>
          <p:nvPr/>
        </p:nvPicPr>
        <p:blipFill>
          <a:blip r:embed="rId2" cstate="print"/>
          <a:srcRect/>
          <a:stretch>
            <a:fillRect/>
          </a:stretch>
        </p:blipFill>
        <p:spPr bwMode="auto">
          <a:xfrm>
            <a:off x="2138363" y="4724400"/>
            <a:ext cx="7781925"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69" name="Rectangle 2"/>
          <p:cNvSpPr>
            <a:spLocks noGrp="1" noChangeArrowheads="1"/>
          </p:cNvSpPr>
          <p:nvPr>
            <p:ph type="body" idx="4294967295"/>
          </p:nvPr>
        </p:nvSpPr>
        <p:spPr bwMode="auto">
          <a:xfrm>
            <a:off x="1634679" y="1124744"/>
            <a:ext cx="9145588" cy="3095550"/>
          </a:xfrm>
          <a:prstGeom prst="rect">
            <a:avLst/>
          </a:prstGeom>
          <a:solidFill>
            <a:srgbClr val="00FFFF"/>
          </a:solidFill>
          <a:ln>
            <a:solidFill>
              <a:srgbClr val="000000"/>
            </a:solidFill>
            <a:miter lim="800000"/>
            <a:headEnd/>
            <a:tailEnd/>
          </a:ln>
        </p:spPr>
        <p:txBody>
          <a:bodyPr lIns="90170" tIns="46990" rIns="90170" bIns="46990"/>
          <a:lstStyle/>
          <a:p>
            <a:pPr>
              <a:lnSpc>
                <a:spcPct val="125000"/>
              </a:lnSpc>
              <a:spcBef>
                <a:spcPct val="0"/>
              </a:spcBef>
              <a:buFont typeface="Arial" charset="0"/>
              <a:buNone/>
            </a:pPr>
            <a:r>
              <a:rPr lang="zh-CN" altLang="en-US" b="1" dirty="0" smtClean="0">
                <a:solidFill>
                  <a:srgbClr val="FF3300"/>
                </a:solidFill>
                <a:latin typeface="微软雅黑" pitchFamily="34" charset="-122"/>
                <a:ea typeface="微软雅黑" pitchFamily="34" charset="-122"/>
              </a:rPr>
              <a:t>8.完成者</a:t>
            </a:r>
            <a:r>
              <a:rPr lang="zh-CN" altLang="en-US" b="1" dirty="0" smtClean="0">
                <a:latin typeface="微软雅黑" pitchFamily="34" charset="-122"/>
                <a:ea typeface="微软雅黑" pitchFamily="34" charset="-122"/>
              </a:rPr>
              <a:t>（Finisher</a:t>
            </a:r>
            <a:r>
              <a:rPr lang="en-US" altLang="zh-CN" b="1" dirty="0" smtClean="0">
                <a:latin typeface="微软雅黑" pitchFamily="34" charset="-122"/>
                <a:ea typeface="微软雅黑" pitchFamily="34" charset="-122"/>
              </a:rPr>
              <a:t>，FI</a:t>
            </a:r>
            <a:r>
              <a:rPr lang="zh-CN" altLang="en-US" b="1" dirty="0" smtClean="0">
                <a:latin typeface="微软雅黑" pitchFamily="34" charset="-122"/>
                <a:ea typeface="微软雅黑" pitchFamily="34" charset="-122"/>
              </a:rPr>
              <a:t>）</a:t>
            </a:r>
          </a:p>
          <a:p>
            <a:pPr>
              <a:lnSpc>
                <a:spcPct val="125000"/>
              </a:lnSpc>
              <a:spcBef>
                <a:spcPct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特征：</a:t>
            </a:r>
            <a:r>
              <a:rPr lang="zh-CN" altLang="en-US" b="1" dirty="0" smtClean="0">
                <a:latin typeface="微软雅黑" pitchFamily="34" charset="-122"/>
                <a:ea typeface="微软雅黑" pitchFamily="34" charset="-122"/>
                <a:sym typeface="Arial" charset="0"/>
              </a:rPr>
              <a:t>勤奋有序，认真，有紧迫感。</a:t>
            </a:r>
          </a:p>
          <a:p>
            <a:pPr>
              <a:lnSpc>
                <a:spcPct val="125000"/>
              </a:lnSpc>
              <a:spcBef>
                <a:spcPct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优点：</a:t>
            </a:r>
            <a:r>
              <a:rPr lang="zh-CN" altLang="en-US" b="1" dirty="0" smtClean="0">
                <a:latin typeface="微软雅黑" pitchFamily="34" charset="-122"/>
                <a:ea typeface="微软雅黑" pitchFamily="34" charset="-122"/>
                <a:sym typeface="Arial" charset="0"/>
              </a:rPr>
              <a:t>理想主义者，追求完美，持之以恒。</a:t>
            </a:r>
            <a:endParaRPr lang="en-US" altLang="zh-CN" b="1" dirty="0" smtClean="0">
              <a:latin typeface="微软雅黑" pitchFamily="34" charset="-122"/>
              <a:ea typeface="微软雅黑" pitchFamily="34" charset="-122"/>
              <a:sym typeface="Arial" charset="0"/>
            </a:endParaRPr>
          </a:p>
          <a:p>
            <a:pPr>
              <a:lnSpc>
                <a:spcPct val="125000"/>
              </a:lnSpc>
              <a:spcBef>
                <a:spcPct val="0"/>
              </a:spcBef>
              <a:buNone/>
            </a:pPr>
            <a:r>
              <a:rPr lang="zh-CN" altLang="en-US" b="1" dirty="0" smtClean="0">
                <a:solidFill>
                  <a:srgbClr val="FF3300"/>
                </a:solidFill>
                <a:latin typeface="微软雅黑" pitchFamily="34" charset="-122"/>
                <a:ea typeface="微软雅黑" pitchFamily="34" charset="-122"/>
                <a:sym typeface="Arial" charset="0"/>
              </a:rPr>
              <a:t>    作用：防范错误，发现问题</a:t>
            </a:r>
            <a:endParaRPr lang="zh-CN" altLang="en-US" b="1" dirty="0" smtClean="0">
              <a:latin typeface="微软雅黑" pitchFamily="34" charset="-122"/>
              <a:ea typeface="微软雅黑" pitchFamily="34" charset="-122"/>
              <a:sym typeface="Arial" charset="0"/>
            </a:endParaRPr>
          </a:p>
          <a:p>
            <a:pPr>
              <a:lnSpc>
                <a:spcPct val="125000"/>
              </a:lnSpc>
              <a:spcBef>
                <a:spcPct val="0"/>
              </a:spcBef>
              <a:buFont typeface="Arial" charset="0"/>
              <a:buNone/>
            </a:pPr>
            <a:r>
              <a:rPr lang="zh-CN" altLang="en-US" b="1" dirty="0" smtClean="0">
                <a:solidFill>
                  <a:srgbClr val="080808"/>
                </a:solidFill>
                <a:latin typeface="微软雅黑" pitchFamily="34" charset="-122"/>
                <a:ea typeface="微软雅黑" pitchFamily="34" charset="-122"/>
              </a:rPr>
              <a:t>    </a:t>
            </a:r>
            <a:r>
              <a:rPr lang="zh-CN" altLang="en-US" b="1" dirty="0" smtClean="0">
                <a:solidFill>
                  <a:srgbClr val="FF3300"/>
                </a:solidFill>
                <a:latin typeface="微软雅黑" pitchFamily="34" charset="-122"/>
                <a:ea typeface="微软雅黑" pitchFamily="34" charset="-122"/>
              </a:rPr>
              <a:t>缺点：</a:t>
            </a:r>
            <a:r>
              <a:rPr lang="zh-CN" altLang="en-US" b="1" dirty="0" smtClean="0">
                <a:latin typeface="微软雅黑" pitchFamily="34" charset="-122"/>
                <a:ea typeface="微软雅黑" pitchFamily="34" charset="-122"/>
                <a:sym typeface="Arial" charset="0"/>
              </a:rPr>
              <a:t>常常拘泥于细节；容易焦虑；不洒脱。</a:t>
            </a:r>
          </a:p>
        </p:txBody>
      </p:sp>
      <p:sp>
        <p:nvSpPr>
          <p:cNvPr id="83970" name="Rectangle 3"/>
          <p:cNvSpPr>
            <a:spLocks noGrp="1" noChangeArrowheads="1"/>
          </p:cNvSpPr>
          <p:nvPr>
            <p:ph type="title" idx="4294967295"/>
          </p:nvPr>
        </p:nvSpPr>
        <p:spPr bwMode="auto">
          <a:xfrm>
            <a:off x="2570163" y="188913"/>
            <a:ext cx="3919537" cy="762000"/>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smtClean="0">
                <a:solidFill>
                  <a:srgbClr val="0000FF"/>
                </a:solidFill>
                <a:latin typeface="微软雅黑" pitchFamily="34" charset="-122"/>
                <a:ea typeface="微软雅黑" pitchFamily="34" charset="-122"/>
              </a:rPr>
              <a:t>         团队角色</a:t>
            </a:r>
          </a:p>
        </p:txBody>
      </p:sp>
      <p:pic>
        <p:nvPicPr>
          <p:cNvPr id="83971" name="Picture 4" descr="634508249012930001"/>
          <p:cNvPicPr>
            <a:picLocks noChangeAspect="1" noChangeArrowheads="1"/>
          </p:cNvPicPr>
          <p:nvPr/>
        </p:nvPicPr>
        <p:blipFill>
          <a:blip r:embed="rId2" cstate="print"/>
          <a:srcRect/>
          <a:stretch>
            <a:fillRect/>
          </a:stretch>
        </p:blipFill>
        <p:spPr bwMode="auto">
          <a:xfrm>
            <a:off x="2160588" y="4221087"/>
            <a:ext cx="7491412" cy="2565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12697" y="571480"/>
          <a:ext cx="11644394" cy="6099984"/>
        </p:xfrm>
        <a:graphic>
          <a:graphicData uri="http://schemas.openxmlformats.org/drawingml/2006/table">
            <a:tbl>
              <a:tblPr firstRow="1" bandRow="1">
                <a:tableStyleId>{93296810-A885-4BE3-A3E7-6D5BEEA58F35}</a:tableStyleId>
              </a:tblPr>
              <a:tblGrid>
                <a:gridCol w="1940731"/>
                <a:gridCol w="5822199"/>
                <a:gridCol w="3881464"/>
              </a:tblGrid>
              <a:tr h="468024">
                <a:tc>
                  <a:txBody>
                    <a:bodyPr/>
                    <a:lstStyle/>
                    <a:p>
                      <a:r>
                        <a:rPr lang="zh-CN" altLang="en-US" sz="2400" dirty="0" smtClean="0">
                          <a:latin typeface="微软雅黑" pitchFamily="34" charset="-122"/>
                          <a:ea typeface="微软雅黑" pitchFamily="34" charset="-122"/>
                        </a:rPr>
                        <a:t>角色</a:t>
                      </a:r>
                      <a:endParaRPr lang="zh-CN" altLang="en-US" sz="2400" dirty="0">
                        <a:latin typeface="微软雅黑" pitchFamily="34" charset="-122"/>
                        <a:ea typeface="微软雅黑" pitchFamily="34" charset="-122"/>
                      </a:endParaRPr>
                    </a:p>
                  </a:txBody>
                  <a:tcPr/>
                </a:tc>
                <a:tc>
                  <a:txBody>
                    <a:bodyPr/>
                    <a:lstStyle/>
                    <a:p>
                      <a:r>
                        <a:rPr lang="zh-CN" altLang="en-US" sz="2400" dirty="0" smtClean="0">
                          <a:latin typeface="微软雅黑" pitchFamily="34" charset="-122"/>
                          <a:ea typeface="微软雅黑" pitchFamily="34" charset="-122"/>
                        </a:rPr>
                        <a:t>特点</a:t>
                      </a:r>
                      <a:endParaRPr lang="zh-CN" altLang="en-US" sz="2400" dirty="0">
                        <a:latin typeface="微软雅黑" pitchFamily="34" charset="-122"/>
                        <a:ea typeface="微软雅黑" pitchFamily="34" charset="-122"/>
                      </a:endParaRPr>
                    </a:p>
                  </a:txBody>
                  <a:tcPr/>
                </a:tc>
                <a:tc>
                  <a:txBody>
                    <a:bodyPr/>
                    <a:lstStyle/>
                    <a:p>
                      <a:r>
                        <a:rPr lang="zh-CN" altLang="en-US" sz="2400" dirty="0" smtClean="0">
                          <a:latin typeface="微软雅黑" pitchFamily="34" charset="-122"/>
                          <a:ea typeface="微软雅黑" pitchFamily="34" charset="-122"/>
                        </a:rPr>
                        <a:t>对团队的贡献</a:t>
                      </a:r>
                      <a:endParaRPr lang="zh-CN" altLang="en-US" sz="2400" dirty="0">
                        <a:latin typeface="微软雅黑" pitchFamily="34" charset="-122"/>
                        <a:ea typeface="微软雅黑" pitchFamily="34" charset="-122"/>
                      </a:endParaRPr>
                    </a:p>
                  </a:txBody>
                  <a:tcPr/>
                </a:tc>
              </a:tr>
              <a:tr h="468024">
                <a:tc>
                  <a:txBody>
                    <a:bodyPr/>
                    <a:lstStyle/>
                    <a:p>
                      <a:r>
                        <a:rPr lang="zh-CN" altLang="en-US" sz="2400" b="1" dirty="0" smtClean="0">
                          <a:solidFill>
                            <a:srgbClr val="FF0000"/>
                          </a:solidFill>
                          <a:latin typeface="微软雅黑" pitchFamily="34" charset="-122"/>
                          <a:ea typeface="微软雅黑" pitchFamily="34" charset="-122"/>
                        </a:rPr>
                        <a:t>智多星</a:t>
                      </a:r>
                      <a:endParaRPr lang="zh-CN" altLang="en-US" sz="2400" b="1" dirty="0">
                        <a:solidFill>
                          <a:srgbClr val="FF0000"/>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有创造力、想象力、但不重细节</a:t>
                      </a:r>
                      <a:endParaRPr lang="zh-CN" altLang="en-US" sz="2400" b="1" dirty="0">
                        <a:solidFill>
                          <a:schemeClr val="bg2">
                            <a:lumMod val="10000"/>
                          </a:schemeClr>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解决难题</a:t>
                      </a:r>
                      <a:endParaRPr lang="zh-CN" altLang="en-US" sz="2400" b="1" dirty="0">
                        <a:solidFill>
                          <a:schemeClr val="bg2">
                            <a:lumMod val="10000"/>
                          </a:schemeClr>
                        </a:solidFill>
                        <a:latin typeface="微软雅黑" pitchFamily="34" charset="-122"/>
                        <a:ea typeface="微软雅黑" pitchFamily="34" charset="-122"/>
                      </a:endParaRPr>
                    </a:p>
                  </a:txBody>
                  <a:tcPr/>
                </a:tc>
              </a:tr>
              <a:tr h="707026">
                <a:tc>
                  <a:txBody>
                    <a:bodyPr/>
                    <a:lstStyle/>
                    <a:p>
                      <a:r>
                        <a:rPr lang="zh-CN" altLang="en-US" sz="2400" b="1" dirty="0" smtClean="0">
                          <a:solidFill>
                            <a:srgbClr val="FF0000"/>
                          </a:solidFill>
                          <a:latin typeface="微软雅黑" pitchFamily="34" charset="-122"/>
                          <a:ea typeface="微软雅黑" pitchFamily="34" charset="-122"/>
                        </a:rPr>
                        <a:t>资源调查员</a:t>
                      </a:r>
                      <a:endParaRPr lang="zh-CN" altLang="en-US" sz="2400" b="1" dirty="0">
                        <a:solidFill>
                          <a:srgbClr val="FF0000"/>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外向、热情、善于沟通但见异思迁、兴趣转移</a:t>
                      </a:r>
                      <a:endParaRPr lang="zh-CN" altLang="en-US" sz="2400" b="1" dirty="0">
                        <a:solidFill>
                          <a:schemeClr val="bg2">
                            <a:lumMod val="10000"/>
                          </a:schemeClr>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发现机会、发展关系</a:t>
                      </a:r>
                      <a:endParaRPr lang="zh-CN" altLang="en-US" sz="2400" b="1" dirty="0">
                        <a:solidFill>
                          <a:schemeClr val="bg2">
                            <a:lumMod val="10000"/>
                          </a:schemeClr>
                        </a:solidFill>
                        <a:latin typeface="微软雅黑" pitchFamily="34" charset="-122"/>
                        <a:ea typeface="微软雅黑" pitchFamily="34" charset="-122"/>
                      </a:endParaRPr>
                    </a:p>
                  </a:txBody>
                  <a:tcPr/>
                </a:tc>
              </a:tr>
              <a:tr h="468024">
                <a:tc>
                  <a:txBody>
                    <a:bodyPr/>
                    <a:lstStyle/>
                    <a:p>
                      <a:r>
                        <a:rPr lang="zh-CN" altLang="en-US" sz="2400" b="1" dirty="0" smtClean="0">
                          <a:solidFill>
                            <a:srgbClr val="FF0000"/>
                          </a:solidFill>
                          <a:latin typeface="微软雅黑" pitchFamily="34" charset="-122"/>
                          <a:ea typeface="微软雅黑" pitchFamily="34" charset="-122"/>
                        </a:rPr>
                        <a:t>协调者</a:t>
                      </a:r>
                      <a:endParaRPr lang="zh-CN" altLang="en-US" sz="2400" b="1" dirty="0">
                        <a:solidFill>
                          <a:srgbClr val="FF0000"/>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沉着、客观、控场但少创造</a:t>
                      </a:r>
                      <a:r>
                        <a:rPr lang="zh-CN" altLang="en-US" sz="2400" b="1" baseline="0" dirty="0" smtClean="0">
                          <a:solidFill>
                            <a:schemeClr val="bg2">
                              <a:lumMod val="10000"/>
                            </a:schemeClr>
                          </a:solidFill>
                          <a:latin typeface="微软雅黑" pitchFamily="34" charset="-122"/>
                          <a:ea typeface="微软雅黑" pitchFamily="34" charset="-122"/>
                        </a:rPr>
                        <a:t>力</a:t>
                      </a:r>
                      <a:endParaRPr lang="zh-CN" altLang="en-US" sz="2400" b="1" dirty="0">
                        <a:solidFill>
                          <a:schemeClr val="bg2">
                            <a:lumMod val="10000"/>
                          </a:schemeClr>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擅长管理与决策 </a:t>
                      </a:r>
                      <a:r>
                        <a:rPr lang="en-US" altLang="zh-CN" sz="2400" b="1" dirty="0" smtClean="0">
                          <a:solidFill>
                            <a:srgbClr val="FF0000"/>
                          </a:solidFill>
                          <a:latin typeface="微软雅黑" pitchFamily="34" charset="-122"/>
                          <a:ea typeface="微软雅黑" pitchFamily="34" charset="-122"/>
                        </a:rPr>
                        <a:t>“</a:t>
                      </a:r>
                      <a:r>
                        <a:rPr lang="zh-CN" altLang="en-US" sz="2400" b="1" dirty="0" smtClean="0">
                          <a:solidFill>
                            <a:srgbClr val="FF0000"/>
                          </a:solidFill>
                          <a:latin typeface="微软雅黑" pitchFamily="34" charset="-122"/>
                          <a:ea typeface="微软雅黑" pitchFamily="34" charset="-122"/>
                        </a:rPr>
                        <a:t>主席</a:t>
                      </a:r>
                      <a:r>
                        <a:rPr lang="en-US" altLang="zh-CN" sz="2400" b="1" dirty="0" smtClean="0">
                          <a:solidFill>
                            <a:srgbClr val="FF0000"/>
                          </a:solidFill>
                          <a:latin typeface="微软雅黑" pitchFamily="34" charset="-122"/>
                          <a:ea typeface="微软雅黑" pitchFamily="34" charset="-122"/>
                        </a:rPr>
                        <a:t>”</a:t>
                      </a:r>
                      <a:endParaRPr lang="zh-CN" altLang="en-US" sz="2400" b="1" dirty="0">
                        <a:solidFill>
                          <a:srgbClr val="FF0000"/>
                        </a:solidFill>
                        <a:latin typeface="微软雅黑" pitchFamily="34" charset="-122"/>
                        <a:ea typeface="微软雅黑" pitchFamily="34" charset="-122"/>
                      </a:endParaRPr>
                    </a:p>
                  </a:txBody>
                  <a:tcPr/>
                </a:tc>
              </a:tr>
              <a:tr h="630488">
                <a:tc>
                  <a:txBody>
                    <a:bodyPr/>
                    <a:lstStyle/>
                    <a:p>
                      <a:r>
                        <a:rPr lang="zh-CN" altLang="en-US" sz="2400" b="1" dirty="0" smtClean="0">
                          <a:solidFill>
                            <a:srgbClr val="FF0000"/>
                          </a:solidFill>
                          <a:latin typeface="微软雅黑" pitchFamily="34" charset="-122"/>
                          <a:ea typeface="微软雅黑" pitchFamily="34" charset="-122"/>
                        </a:rPr>
                        <a:t>鞭策者</a:t>
                      </a:r>
                      <a:endParaRPr lang="zh-CN" altLang="en-US" sz="2400" b="1" dirty="0">
                        <a:solidFill>
                          <a:srgbClr val="FF0000"/>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有活力、好交往、精力充沛、说话直接、好冲动、易急躁</a:t>
                      </a:r>
                      <a:endParaRPr lang="zh-CN" altLang="en-US" sz="2400" b="1" dirty="0">
                        <a:solidFill>
                          <a:schemeClr val="bg2">
                            <a:lumMod val="10000"/>
                          </a:schemeClr>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在挑战和压力面前能解决问题</a:t>
                      </a:r>
                      <a:r>
                        <a:rPr lang="en-US" altLang="zh-CN" sz="2400" b="1" dirty="0" smtClean="0">
                          <a:solidFill>
                            <a:srgbClr val="FF0000"/>
                          </a:solidFill>
                          <a:latin typeface="微软雅黑" pitchFamily="34" charset="-122"/>
                          <a:ea typeface="微软雅黑" pitchFamily="34" charset="-122"/>
                        </a:rPr>
                        <a:t>”</a:t>
                      </a:r>
                      <a:r>
                        <a:rPr lang="zh-CN" altLang="en-US" sz="2400" b="1" dirty="0" smtClean="0">
                          <a:solidFill>
                            <a:srgbClr val="FF0000"/>
                          </a:solidFill>
                          <a:latin typeface="微软雅黑" pitchFamily="34" charset="-122"/>
                          <a:ea typeface="微软雅黑" pitchFamily="34" charset="-122"/>
                        </a:rPr>
                        <a:t>二老板</a:t>
                      </a:r>
                      <a:r>
                        <a:rPr lang="en-US" altLang="zh-CN" sz="2400" b="1" dirty="0" smtClean="0">
                          <a:solidFill>
                            <a:srgbClr val="FF0000"/>
                          </a:solidFill>
                          <a:latin typeface="微软雅黑" pitchFamily="34" charset="-122"/>
                          <a:ea typeface="微软雅黑" pitchFamily="34" charset="-122"/>
                        </a:rPr>
                        <a:t>”</a:t>
                      </a:r>
                      <a:endParaRPr lang="zh-CN" altLang="en-US" sz="2400" b="1" dirty="0">
                        <a:solidFill>
                          <a:srgbClr val="FF0000"/>
                        </a:solidFill>
                        <a:latin typeface="微软雅黑" pitchFamily="34" charset="-122"/>
                        <a:ea typeface="微软雅黑" pitchFamily="34" charset="-122"/>
                      </a:endParaRPr>
                    </a:p>
                  </a:txBody>
                  <a:tcPr/>
                </a:tc>
              </a:tr>
              <a:tr h="664784">
                <a:tc>
                  <a:txBody>
                    <a:bodyPr/>
                    <a:lstStyle/>
                    <a:p>
                      <a:r>
                        <a:rPr lang="zh-CN" altLang="en-US" sz="2400" b="1" dirty="0" smtClean="0">
                          <a:solidFill>
                            <a:srgbClr val="FF0000"/>
                          </a:solidFill>
                          <a:latin typeface="微软雅黑" pitchFamily="34" charset="-122"/>
                          <a:ea typeface="微软雅黑" pitchFamily="34" charset="-122"/>
                        </a:rPr>
                        <a:t>监督评论员</a:t>
                      </a:r>
                      <a:endParaRPr lang="zh-CN" altLang="en-US" sz="2400" b="1" dirty="0">
                        <a:solidFill>
                          <a:srgbClr val="FF0000"/>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冷静、有战略眼光和辨别能力；缺乏热情的感染力</a:t>
                      </a:r>
                      <a:endParaRPr lang="zh-CN" altLang="en-US" sz="2400" b="1" dirty="0">
                        <a:solidFill>
                          <a:schemeClr val="bg2">
                            <a:lumMod val="10000"/>
                          </a:schemeClr>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能提出多种方案，做出准确判断</a:t>
                      </a:r>
                      <a:endParaRPr lang="zh-CN" altLang="en-US" sz="2400" b="1" dirty="0">
                        <a:solidFill>
                          <a:schemeClr val="bg2">
                            <a:lumMod val="10000"/>
                          </a:schemeClr>
                        </a:solidFill>
                        <a:latin typeface="微软雅黑" pitchFamily="34" charset="-122"/>
                        <a:ea typeface="微软雅黑" pitchFamily="34" charset="-122"/>
                      </a:endParaRPr>
                    </a:p>
                  </a:txBody>
                  <a:tcPr/>
                </a:tc>
              </a:tr>
              <a:tr h="699080">
                <a:tc>
                  <a:txBody>
                    <a:bodyPr/>
                    <a:lstStyle/>
                    <a:p>
                      <a:r>
                        <a:rPr lang="zh-CN" altLang="en-US" sz="2400" b="1" dirty="0" smtClean="0">
                          <a:solidFill>
                            <a:srgbClr val="FF0000"/>
                          </a:solidFill>
                          <a:latin typeface="微软雅黑" pitchFamily="34" charset="-122"/>
                          <a:ea typeface="微软雅黑" pitchFamily="34" charset="-122"/>
                        </a:rPr>
                        <a:t>凝聚者</a:t>
                      </a:r>
                      <a:endParaRPr lang="zh-CN" altLang="en-US" sz="2400" b="1" dirty="0">
                        <a:solidFill>
                          <a:srgbClr val="FF0000"/>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善于交际，温和，值得信任，但保守，危机时刻优柔寡断</a:t>
                      </a:r>
                      <a:endParaRPr lang="zh-CN" altLang="en-US" sz="2400" b="1" dirty="0">
                        <a:solidFill>
                          <a:schemeClr val="bg2">
                            <a:lumMod val="10000"/>
                          </a:schemeClr>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能听取别人意见，构成团队，转移摩擦</a:t>
                      </a:r>
                      <a:endParaRPr lang="zh-CN" altLang="en-US" sz="2400" b="1" dirty="0">
                        <a:solidFill>
                          <a:schemeClr val="bg2">
                            <a:lumMod val="10000"/>
                          </a:schemeClr>
                        </a:solidFill>
                        <a:latin typeface="微软雅黑" pitchFamily="34" charset="-122"/>
                        <a:ea typeface="微软雅黑" pitchFamily="34" charset="-122"/>
                      </a:endParaRPr>
                    </a:p>
                  </a:txBody>
                  <a:tcPr/>
                </a:tc>
              </a:tr>
              <a:tr h="468024">
                <a:tc>
                  <a:txBody>
                    <a:bodyPr/>
                    <a:lstStyle/>
                    <a:p>
                      <a:r>
                        <a:rPr lang="zh-CN" altLang="en-US" sz="2400" b="1" dirty="0" smtClean="0">
                          <a:solidFill>
                            <a:srgbClr val="FF0000"/>
                          </a:solidFill>
                          <a:latin typeface="微软雅黑" pitchFamily="34" charset="-122"/>
                          <a:ea typeface="微软雅黑" pitchFamily="34" charset="-122"/>
                        </a:rPr>
                        <a:t>实干家</a:t>
                      </a:r>
                      <a:endParaRPr lang="zh-CN" altLang="en-US" sz="2400" b="1" dirty="0">
                        <a:solidFill>
                          <a:srgbClr val="FF0000"/>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遵守纪律，善于执行，但保守应变差</a:t>
                      </a:r>
                      <a:endParaRPr lang="zh-CN" altLang="en-US" sz="2400" b="1" dirty="0">
                        <a:solidFill>
                          <a:schemeClr val="bg2">
                            <a:lumMod val="10000"/>
                          </a:schemeClr>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善于把想法变成现实</a:t>
                      </a:r>
                      <a:endParaRPr lang="zh-CN" altLang="en-US" sz="2400" b="1" dirty="0">
                        <a:solidFill>
                          <a:schemeClr val="bg2">
                            <a:lumMod val="10000"/>
                          </a:schemeClr>
                        </a:solidFill>
                        <a:latin typeface="微软雅黑" pitchFamily="34" charset="-122"/>
                        <a:ea typeface="微软雅黑" pitchFamily="34" charset="-122"/>
                      </a:endParaRPr>
                    </a:p>
                  </a:txBody>
                  <a:tcPr/>
                </a:tc>
              </a:tr>
              <a:tr h="468024">
                <a:tc>
                  <a:txBody>
                    <a:bodyPr/>
                    <a:lstStyle/>
                    <a:p>
                      <a:r>
                        <a:rPr lang="zh-CN" altLang="en-US" sz="2400" b="1" dirty="0" smtClean="0">
                          <a:solidFill>
                            <a:srgbClr val="FF0000"/>
                          </a:solidFill>
                          <a:latin typeface="微软雅黑" pitchFamily="34" charset="-122"/>
                          <a:ea typeface="微软雅黑" pitchFamily="34" charset="-122"/>
                        </a:rPr>
                        <a:t>善始善终者</a:t>
                      </a:r>
                      <a:endParaRPr lang="zh-CN" altLang="en-US" sz="2400" b="1" dirty="0">
                        <a:solidFill>
                          <a:srgbClr val="FF0000"/>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辛勤、尽责、但拘泥细节、焦虑</a:t>
                      </a:r>
                      <a:endParaRPr lang="zh-CN" altLang="en-US" sz="2400" b="1" dirty="0">
                        <a:solidFill>
                          <a:schemeClr val="bg2">
                            <a:lumMod val="10000"/>
                          </a:schemeClr>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发现错误，防范问题</a:t>
                      </a:r>
                      <a:endParaRPr lang="zh-CN" altLang="en-US" sz="2400" b="1" dirty="0">
                        <a:solidFill>
                          <a:schemeClr val="bg2">
                            <a:lumMod val="10000"/>
                          </a:schemeClr>
                        </a:solidFill>
                        <a:latin typeface="微软雅黑" pitchFamily="34" charset="-122"/>
                        <a:ea typeface="微软雅黑" pitchFamily="34" charset="-122"/>
                      </a:endParaRPr>
                    </a:p>
                  </a:txBody>
                  <a:tcPr/>
                </a:tc>
              </a:tr>
              <a:tr h="468024">
                <a:tc>
                  <a:txBody>
                    <a:bodyPr/>
                    <a:lstStyle/>
                    <a:p>
                      <a:r>
                        <a:rPr lang="zh-CN" altLang="en-US" sz="2400" b="1" dirty="0" smtClean="0">
                          <a:solidFill>
                            <a:srgbClr val="FF0000"/>
                          </a:solidFill>
                          <a:latin typeface="微软雅黑" pitchFamily="34" charset="-122"/>
                          <a:ea typeface="微软雅黑" pitchFamily="34" charset="-122"/>
                        </a:rPr>
                        <a:t>专家</a:t>
                      </a:r>
                      <a:endParaRPr lang="zh-CN" altLang="en-US" sz="2400" b="1" dirty="0">
                        <a:solidFill>
                          <a:srgbClr val="FF0000"/>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做事主动，一心一意，但兴趣窄</a:t>
                      </a:r>
                      <a:endParaRPr lang="zh-CN" altLang="en-US" sz="2400" b="1" dirty="0">
                        <a:solidFill>
                          <a:schemeClr val="bg2">
                            <a:lumMod val="10000"/>
                          </a:schemeClr>
                        </a:solidFill>
                        <a:latin typeface="微软雅黑" pitchFamily="34" charset="-122"/>
                        <a:ea typeface="微软雅黑" pitchFamily="34" charset="-122"/>
                      </a:endParaRPr>
                    </a:p>
                  </a:txBody>
                  <a:tcPr/>
                </a:tc>
                <a:tc>
                  <a:txBody>
                    <a:bodyPr/>
                    <a:lstStyle/>
                    <a:p>
                      <a:r>
                        <a:rPr lang="zh-CN" altLang="en-US" sz="2400" b="1" dirty="0" smtClean="0">
                          <a:solidFill>
                            <a:schemeClr val="bg2">
                              <a:lumMod val="10000"/>
                            </a:schemeClr>
                          </a:solidFill>
                          <a:latin typeface="微软雅黑" pitchFamily="34" charset="-122"/>
                          <a:ea typeface="微软雅黑" pitchFamily="34" charset="-122"/>
                        </a:rPr>
                        <a:t>提供稀缺的知识技术</a:t>
                      </a:r>
                      <a:endParaRPr lang="zh-CN" altLang="en-US" sz="2400" b="1" dirty="0">
                        <a:solidFill>
                          <a:schemeClr val="bg2">
                            <a:lumMod val="10000"/>
                          </a:schemeClr>
                        </a:solidFill>
                        <a:latin typeface="微软雅黑" pitchFamily="34" charset="-122"/>
                        <a:ea typeface="微软雅黑" pitchFamily="34" charset="-122"/>
                      </a:endParaRPr>
                    </a:p>
                  </a:txBody>
                  <a:tcPr/>
                </a:tc>
              </a:tr>
            </a:tbl>
          </a:graphicData>
        </a:graphic>
      </p:graphicFrame>
      <p:sp>
        <p:nvSpPr>
          <p:cNvPr id="4" name="TextBox 8"/>
          <p:cNvSpPr txBox="1">
            <a:spLocks noChangeArrowheads="1"/>
          </p:cNvSpPr>
          <p:nvPr/>
        </p:nvSpPr>
        <p:spPr bwMode="auto">
          <a:xfrm>
            <a:off x="4313225" y="0"/>
            <a:ext cx="3929062" cy="652462"/>
          </a:xfrm>
          <a:prstGeom prst="rect">
            <a:avLst/>
          </a:prstGeom>
          <a:noFill/>
          <a:ln w="9525">
            <a:noFill/>
            <a:miter lim="800000"/>
            <a:headEnd/>
            <a:tailEnd/>
          </a:ln>
        </p:spPr>
        <p:txBody>
          <a:bodyPr>
            <a:spAutoFit/>
          </a:bodyPr>
          <a:lstStyle/>
          <a:p>
            <a:pPr>
              <a:lnSpc>
                <a:spcPct val="130000"/>
              </a:lnSpc>
            </a:pPr>
            <a:r>
              <a:rPr lang="zh-CN" altLang="en-US" sz="2800" b="1" dirty="0">
                <a:solidFill>
                  <a:srgbClr val="FF0000"/>
                </a:solidFill>
                <a:latin typeface="Arial" charset="0"/>
                <a:ea typeface="微软雅黑" pitchFamily="34" charset="-122"/>
              </a:rPr>
              <a:t>贝尔宾的团队九种角色</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3233" name="Rectangle 2"/>
          <p:cNvSpPr>
            <a:spLocks noGrp="1" noChangeArrowheads="1"/>
          </p:cNvSpPr>
          <p:nvPr>
            <p:ph type="title" idx="4294967295"/>
          </p:nvPr>
        </p:nvSpPr>
        <p:spPr bwMode="auto">
          <a:xfrm>
            <a:off x="3218855" y="116632"/>
            <a:ext cx="5827236" cy="769441"/>
          </a:xfrm>
          <a:prstGeom prst="rect">
            <a:avLst/>
          </a:prstGeom>
          <a:noFill/>
          <a:ln algn="ctr">
            <a:miter lim="800000"/>
            <a:headEnd/>
            <a:tailEnd/>
          </a:ln>
          <a:effectLst>
            <a:prstShdw prst="shdw11">
              <a:schemeClr val="bg2">
                <a:alpha val="50000"/>
              </a:schemeClr>
            </a:prstShdw>
          </a:effectLst>
        </p:spPr>
        <p:txBody>
          <a:bodyPr wrap="none">
            <a:spAutoFit/>
          </a:bodyPr>
          <a:lstStyle/>
          <a:p>
            <a:pPr algn="l">
              <a:spcBef>
                <a:spcPct val="20000"/>
              </a:spcBef>
              <a:buClr>
                <a:schemeClr val="hlink"/>
              </a:buClr>
              <a:buFont typeface="Wingdings" pitchFamily="2" charset="2"/>
              <a:buNone/>
            </a:pPr>
            <a:r>
              <a:rPr lang="en-US" altLang="zh-CN" b="1" dirty="0" smtClean="0">
                <a:solidFill>
                  <a:schemeClr val="hlink"/>
                </a:solidFill>
                <a:latin typeface="Calibri" pitchFamily="34" charset="0"/>
                <a:ea typeface="微软雅黑" pitchFamily="34" charset="-122"/>
                <a:cs typeface="Segoe UI" pitchFamily="34" charset="0"/>
              </a:rPr>
              <a:t>【</a:t>
            </a:r>
            <a:r>
              <a:rPr lang="zh-CN" altLang="en-US" b="1" dirty="0" smtClean="0">
                <a:solidFill>
                  <a:schemeClr val="hlink"/>
                </a:solidFill>
                <a:latin typeface="Calibri" pitchFamily="34" charset="0"/>
                <a:ea typeface="微软雅黑" pitchFamily="34" charset="-122"/>
                <a:cs typeface="Segoe UI" pitchFamily="34" charset="0"/>
              </a:rPr>
              <a:t>案例</a:t>
            </a:r>
            <a:r>
              <a:rPr lang="en-US" altLang="zh-CN" b="1" dirty="0" smtClean="0">
                <a:solidFill>
                  <a:schemeClr val="hlink"/>
                </a:solidFill>
                <a:latin typeface="Calibri" pitchFamily="34" charset="0"/>
                <a:ea typeface="微软雅黑" pitchFamily="34" charset="-122"/>
                <a:cs typeface="Segoe UI" pitchFamily="34" charset="0"/>
              </a:rPr>
              <a:t>】</a:t>
            </a:r>
            <a:r>
              <a:rPr lang="zh-CN" altLang="en-US" b="1" dirty="0" smtClean="0">
                <a:solidFill>
                  <a:srgbClr val="0000FF"/>
                </a:solidFill>
                <a:latin typeface="微软雅黑" pitchFamily="34" charset="-122"/>
                <a:ea typeface="微软雅黑" pitchFamily="34" charset="-122"/>
              </a:rPr>
              <a:t>团队的组建？</a:t>
            </a:r>
          </a:p>
        </p:txBody>
      </p:sp>
      <p:sp>
        <p:nvSpPr>
          <p:cNvPr id="1503234" name="Rectangle 3"/>
          <p:cNvSpPr>
            <a:spLocks noGrp="1" noChangeArrowheads="1"/>
          </p:cNvSpPr>
          <p:nvPr>
            <p:ph type="body" idx="4294967295"/>
          </p:nvPr>
        </p:nvSpPr>
        <p:spPr bwMode="auto">
          <a:xfrm>
            <a:off x="698500" y="1412875"/>
            <a:ext cx="11080750" cy="4824413"/>
          </a:xfrm>
          <a:prstGeom prst="rect">
            <a:avLst/>
          </a:prstGeom>
          <a:solidFill>
            <a:srgbClr val="FFFF00"/>
          </a:solidFill>
          <a:ln>
            <a:solidFill>
              <a:srgbClr val="000000"/>
            </a:solidFill>
            <a:miter lim="800000"/>
            <a:headEnd/>
            <a:tailEnd/>
          </a:ln>
        </p:spPr>
        <p:txBody>
          <a:bodyPr lIns="90170" tIns="46990" rIns="90170" bIns="46990"/>
          <a:lstStyle/>
          <a:p>
            <a:pPr>
              <a:lnSpc>
                <a:spcPct val="110000"/>
              </a:lnSpc>
              <a:buClr>
                <a:srgbClr val="00FFFF"/>
              </a:buClr>
              <a:buFont typeface="Wingdings" pitchFamily="2" charset="2"/>
              <a:buChar char="u"/>
            </a:pPr>
            <a:r>
              <a:rPr lang="zh-CN" altLang="en-US" sz="4800" b="1" dirty="0" smtClean="0">
                <a:latin typeface="微软雅黑" pitchFamily="34" charset="-122"/>
                <a:ea typeface="微软雅黑" pitchFamily="34" charset="-122"/>
              </a:rPr>
              <a:t>一个成功的团队必须俱备互补性，一个坚强的团队，基本上要有四种人：</a:t>
            </a:r>
            <a:endParaRPr lang="en-US" altLang="zh-CN" sz="4800" b="1" dirty="0" smtClean="0">
              <a:latin typeface="微软雅黑" pitchFamily="34" charset="-122"/>
              <a:ea typeface="微软雅黑" pitchFamily="34" charset="-122"/>
            </a:endParaRPr>
          </a:p>
          <a:p>
            <a:pPr>
              <a:lnSpc>
                <a:spcPct val="110000"/>
              </a:lnSpc>
              <a:buClr>
                <a:srgbClr val="00FFFF"/>
              </a:buClr>
              <a:buNone/>
            </a:pPr>
            <a:endParaRPr lang="zh-CN" altLang="en-US" sz="4800" b="1" dirty="0" smtClean="0">
              <a:latin typeface="微软雅黑" pitchFamily="34" charset="-122"/>
              <a:ea typeface="微软雅黑" pitchFamily="34" charset="-122"/>
            </a:endParaRPr>
          </a:p>
          <a:p>
            <a:pPr>
              <a:lnSpc>
                <a:spcPct val="110000"/>
              </a:lnSpc>
              <a:buClr>
                <a:srgbClr val="00FFFF"/>
              </a:buClr>
              <a:buFont typeface="Wingdings" pitchFamily="2" charset="2"/>
              <a:buNone/>
            </a:pPr>
            <a:r>
              <a:rPr lang="zh-CN" altLang="en-US" sz="5400" b="1" dirty="0" smtClean="0">
                <a:latin typeface="微软雅黑" pitchFamily="34" charset="-122"/>
                <a:ea typeface="微软雅黑" pitchFamily="34" charset="-122"/>
              </a:rPr>
              <a:t>  </a:t>
            </a:r>
            <a:r>
              <a:rPr lang="en-US" altLang="zh-CN" sz="5400" b="1" dirty="0" smtClean="0">
                <a:solidFill>
                  <a:srgbClr val="FF0000"/>
                </a:solidFill>
                <a:latin typeface="微软雅黑" pitchFamily="34" charset="-122"/>
                <a:ea typeface="微软雅黑" pitchFamily="34" charset="-122"/>
              </a:rPr>
              <a:t>_____</a:t>
            </a:r>
            <a:r>
              <a:rPr lang="zh-CN" altLang="en-US" sz="5400" b="1" dirty="0" smtClean="0">
                <a:solidFill>
                  <a:srgbClr val="FF0000"/>
                </a:solidFill>
                <a:latin typeface="微软雅黑" pitchFamily="34" charset="-122"/>
                <a:ea typeface="微软雅黑" pitchFamily="34" charset="-122"/>
              </a:rPr>
              <a:t>、</a:t>
            </a:r>
            <a:r>
              <a:rPr lang="en-US" altLang="zh-CN" sz="5400" b="1" dirty="0" smtClean="0">
                <a:solidFill>
                  <a:srgbClr val="FF0000"/>
                </a:solidFill>
                <a:latin typeface="微软雅黑" pitchFamily="34" charset="-122"/>
                <a:ea typeface="微软雅黑" pitchFamily="34" charset="-122"/>
              </a:rPr>
              <a:t> _____ </a:t>
            </a:r>
            <a:r>
              <a:rPr lang="zh-CN" altLang="en-US" sz="5400" b="1" dirty="0" smtClean="0">
                <a:solidFill>
                  <a:srgbClr val="FF0000"/>
                </a:solidFill>
                <a:latin typeface="微软雅黑" pitchFamily="34" charset="-122"/>
                <a:ea typeface="微软雅黑" pitchFamily="34" charset="-122"/>
              </a:rPr>
              <a:t>、</a:t>
            </a:r>
            <a:r>
              <a:rPr lang="en-US" altLang="zh-CN" sz="5400" b="1" dirty="0" smtClean="0">
                <a:solidFill>
                  <a:srgbClr val="FF0000"/>
                </a:solidFill>
                <a:latin typeface="微软雅黑" pitchFamily="34" charset="-122"/>
                <a:ea typeface="微软雅黑" pitchFamily="34" charset="-122"/>
              </a:rPr>
              <a:t> _____ </a:t>
            </a:r>
            <a:r>
              <a:rPr lang="zh-CN" altLang="en-US" sz="5400" b="1" dirty="0" smtClean="0">
                <a:solidFill>
                  <a:srgbClr val="FF0000"/>
                </a:solidFill>
                <a:latin typeface="微软雅黑" pitchFamily="34" charset="-122"/>
                <a:ea typeface="微软雅黑" pitchFamily="34" charset="-122"/>
              </a:rPr>
              <a:t>、</a:t>
            </a:r>
            <a:r>
              <a:rPr lang="en-US" altLang="zh-CN" sz="5400" b="1" dirty="0" smtClean="0">
                <a:solidFill>
                  <a:srgbClr val="FF0000"/>
                </a:solidFill>
                <a:latin typeface="微软雅黑" pitchFamily="34" charset="-122"/>
                <a:ea typeface="微软雅黑" pitchFamily="34" charset="-122"/>
              </a:rPr>
              <a:t> _____?</a:t>
            </a:r>
            <a:endParaRPr lang="zh-CN" altLang="en-US" sz="5400" b="1" dirty="0" smtClean="0">
              <a:solidFill>
                <a:srgbClr val="FF0000"/>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1154" name="Rectangle 2"/>
          <p:cNvSpPr>
            <a:spLocks noGrp="1" noRot="1" noChangeArrowheads="1"/>
          </p:cNvSpPr>
          <p:nvPr>
            <p:ph type="body" idx="4294967295"/>
          </p:nvPr>
        </p:nvSpPr>
        <p:spPr bwMode="auto">
          <a:xfrm>
            <a:off x="914599" y="1484784"/>
            <a:ext cx="10513168" cy="4536504"/>
          </a:xfrm>
          <a:prstGeom prst="rect">
            <a:avLst/>
          </a:prstGeom>
          <a:solidFill>
            <a:srgbClr val="FFFF00"/>
          </a:solidFill>
          <a:ln>
            <a:miter lim="800000"/>
            <a:headEnd/>
            <a:tailEnd/>
          </a:ln>
        </p:spPr>
        <p:txBody>
          <a:bodyPr/>
          <a:lstStyle/>
          <a:p>
            <a:pPr>
              <a:lnSpc>
                <a:spcPct val="150000"/>
              </a:lnSpc>
              <a:spcBef>
                <a:spcPts val="600"/>
              </a:spcBef>
              <a:buFont typeface="Wingdings" pitchFamily="2" charset="2"/>
              <a:buChar char="u"/>
            </a:pPr>
            <a:r>
              <a:rPr lang="zh-CN" altLang="en-US" sz="4000" b="1" dirty="0" smtClean="0">
                <a:latin typeface="微软雅黑" pitchFamily="34" charset="-122"/>
                <a:ea typeface="微软雅黑" pitchFamily="34" charset="-122"/>
              </a:rPr>
              <a:t>当你领导</a:t>
            </a:r>
            <a:r>
              <a:rPr lang="zh-CN" altLang="en-US" sz="4000" b="1" dirty="0" smtClean="0">
                <a:solidFill>
                  <a:srgbClr val="FF0000"/>
                </a:solidFill>
                <a:latin typeface="微软雅黑" pitchFamily="34" charset="-122"/>
                <a:ea typeface="微软雅黑" pitchFamily="34" charset="-122"/>
              </a:rPr>
              <a:t>十个人</a:t>
            </a:r>
            <a:r>
              <a:rPr lang="zh-CN" altLang="en-US" sz="4000" b="1" dirty="0" smtClean="0">
                <a:latin typeface="微软雅黑" pitchFamily="34" charset="-122"/>
                <a:ea typeface="微软雅黑" pitchFamily="34" charset="-122"/>
              </a:rPr>
              <a:t>的时候，你要</a:t>
            </a:r>
            <a:r>
              <a:rPr lang="en-US" altLang="zh-CN" sz="4000" b="1" dirty="0" smtClean="0">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a:t>
            </a:r>
            <a:endParaRPr lang="en-US" altLang="zh-CN" sz="4000" b="1" dirty="0" smtClean="0">
              <a:latin typeface="微软雅黑" pitchFamily="34" charset="-122"/>
              <a:ea typeface="微软雅黑" pitchFamily="34" charset="-122"/>
            </a:endParaRPr>
          </a:p>
          <a:p>
            <a:pPr>
              <a:lnSpc>
                <a:spcPct val="150000"/>
              </a:lnSpc>
              <a:spcBef>
                <a:spcPts val="600"/>
              </a:spcBef>
              <a:buFont typeface="Wingdings" pitchFamily="2" charset="2"/>
              <a:buChar char="u"/>
            </a:pPr>
            <a:r>
              <a:rPr lang="zh-CN" altLang="en-US" sz="4000" b="1" dirty="0" smtClean="0">
                <a:latin typeface="微软雅黑" pitchFamily="34" charset="-122"/>
                <a:ea typeface="微软雅黑" pitchFamily="34" charset="-122"/>
              </a:rPr>
              <a:t>当你领导</a:t>
            </a:r>
            <a:r>
              <a:rPr lang="zh-CN" altLang="en-US" sz="4000" b="1" dirty="0" smtClean="0">
                <a:solidFill>
                  <a:srgbClr val="FF0000"/>
                </a:solidFill>
                <a:latin typeface="微软雅黑" pitchFamily="34" charset="-122"/>
                <a:ea typeface="微软雅黑" pitchFamily="34" charset="-122"/>
              </a:rPr>
              <a:t>一百个人</a:t>
            </a:r>
            <a:r>
              <a:rPr lang="zh-CN" altLang="en-US" sz="4000" b="1" dirty="0" smtClean="0">
                <a:latin typeface="微软雅黑" pitchFamily="34" charset="-122"/>
                <a:ea typeface="微软雅黑" pitchFamily="34" charset="-122"/>
              </a:rPr>
              <a:t>的时候，你</a:t>
            </a:r>
            <a:r>
              <a:rPr lang="en-US" altLang="zh-CN" sz="4000" b="1" dirty="0" smtClean="0">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a:t>
            </a:r>
            <a:endParaRPr lang="en-US" altLang="zh-CN" sz="4000" b="1" dirty="0" smtClean="0">
              <a:latin typeface="微软雅黑" pitchFamily="34" charset="-122"/>
              <a:ea typeface="微软雅黑" pitchFamily="34" charset="-122"/>
            </a:endParaRPr>
          </a:p>
          <a:p>
            <a:pPr>
              <a:lnSpc>
                <a:spcPct val="150000"/>
              </a:lnSpc>
              <a:spcBef>
                <a:spcPts val="600"/>
              </a:spcBef>
              <a:buFont typeface="Wingdings" pitchFamily="2" charset="2"/>
              <a:buChar char="u"/>
            </a:pPr>
            <a:r>
              <a:rPr lang="zh-CN" altLang="en-US" sz="4000" b="1" dirty="0" smtClean="0">
                <a:latin typeface="微软雅黑" pitchFamily="34" charset="-122"/>
                <a:ea typeface="微软雅黑" pitchFamily="34" charset="-122"/>
              </a:rPr>
              <a:t>当你领导</a:t>
            </a:r>
            <a:r>
              <a:rPr lang="zh-CN" altLang="en-US" sz="4000" b="1" dirty="0" smtClean="0">
                <a:solidFill>
                  <a:srgbClr val="FF0000"/>
                </a:solidFill>
                <a:latin typeface="微软雅黑" pitchFamily="34" charset="-122"/>
                <a:ea typeface="微软雅黑" pitchFamily="34" charset="-122"/>
              </a:rPr>
              <a:t>一千个人</a:t>
            </a:r>
            <a:r>
              <a:rPr lang="zh-CN" altLang="en-US" sz="4000" b="1" dirty="0" smtClean="0">
                <a:latin typeface="微软雅黑" pitchFamily="34" charset="-122"/>
                <a:ea typeface="微软雅黑" pitchFamily="34" charset="-122"/>
              </a:rPr>
              <a:t>的时候，你</a:t>
            </a:r>
            <a:r>
              <a:rPr lang="en-US" altLang="zh-CN" sz="4000" b="1" dirty="0" smtClean="0">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a:t>
            </a:r>
            <a:endParaRPr lang="en-US" altLang="zh-CN" sz="4000" b="1" dirty="0" smtClean="0">
              <a:latin typeface="微软雅黑" pitchFamily="34" charset="-122"/>
              <a:ea typeface="微软雅黑" pitchFamily="34" charset="-122"/>
            </a:endParaRPr>
          </a:p>
          <a:p>
            <a:pPr>
              <a:lnSpc>
                <a:spcPct val="150000"/>
              </a:lnSpc>
              <a:spcBef>
                <a:spcPts val="600"/>
              </a:spcBef>
              <a:buFont typeface="Wingdings" pitchFamily="2" charset="2"/>
              <a:buChar char="u"/>
            </a:pPr>
            <a:r>
              <a:rPr lang="zh-CN" altLang="en-US" sz="4000" b="1" dirty="0" smtClean="0">
                <a:latin typeface="微软雅黑" pitchFamily="34" charset="-122"/>
                <a:ea typeface="微软雅黑" pitchFamily="34" charset="-122"/>
              </a:rPr>
              <a:t>当你领导</a:t>
            </a:r>
            <a:r>
              <a:rPr lang="zh-CN" altLang="en-US" sz="4000" b="1" dirty="0" smtClean="0">
                <a:solidFill>
                  <a:srgbClr val="FF0000"/>
                </a:solidFill>
                <a:latin typeface="微软雅黑" pitchFamily="34" charset="-122"/>
                <a:ea typeface="微软雅黑" pitchFamily="34" charset="-122"/>
              </a:rPr>
              <a:t>一万个人</a:t>
            </a:r>
            <a:r>
              <a:rPr lang="zh-CN" altLang="en-US" sz="4000" b="1" dirty="0" smtClean="0">
                <a:latin typeface="微软雅黑" pitchFamily="34" charset="-122"/>
                <a:ea typeface="微软雅黑" pitchFamily="34" charset="-122"/>
              </a:rPr>
              <a:t>的时候，那么你</a:t>
            </a:r>
            <a:r>
              <a:rPr lang="en-US" altLang="zh-CN" sz="4000" b="1" dirty="0" smtClean="0">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a:t>
            </a:r>
          </a:p>
        </p:txBody>
      </p:sp>
      <p:sp>
        <p:nvSpPr>
          <p:cNvPr id="22530" name="Rectangle 3"/>
          <p:cNvSpPr>
            <a:spLocks noChangeArrowheads="1"/>
          </p:cNvSpPr>
          <p:nvPr/>
        </p:nvSpPr>
        <p:spPr bwMode="auto">
          <a:xfrm>
            <a:off x="2066727" y="188640"/>
            <a:ext cx="6955750" cy="769441"/>
          </a:xfrm>
          <a:prstGeom prst="rect">
            <a:avLst/>
          </a:prstGeom>
          <a:noFill/>
          <a:ln w="9525" algn="ctr">
            <a:noFill/>
            <a:miter lim="800000"/>
            <a:headEnd/>
            <a:tailEnd/>
          </a:ln>
          <a:effectLst>
            <a:prstShdw prst="shdw11">
              <a:schemeClr val="bg2">
                <a:alpha val="50000"/>
              </a:schemeClr>
            </a:prstShdw>
          </a:effectLst>
        </p:spPr>
        <p:txBody>
          <a:bodyPr wrap="none">
            <a:spAutoFit/>
          </a:bodyPr>
          <a:lstStyle/>
          <a:p>
            <a:pPr algn="ctr" eaLnBrk="0" hangingPunct="0">
              <a:spcBef>
                <a:spcPct val="20000"/>
              </a:spcBef>
              <a:buClr>
                <a:schemeClr val="hlink"/>
              </a:buClr>
              <a:buFont typeface="Wingdings" pitchFamily="2" charset="2"/>
              <a:buNone/>
            </a:pPr>
            <a:r>
              <a:rPr lang="zh-CN" altLang="en-US" sz="4400" b="1" dirty="0" smtClean="0">
                <a:solidFill>
                  <a:srgbClr val="0000FF"/>
                </a:solidFill>
                <a:latin typeface="微软雅黑" pitchFamily="34" charset="-122"/>
                <a:ea typeface="微软雅黑" pitchFamily="34" charset="-122"/>
              </a:rPr>
              <a:t>松下幸之助的管理团队</a:t>
            </a:r>
            <a:r>
              <a:rPr lang="zh-CN" altLang="en-US" sz="4400" b="1" dirty="0">
                <a:solidFill>
                  <a:srgbClr val="0000FF"/>
                </a:solidFill>
                <a:latin typeface="微软雅黑" pitchFamily="34" charset="-122"/>
                <a:ea typeface="微软雅黑" pitchFamily="34" charset="-122"/>
              </a:rPr>
              <a:t>之道</a:t>
            </a:r>
            <a:endParaRPr lang="en-US" altLang="zh-CN" sz="4400" b="1" dirty="0">
              <a:solidFill>
                <a:srgbClr val="0000FF"/>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01154"/>
                                        </p:tgtEl>
                                        <p:attrNameLst>
                                          <p:attrName>style.visibility</p:attrName>
                                        </p:attrNameLst>
                                      </p:cBhvr>
                                      <p:to>
                                        <p:strVal val="visible"/>
                                      </p:to>
                                    </p:set>
                                    <p:animEffect transition="in" filter="wipe(left)">
                                      <p:cBhvr>
                                        <p:cTn id="7" dur="500"/>
                                        <p:tgtEl>
                                          <p:spTgt spid="1201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1154" grpId="0" bldLvl="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body" idx="4294967295"/>
          </p:nvPr>
        </p:nvSpPr>
        <p:spPr bwMode="auto">
          <a:xfrm>
            <a:off x="4527538" y="1285860"/>
            <a:ext cx="7334261" cy="4929222"/>
          </a:xfrm>
          <a:prstGeom prst="rect">
            <a:avLst/>
          </a:prstGeom>
          <a:solidFill>
            <a:srgbClr val="00FFFF"/>
          </a:solidFill>
          <a:ln>
            <a:solidFill>
              <a:srgbClr val="000000"/>
            </a:solidFill>
            <a:miter lim="800000"/>
            <a:headEnd/>
            <a:tailEnd/>
          </a:ln>
        </p:spPr>
        <p:txBody>
          <a:bodyPr lIns="90170" tIns="46990" rIns="90170" bIns="46990"/>
          <a:lstStyle/>
          <a:p>
            <a:pPr>
              <a:lnSpc>
                <a:spcPct val="150000"/>
              </a:lnSpc>
              <a:buSzPct val="150000"/>
            </a:pPr>
            <a:r>
              <a:rPr lang="zh-CN" altLang="en-US" sz="4000" b="1" dirty="0" smtClean="0">
                <a:latin typeface="微软雅黑" pitchFamily="34" charset="-122"/>
                <a:ea typeface="微软雅黑" pitchFamily="34" charset="-122"/>
              </a:rPr>
              <a:t>团队就是由两个或者两个以上的，相互作用，相互依赖的个体，为了特定</a:t>
            </a:r>
            <a:r>
              <a:rPr lang="zh-CN" altLang="en-US" sz="4000" b="1" dirty="0" smtClean="0">
                <a:solidFill>
                  <a:srgbClr val="FF0000"/>
                </a:solidFill>
                <a:latin typeface="微软雅黑" pitchFamily="34" charset="-122"/>
                <a:ea typeface="微软雅黑" pitchFamily="34" charset="-122"/>
              </a:rPr>
              <a:t>目标</a:t>
            </a:r>
            <a:r>
              <a:rPr lang="zh-CN" altLang="en-US" sz="4000" b="1" dirty="0" smtClean="0">
                <a:latin typeface="微软雅黑" pitchFamily="34" charset="-122"/>
                <a:ea typeface="微软雅黑" pitchFamily="34" charset="-122"/>
              </a:rPr>
              <a:t>而按照一定</a:t>
            </a:r>
            <a:r>
              <a:rPr lang="zh-CN" altLang="en-US" sz="4000" b="1" dirty="0" smtClean="0">
                <a:solidFill>
                  <a:srgbClr val="FF0000"/>
                </a:solidFill>
                <a:latin typeface="微软雅黑" pitchFamily="34" charset="-122"/>
                <a:ea typeface="微软雅黑" pitchFamily="34" charset="-122"/>
              </a:rPr>
              <a:t>规则</a:t>
            </a:r>
            <a:r>
              <a:rPr lang="zh-CN" altLang="en-US" sz="4000" b="1" dirty="0" smtClean="0">
                <a:latin typeface="微软雅黑" pitchFamily="34" charset="-122"/>
                <a:ea typeface="微软雅黑" pitchFamily="34" charset="-122"/>
              </a:rPr>
              <a:t>结合在一起的组织。</a:t>
            </a:r>
          </a:p>
          <a:p>
            <a:pPr>
              <a:lnSpc>
                <a:spcPct val="150000"/>
              </a:lnSpc>
              <a:buNone/>
            </a:pPr>
            <a:r>
              <a:rPr lang="zh-CN" altLang="en-US" sz="3600" b="1" dirty="0" smtClean="0">
                <a:solidFill>
                  <a:srgbClr val="080808"/>
                </a:solidFill>
                <a:latin typeface="楷体_GB2312"/>
                <a:ea typeface="楷体_GB2312"/>
                <a:cs typeface="楷体_GB2312"/>
              </a:rPr>
              <a:t>              </a:t>
            </a:r>
            <a:r>
              <a:rPr lang="en-US" altLang="zh-CN" sz="4000" b="1" dirty="0" smtClean="0">
                <a:solidFill>
                  <a:srgbClr val="FF0000"/>
                </a:solidFill>
                <a:latin typeface="微软雅黑" pitchFamily="34" charset="-122"/>
                <a:ea typeface="微软雅黑" pitchFamily="34" charset="-122"/>
                <a:cs typeface="楷体_GB2312"/>
              </a:rPr>
              <a:t>——</a:t>
            </a:r>
            <a:r>
              <a:rPr lang="zh-CN" altLang="en-US" sz="4000" b="1" dirty="0" smtClean="0">
                <a:solidFill>
                  <a:srgbClr val="FF0000"/>
                </a:solidFill>
                <a:latin typeface="微软雅黑" pitchFamily="34" charset="-122"/>
                <a:ea typeface="微软雅黑" pitchFamily="34" charset="-122"/>
              </a:rPr>
              <a:t>罗宾斯</a:t>
            </a:r>
          </a:p>
        </p:txBody>
      </p:sp>
      <p:sp>
        <p:nvSpPr>
          <p:cNvPr id="21507" name="Rectangle 4"/>
          <p:cNvSpPr>
            <a:spLocks noChangeArrowheads="1"/>
          </p:cNvSpPr>
          <p:nvPr/>
        </p:nvSpPr>
        <p:spPr bwMode="auto">
          <a:xfrm>
            <a:off x="2930525" y="188913"/>
            <a:ext cx="3243263" cy="762000"/>
          </a:xfrm>
          <a:prstGeom prst="rect">
            <a:avLst/>
          </a:prstGeom>
          <a:noFill/>
          <a:ln w="9525" algn="ctr">
            <a:noFill/>
            <a:miter lim="800000"/>
            <a:headEnd/>
            <a:tailEnd/>
          </a:ln>
          <a:effectLst>
            <a:prstShdw prst="shdw11">
              <a:schemeClr val="bg2">
                <a:alpha val="50000"/>
              </a:schemeClr>
            </a:prstShdw>
          </a:effectLst>
        </p:spPr>
        <p:txBody>
          <a:bodyPr wrap="none">
            <a:spAutoFit/>
          </a:bodyPr>
          <a:lstStyle/>
          <a:p>
            <a:pPr algn="ctr" eaLnBrk="0" hangingPunct="0">
              <a:spcBef>
                <a:spcPct val="20000"/>
              </a:spcBef>
              <a:buClr>
                <a:schemeClr val="hlink"/>
              </a:buClr>
              <a:buFont typeface="Wingdings" pitchFamily="2" charset="2"/>
              <a:buNone/>
            </a:pPr>
            <a:r>
              <a:rPr lang="zh-CN" altLang="en-US" sz="4400" b="1">
                <a:solidFill>
                  <a:srgbClr val="0000FF"/>
                </a:solidFill>
                <a:latin typeface="微软雅黑" pitchFamily="34" charset="-122"/>
                <a:ea typeface="微软雅黑" pitchFamily="34" charset="-122"/>
              </a:rPr>
              <a:t>什么是团队</a:t>
            </a:r>
            <a:r>
              <a:rPr lang="en-US" altLang="zh-CN" sz="4400" b="1">
                <a:solidFill>
                  <a:srgbClr val="0000FF"/>
                </a:solidFill>
                <a:latin typeface="微软雅黑" pitchFamily="34" charset="-122"/>
                <a:ea typeface="微软雅黑" pitchFamily="34" charset="-122"/>
              </a:rPr>
              <a:t>?</a:t>
            </a:r>
          </a:p>
        </p:txBody>
      </p:sp>
      <p:pic>
        <p:nvPicPr>
          <p:cNvPr id="1375234" name="Picture 2" descr="c:\users\administrator\appdata\roaming\360se6\User Data\temp\4ec2d5628535e5dde07eef4774c6a7efcf1b62d3.jpg"/>
          <p:cNvPicPr>
            <a:picLocks noChangeAspect="1" noChangeArrowheads="1"/>
          </p:cNvPicPr>
          <p:nvPr/>
        </p:nvPicPr>
        <p:blipFill>
          <a:blip r:embed="rId2" cstate="print"/>
          <a:srcRect/>
          <a:stretch>
            <a:fillRect/>
          </a:stretch>
        </p:blipFill>
        <p:spPr bwMode="auto">
          <a:xfrm>
            <a:off x="241259" y="1357298"/>
            <a:ext cx="4214842" cy="4786346"/>
          </a:xfrm>
          <a:prstGeom prst="rect">
            <a:avLst/>
          </a:prstGeom>
          <a:noFill/>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2226" name="Rectangle 2"/>
          <p:cNvSpPr>
            <a:spLocks noGrp="1" noChangeArrowheads="1"/>
          </p:cNvSpPr>
          <p:nvPr>
            <p:ph type="ctrTitle" idx="4294967295"/>
          </p:nvPr>
        </p:nvSpPr>
        <p:spPr bwMode="auto">
          <a:xfrm>
            <a:off x="2786063" y="188913"/>
            <a:ext cx="5262979" cy="769441"/>
          </a:xfrm>
          <a:prstGeom prst="rect">
            <a:avLst/>
          </a:prstGeom>
          <a:noFill/>
          <a:ln algn="ctr">
            <a:miter lim="800000"/>
            <a:headEnd/>
            <a:tailEnd/>
          </a:ln>
          <a:effectLst>
            <a:prstShdw prst="shdw11">
              <a:schemeClr val="bg2">
                <a:alpha val="50000"/>
              </a:schemeClr>
            </a:prstShdw>
          </a:effectLst>
        </p:spPr>
        <p:txBody>
          <a:bodyPr wrap="none">
            <a:spAutoFit/>
          </a:bodyPr>
          <a:lstStyle/>
          <a:p>
            <a:pPr algn="l">
              <a:spcBef>
                <a:spcPct val="20000"/>
              </a:spcBef>
              <a:buClr>
                <a:schemeClr val="hlink"/>
              </a:buClr>
              <a:buFont typeface="Wingdings" pitchFamily="2" charset="2"/>
              <a:buNone/>
            </a:pPr>
            <a:r>
              <a:rPr lang="zh-CN" altLang="en-US" b="1" dirty="0" smtClean="0">
                <a:solidFill>
                  <a:srgbClr val="0000FF"/>
                </a:solidFill>
                <a:latin typeface="微软雅黑" pitchFamily="34" charset="-122"/>
                <a:ea typeface="微软雅黑" pitchFamily="34" charset="-122"/>
              </a:rPr>
              <a:t>如何建设高绩效团队</a:t>
            </a:r>
          </a:p>
        </p:txBody>
      </p:sp>
      <p:grpSp>
        <p:nvGrpSpPr>
          <p:cNvPr id="1339395" name="Group 4"/>
          <p:cNvGrpSpPr>
            <a:grpSpLocks/>
          </p:cNvGrpSpPr>
          <p:nvPr/>
        </p:nvGrpSpPr>
        <p:grpSpPr bwMode="auto">
          <a:xfrm>
            <a:off x="304800" y="1295400"/>
            <a:ext cx="11431588" cy="5184775"/>
            <a:chOff x="0" y="0"/>
            <a:chExt cx="4404" cy="2956"/>
          </a:xfrm>
        </p:grpSpPr>
        <p:sp>
          <p:nvSpPr>
            <p:cNvPr id="1339396" name="Oval 5"/>
            <p:cNvSpPr>
              <a:spLocks noChangeArrowheads="1"/>
            </p:cNvSpPr>
            <p:nvPr/>
          </p:nvSpPr>
          <p:spPr bwMode="auto">
            <a:xfrm>
              <a:off x="1270" y="0"/>
              <a:ext cx="1632" cy="912"/>
            </a:xfrm>
            <a:prstGeom prst="ellipse">
              <a:avLst/>
            </a:prstGeom>
            <a:solidFill>
              <a:srgbClr val="FFFF66"/>
            </a:solidFill>
            <a:ln w="12700" cap="sq">
              <a:solidFill>
                <a:schemeClr val="tx1"/>
              </a:solidFill>
              <a:round/>
              <a:headEnd/>
              <a:tailEnd/>
            </a:ln>
          </p:spPr>
          <p:txBody>
            <a:bodyPr wrap="none" lIns="90170" tIns="46990" rIns="90170" bIns="46990" anchor="ctr"/>
            <a:lstStyle/>
            <a:p>
              <a:pPr algn="ctr" eaLnBrk="0" hangingPunct="0">
                <a:buFont typeface="Arial" charset="0"/>
                <a:buNone/>
              </a:pPr>
              <a:r>
                <a:rPr lang="en-US" altLang="zh-CN" sz="3600" b="1" dirty="0">
                  <a:latin typeface="微软雅黑" pitchFamily="34" charset="-122"/>
                  <a:ea typeface="微软雅黑" pitchFamily="34" charset="-122"/>
                </a:rPr>
                <a:t>1</a:t>
              </a:r>
              <a:r>
                <a:rPr lang="en-US" altLang="zh-CN" sz="3600" b="1" dirty="0" smtClean="0">
                  <a:latin typeface="微软雅黑" pitchFamily="34" charset="-122"/>
                  <a:ea typeface="微软雅黑" pitchFamily="34" charset="-122"/>
                </a:rPr>
                <a:t>.?</a:t>
              </a:r>
              <a:endParaRPr lang="zh-CN" altLang="en-US" sz="3600" b="1" dirty="0">
                <a:latin typeface="微软雅黑" pitchFamily="34" charset="-122"/>
                <a:ea typeface="微软雅黑" pitchFamily="34" charset="-122"/>
              </a:endParaRPr>
            </a:p>
          </p:txBody>
        </p:sp>
        <p:sp>
          <p:nvSpPr>
            <p:cNvPr id="1339397" name="Oval 6"/>
            <p:cNvSpPr>
              <a:spLocks noChangeArrowheads="1"/>
            </p:cNvSpPr>
            <p:nvPr/>
          </p:nvSpPr>
          <p:spPr bwMode="auto">
            <a:xfrm>
              <a:off x="2676" y="862"/>
              <a:ext cx="1728" cy="912"/>
            </a:xfrm>
            <a:prstGeom prst="ellipse">
              <a:avLst/>
            </a:prstGeom>
            <a:solidFill>
              <a:srgbClr val="FFFF66"/>
            </a:solidFill>
            <a:ln w="12700" cap="sq">
              <a:solidFill>
                <a:schemeClr val="tx1"/>
              </a:solidFill>
              <a:round/>
              <a:headEnd/>
              <a:tailEnd/>
            </a:ln>
          </p:spPr>
          <p:txBody>
            <a:bodyPr wrap="none" lIns="90170" tIns="46990" rIns="90170" bIns="46990" anchor="ctr"/>
            <a:lstStyle/>
            <a:p>
              <a:pPr algn="ctr" eaLnBrk="0" hangingPunct="0">
                <a:buFont typeface="Arial" charset="0"/>
                <a:buNone/>
              </a:pPr>
              <a:r>
                <a:rPr lang="en-US" altLang="zh-CN" sz="3600" b="1" dirty="0">
                  <a:latin typeface="微软雅黑" pitchFamily="34" charset="-122"/>
                  <a:ea typeface="微软雅黑" pitchFamily="34" charset="-122"/>
                </a:rPr>
                <a:t>  2</a:t>
              </a:r>
              <a:r>
                <a:rPr lang="en-US" altLang="zh-CN" sz="3600" b="1" dirty="0" smtClean="0">
                  <a:latin typeface="微软雅黑" pitchFamily="34" charset="-122"/>
                  <a:ea typeface="微软雅黑" pitchFamily="34" charset="-122"/>
                </a:rPr>
                <a:t>.?</a:t>
              </a:r>
              <a:endParaRPr lang="zh-CN" altLang="en-US" sz="3600" b="1" dirty="0">
                <a:latin typeface="微软雅黑" pitchFamily="34" charset="-122"/>
                <a:ea typeface="微软雅黑" pitchFamily="34" charset="-122"/>
              </a:endParaRPr>
            </a:p>
          </p:txBody>
        </p:sp>
        <p:sp>
          <p:nvSpPr>
            <p:cNvPr id="1339398" name="Oval 7"/>
            <p:cNvSpPr>
              <a:spLocks noChangeArrowheads="1"/>
            </p:cNvSpPr>
            <p:nvPr/>
          </p:nvSpPr>
          <p:spPr bwMode="auto">
            <a:xfrm>
              <a:off x="0" y="907"/>
              <a:ext cx="1536" cy="912"/>
            </a:xfrm>
            <a:prstGeom prst="ellipse">
              <a:avLst/>
            </a:prstGeom>
            <a:solidFill>
              <a:srgbClr val="FFFF66"/>
            </a:solidFill>
            <a:ln w="12700" cap="sq">
              <a:solidFill>
                <a:schemeClr val="tx1"/>
              </a:solidFill>
              <a:round/>
              <a:headEnd/>
              <a:tailEnd/>
            </a:ln>
          </p:spPr>
          <p:txBody>
            <a:bodyPr wrap="none" lIns="90170" tIns="46990" rIns="90170" bIns="46990" anchor="ctr"/>
            <a:lstStyle/>
            <a:p>
              <a:pPr algn="ctr" eaLnBrk="0" hangingPunct="0">
                <a:buFont typeface="Arial" charset="0"/>
                <a:buNone/>
              </a:pPr>
              <a:r>
                <a:rPr lang="en-US" altLang="zh-CN" sz="3600" b="1" dirty="0">
                  <a:latin typeface="微软雅黑" pitchFamily="34" charset="-122"/>
                  <a:ea typeface="微软雅黑" pitchFamily="34" charset="-122"/>
                </a:rPr>
                <a:t>5</a:t>
              </a:r>
              <a:r>
                <a:rPr lang="en-US" altLang="zh-CN" sz="3600" b="1" dirty="0" smtClean="0">
                  <a:latin typeface="微软雅黑" pitchFamily="34" charset="-122"/>
                  <a:ea typeface="微软雅黑" pitchFamily="34" charset="-122"/>
                </a:rPr>
                <a:t>.?</a:t>
              </a:r>
              <a:endParaRPr lang="zh-CN" altLang="en-US" sz="3600" b="1" dirty="0">
                <a:latin typeface="微软雅黑" pitchFamily="34" charset="-122"/>
                <a:ea typeface="微软雅黑" pitchFamily="34" charset="-122"/>
              </a:endParaRPr>
            </a:p>
          </p:txBody>
        </p:sp>
        <p:sp>
          <p:nvSpPr>
            <p:cNvPr id="1339399" name="Oval 8"/>
            <p:cNvSpPr>
              <a:spLocks noChangeArrowheads="1"/>
            </p:cNvSpPr>
            <p:nvPr/>
          </p:nvSpPr>
          <p:spPr bwMode="auto">
            <a:xfrm>
              <a:off x="454" y="1996"/>
              <a:ext cx="1584" cy="960"/>
            </a:xfrm>
            <a:prstGeom prst="ellipse">
              <a:avLst/>
            </a:prstGeom>
            <a:solidFill>
              <a:srgbClr val="FFFF66"/>
            </a:solidFill>
            <a:ln w="12700" cap="sq">
              <a:solidFill>
                <a:schemeClr val="tx1"/>
              </a:solidFill>
              <a:round/>
              <a:headEnd/>
              <a:tailEnd/>
            </a:ln>
          </p:spPr>
          <p:txBody>
            <a:bodyPr wrap="none" lIns="90170" tIns="46990" rIns="90170" bIns="46990" anchor="ctr"/>
            <a:lstStyle/>
            <a:p>
              <a:pPr algn="ctr" eaLnBrk="0" hangingPunct="0">
                <a:buFont typeface="Arial" charset="0"/>
                <a:buNone/>
              </a:pPr>
              <a:r>
                <a:rPr lang="en-US" altLang="zh-CN" sz="3600" b="1" dirty="0">
                  <a:latin typeface="微软雅黑" pitchFamily="34" charset="-122"/>
                  <a:ea typeface="微软雅黑" pitchFamily="34" charset="-122"/>
                </a:rPr>
                <a:t>4</a:t>
              </a:r>
              <a:r>
                <a:rPr lang="en-US" altLang="zh-CN" sz="3600" b="1" dirty="0" smtClean="0">
                  <a:latin typeface="微软雅黑" pitchFamily="34" charset="-122"/>
                  <a:ea typeface="微软雅黑" pitchFamily="34" charset="-122"/>
                </a:rPr>
                <a:t>.?</a:t>
              </a:r>
              <a:endParaRPr lang="zh-CN" altLang="en-US" sz="3600" b="1" dirty="0">
                <a:latin typeface="微软雅黑" pitchFamily="34" charset="-122"/>
                <a:ea typeface="微软雅黑" pitchFamily="34" charset="-122"/>
              </a:endParaRPr>
            </a:p>
          </p:txBody>
        </p:sp>
        <p:sp>
          <p:nvSpPr>
            <p:cNvPr id="1339400" name="Oval 9"/>
            <p:cNvSpPr>
              <a:spLocks noChangeArrowheads="1"/>
            </p:cNvSpPr>
            <p:nvPr/>
          </p:nvSpPr>
          <p:spPr bwMode="auto">
            <a:xfrm>
              <a:off x="2404" y="1996"/>
              <a:ext cx="1728" cy="960"/>
            </a:xfrm>
            <a:prstGeom prst="ellipse">
              <a:avLst/>
            </a:prstGeom>
            <a:solidFill>
              <a:srgbClr val="FFFF66"/>
            </a:solidFill>
            <a:ln w="12700" cap="sq">
              <a:solidFill>
                <a:schemeClr val="tx1"/>
              </a:solidFill>
              <a:round/>
              <a:headEnd/>
              <a:tailEnd/>
            </a:ln>
          </p:spPr>
          <p:txBody>
            <a:bodyPr wrap="none" lIns="90170" tIns="46990" rIns="90170" bIns="46990" anchor="ctr"/>
            <a:lstStyle/>
            <a:p>
              <a:pPr algn="ctr" eaLnBrk="0" hangingPunct="0">
                <a:buFont typeface="Arial" charset="0"/>
                <a:buNone/>
              </a:pPr>
              <a:r>
                <a:rPr lang="en-US" altLang="zh-CN" sz="3600" b="1" dirty="0">
                  <a:latin typeface="微软雅黑" pitchFamily="34" charset="-122"/>
                  <a:ea typeface="微软雅黑" pitchFamily="34" charset="-122"/>
                </a:rPr>
                <a:t>3</a:t>
              </a:r>
              <a:r>
                <a:rPr lang="en-US" altLang="zh-CN" sz="3600" b="1" dirty="0" smtClean="0">
                  <a:latin typeface="微软雅黑" pitchFamily="34" charset="-122"/>
                  <a:ea typeface="微软雅黑" pitchFamily="34" charset="-122"/>
                </a:rPr>
                <a:t>.?</a:t>
              </a:r>
              <a:endParaRPr lang="zh-CN" altLang="en-US" sz="3600" b="1" dirty="0">
                <a:latin typeface="微软雅黑" pitchFamily="34" charset="-122"/>
                <a:ea typeface="微软雅黑" pitchFamily="34" charset="-122"/>
              </a:endParaRPr>
            </a:p>
          </p:txBody>
        </p:sp>
        <p:sp>
          <p:nvSpPr>
            <p:cNvPr id="1339401" name="Oval 10"/>
            <p:cNvSpPr>
              <a:spLocks noChangeArrowheads="1"/>
            </p:cNvSpPr>
            <p:nvPr/>
          </p:nvSpPr>
          <p:spPr bwMode="auto">
            <a:xfrm>
              <a:off x="1348" y="851"/>
              <a:ext cx="1584" cy="1488"/>
            </a:xfrm>
            <a:prstGeom prst="ellipse">
              <a:avLst/>
            </a:prstGeom>
            <a:solidFill>
              <a:srgbClr val="00FFFF"/>
            </a:solidFill>
            <a:ln w="12700" cap="sq">
              <a:solidFill>
                <a:schemeClr val="tx1"/>
              </a:solidFill>
              <a:round/>
              <a:headEnd/>
              <a:tailEnd/>
            </a:ln>
          </p:spPr>
          <p:txBody>
            <a:bodyPr wrap="none" anchor="ctr"/>
            <a:lstStyle/>
            <a:p>
              <a:pPr algn="ctr" eaLnBrk="0" hangingPunct="0">
                <a:buFont typeface="Arial" charset="0"/>
                <a:buNone/>
              </a:pPr>
              <a:r>
                <a:rPr lang="zh-CN" altLang="en-US" sz="4400" b="1">
                  <a:solidFill>
                    <a:srgbClr val="FF0000"/>
                  </a:solidFill>
                  <a:latin typeface="Times New Roman" pitchFamily="18" charset="0"/>
                  <a:ea typeface="微软雅黑" pitchFamily="34" charset="-122"/>
                </a:rPr>
                <a:t>高效团队</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332226"/>
                                        </p:tgtEl>
                                        <p:attrNameLst>
                                          <p:attrName>style.visibility</p:attrName>
                                        </p:attrNameLst>
                                      </p:cBhvr>
                                      <p:to>
                                        <p:strVal val="visible"/>
                                      </p:to>
                                    </p:set>
                                    <p:animEffect transition="in" filter="slide(fromBottom)">
                                      <p:cBhvr>
                                        <p:cTn id="7" dur="500"/>
                                        <p:tgtEl>
                                          <p:spTgt spid="133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226"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5361" name="Text Box 2"/>
          <p:cNvSpPr txBox="1">
            <a:spLocks noChangeArrowheads="1"/>
          </p:cNvSpPr>
          <p:nvPr/>
        </p:nvSpPr>
        <p:spPr bwMode="auto">
          <a:xfrm>
            <a:off x="-722313" y="908050"/>
            <a:ext cx="10848976" cy="2289175"/>
          </a:xfrm>
          <a:prstGeom prst="rect">
            <a:avLst/>
          </a:prstGeom>
          <a:noFill/>
          <a:ln w="9525">
            <a:noFill/>
            <a:miter lim="800000"/>
            <a:headEnd/>
            <a:tailEnd/>
          </a:ln>
        </p:spPr>
        <p:txBody>
          <a:bodyPr>
            <a:spAutoFit/>
          </a:bodyPr>
          <a:lstStyle/>
          <a:p>
            <a:pPr>
              <a:spcBef>
                <a:spcPct val="50000"/>
              </a:spcBef>
              <a:buFont typeface="Arial" charset="0"/>
              <a:buNone/>
            </a:pPr>
            <a:endParaRPr lang="zh-CN" altLang="en-US" sz="3600" b="1">
              <a:latin typeface="Comic Sans MS" pitchFamily="66" charset="0"/>
            </a:endParaRPr>
          </a:p>
          <a:p>
            <a:pPr>
              <a:spcBef>
                <a:spcPct val="50000"/>
              </a:spcBef>
              <a:buFont typeface="Arial" charset="0"/>
              <a:buNone/>
            </a:pPr>
            <a:endParaRPr lang="zh-CN" altLang="en-US" sz="3600" b="1">
              <a:latin typeface="Comic Sans MS" pitchFamily="66" charset="0"/>
            </a:endParaRPr>
          </a:p>
          <a:p>
            <a:pPr>
              <a:spcBef>
                <a:spcPct val="50000"/>
              </a:spcBef>
              <a:buFont typeface="Arial" charset="0"/>
              <a:buNone/>
            </a:pPr>
            <a:r>
              <a:rPr lang="zh-CN" altLang="en-US" sz="3600" b="1">
                <a:latin typeface="Comic Sans MS" pitchFamily="66" charset="0"/>
              </a:rPr>
              <a:t> </a:t>
            </a:r>
          </a:p>
        </p:txBody>
      </p:sp>
      <p:sp>
        <p:nvSpPr>
          <p:cNvPr id="1290245" name="Text Box 5"/>
          <p:cNvSpPr txBox="1">
            <a:spLocks noChangeArrowheads="1"/>
          </p:cNvSpPr>
          <p:nvPr/>
        </p:nvSpPr>
        <p:spPr bwMode="auto">
          <a:xfrm>
            <a:off x="2931088" y="214290"/>
            <a:ext cx="5262980" cy="769441"/>
          </a:xfrm>
          <a:prstGeom prst="rect">
            <a:avLst/>
          </a:prstGeom>
          <a:noFill/>
          <a:ln w="9525" algn="ctr">
            <a:noFill/>
            <a:miter lim="800000"/>
            <a:headEnd/>
            <a:tailEnd/>
          </a:ln>
          <a:effectLst>
            <a:prstShdw prst="shdw11">
              <a:schemeClr val="bg2">
                <a:alpha val="50000"/>
              </a:schemeClr>
            </a:prstShdw>
          </a:effectLst>
        </p:spPr>
        <p:txBody>
          <a:bodyPr wrap="none">
            <a:spAutoFit/>
          </a:bodyPr>
          <a:lstStyle/>
          <a:p>
            <a:pPr algn="ctr" eaLnBrk="0" hangingPunct="0">
              <a:spcBef>
                <a:spcPct val="20000"/>
              </a:spcBef>
              <a:buClr>
                <a:schemeClr val="hlink"/>
              </a:buClr>
              <a:buFont typeface="Wingdings" pitchFamily="2" charset="2"/>
              <a:buNone/>
            </a:pPr>
            <a:r>
              <a:rPr lang="zh-CN" altLang="en-US" sz="4400" b="1" dirty="0" smtClean="0">
                <a:solidFill>
                  <a:srgbClr val="0000FF"/>
                </a:solidFill>
                <a:latin typeface="微软雅黑" pitchFamily="34" charset="-122"/>
                <a:ea typeface="微软雅黑" pitchFamily="34" charset="-122"/>
              </a:rPr>
              <a:t>高绩效团队建设模型</a:t>
            </a:r>
            <a:endParaRPr lang="zh-CN" altLang="en-US" sz="4400" b="1" dirty="0">
              <a:solidFill>
                <a:srgbClr val="0000FF"/>
              </a:solidFill>
              <a:latin typeface="微软雅黑" pitchFamily="34" charset="-122"/>
              <a:ea typeface="微软雅黑" pitchFamily="34" charset="-122"/>
            </a:endParaRPr>
          </a:p>
        </p:txBody>
      </p:sp>
      <p:sp>
        <p:nvSpPr>
          <p:cNvPr id="9" name="圆角矩形 8"/>
          <p:cNvSpPr/>
          <p:nvPr/>
        </p:nvSpPr>
        <p:spPr>
          <a:xfrm>
            <a:off x="4875039" y="1268760"/>
            <a:ext cx="2880320" cy="8640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3600" b="1" dirty="0" smtClean="0">
                <a:latin typeface="微软雅黑" pitchFamily="34" charset="-122"/>
                <a:ea typeface="微软雅黑" pitchFamily="34" charset="-122"/>
              </a:rPr>
              <a:t>团队目标</a:t>
            </a:r>
            <a:endParaRPr lang="zh-CN" altLang="en-US" sz="3600" b="1" dirty="0">
              <a:latin typeface="微软雅黑" pitchFamily="34" charset="-122"/>
              <a:ea typeface="微软雅黑" pitchFamily="34" charset="-122"/>
            </a:endParaRPr>
          </a:p>
        </p:txBody>
      </p:sp>
      <p:cxnSp>
        <p:nvCxnSpPr>
          <p:cNvPr id="11" name="直接箭头连接符 10"/>
          <p:cNvCxnSpPr/>
          <p:nvPr/>
        </p:nvCxnSpPr>
        <p:spPr>
          <a:xfrm flipV="1">
            <a:off x="3002831" y="1628800"/>
            <a:ext cx="1800200" cy="792088"/>
          </a:xfrm>
          <a:prstGeom prst="straightConnector1">
            <a:avLst/>
          </a:prstGeom>
          <a:ln w="57150">
            <a:headEnd type="arrow"/>
            <a:tailEnd type="arrow"/>
          </a:ln>
        </p:spPr>
        <p:style>
          <a:lnRef idx="1">
            <a:schemeClr val="accent1"/>
          </a:lnRef>
          <a:fillRef idx="0">
            <a:schemeClr val="accent1"/>
          </a:fillRef>
          <a:effectRef idx="0">
            <a:schemeClr val="accent1"/>
          </a:effectRef>
          <a:fontRef idx="minor">
            <a:schemeClr val="tx1"/>
          </a:fontRef>
        </p:style>
      </p:cxnSp>
      <p:sp>
        <p:nvSpPr>
          <p:cNvPr id="12" name="圆角矩形 11"/>
          <p:cNvSpPr/>
          <p:nvPr/>
        </p:nvSpPr>
        <p:spPr>
          <a:xfrm>
            <a:off x="1994719" y="2348880"/>
            <a:ext cx="1080120" cy="26642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3600" b="1" dirty="0" smtClean="0">
                <a:solidFill>
                  <a:schemeClr val="dk1"/>
                </a:solidFill>
                <a:latin typeface="微软雅黑" pitchFamily="34" charset="-122"/>
                <a:ea typeface="微软雅黑" pitchFamily="34" charset="-122"/>
              </a:rPr>
              <a:t>角色互补</a:t>
            </a:r>
          </a:p>
        </p:txBody>
      </p:sp>
      <p:sp>
        <p:nvSpPr>
          <p:cNvPr id="13" name="圆角矩形 12"/>
          <p:cNvSpPr/>
          <p:nvPr/>
        </p:nvSpPr>
        <p:spPr>
          <a:xfrm>
            <a:off x="9339535" y="2348880"/>
            <a:ext cx="1080120" cy="26642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3600" b="1" dirty="0" smtClean="0">
                <a:solidFill>
                  <a:schemeClr val="dk1"/>
                </a:solidFill>
                <a:latin typeface="微软雅黑" pitchFamily="34" charset="-122"/>
                <a:ea typeface="微软雅黑" pitchFamily="34" charset="-122"/>
              </a:rPr>
              <a:t>绩效考评</a:t>
            </a:r>
          </a:p>
        </p:txBody>
      </p:sp>
      <p:sp>
        <p:nvSpPr>
          <p:cNvPr id="14" name="圆角矩形 13"/>
          <p:cNvSpPr/>
          <p:nvPr/>
        </p:nvSpPr>
        <p:spPr>
          <a:xfrm>
            <a:off x="4803031" y="5733256"/>
            <a:ext cx="2880320" cy="8640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3600" b="1" dirty="0" smtClean="0">
                <a:latin typeface="微软雅黑" pitchFamily="34" charset="-122"/>
                <a:ea typeface="微软雅黑" pitchFamily="34" charset="-122"/>
              </a:rPr>
              <a:t>团队领导</a:t>
            </a:r>
            <a:endParaRPr lang="zh-CN" altLang="en-US" sz="3600" b="1" dirty="0">
              <a:latin typeface="微软雅黑" pitchFamily="34" charset="-122"/>
              <a:ea typeface="微软雅黑" pitchFamily="34" charset="-122"/>
            </a:endParaRPr>
          </a:p>
        </p:txBody>
      </p:sp>
      <p:cxnSp>
        <p:nvCxnSpPr>
          <p:cNvPr id="18" name="直接箭头连接符 17"/>
          <p:cNvCxnSpPr/>
          <p:nvPr/>
        </p:nvCxnSpPr>
        <p:spPr>
          <a:xfrm>
            <a:off x="7755359" y="1700808"/>
            <a:ext cx="1656184" cy="648072"/>
          </a:xfrm>
          <a:prstGeom prst="straightConnector1">
            <a:avLst/>
          </a:prstGeom>
          <a:ln w="57150">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3074839" y="4941168"/>
            <a:ext cx="1728192" cy="936104"/>
          </a:xfrm>
          <a:prstGeom prst="straightConnector1">
            <a:avLst/>
          </a:prstGeom>
          <a:ln w="571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flipV="1">
            <a:off x="7683351" y="4941168"/>
            <a:ext cx="1728192" cy="1008112"/>
          </a:xfrm>
          <a:prstGeom prst="straightConnector1">
            <a:avLst/>
          </a:prstGeom>
          <a:ln w="571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12" idx="3"/>
            <a:endCxn id="13" idx="1"/>
          </p:cNvCxnSpPr>
          <p:nvPr/>
        </p:nvCxnSpPr>
        <p:spPr>
          <a:xfrm>
            <a:off x="3074839" y="3681028"/>
            <a:ext cx="6264696" cy="0"/>
          </a:xfrm>
          <a:prstGeom prst="line">
            <a:avLst/>
          </a:prstGeom>
          <a:ln w="38100">
            <a:prstDash val="lg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171183" y="2132856"/>
            <a:ext cx="0" cy="3600400"/>
          </a:xfrm>
          <a:prstGeom prst="line">
            <a:avLst/>
          </a:prstGeom>
          <a:ln w="38100">
            <a:prstDash val="lgDash"/>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4731023" y="3140968"/>
            <a:ext cx="2736304" cy="1584176"/>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3600" b="1" dirty="0" smtClean="0">
                <a:latin typeface="微软雅黑" pitchFamily="34" charset="-122"/>
                <a:ea typeface="微软雅黑" pitchFamily="34" charset="-122"/>
              </a:rPr>
              <a:t>团队</a:t>
            </a:r>
            <a:endParaRPr lang="en-US" altLang="zh-CN" sz="3600" b="1" dirty="0" smtClean="0">
              <a:latin typeface="微软雅黑" pitchFamily="34" charset="-122"/>
              <a:ea typeface="微软雅黑" pitchFamily="34" charset="-122"/>
            </a:endParaRPr>
          </a:p>
          <a:p>
            <a:pPr algn="ctr"/>
            <a:r>
              <a:rPr lang="zh-CN" altLang="en-US" sz="3600" b="1" dirty="0" smtClean="0">
                <a:latin typeface="微软雅黑" pitchFamily="34" charset="-122"/>
                <a:ea typeface="微软雅黑" pitchFamily="34" charset="-122"/>
              </a:rPr>
              <a:t>精神</a:t>
            </a:r>
          </a:p>
        </p:txBody>
      </p:sp>
      <p:sp>
        <p:nvSpPr>
          <p:cNvPr id="40" name="矩形 39"/>
          <p:cNvSpPr/>
          <p:nvPr/>
        </p:nvSpPr>
        <p:spPr>
          <a:xfrm>
            <a:off x="6171183" y="2492896"/>
            <a:ext cx="800219" cy="461665"/>
          </a:xfrm>
          <a:prstGeom prst="rect">
            <a:avLst/>
          </a:prstGeom>
        </p:spPr>
        <p:txBody>
          <a:bodyPr wrap="none">
            <a:spAutoFit/>
          </a:bodyPr>
          <a:lstStyle/>
          <a:p>
            <a:pPr algn="ctr" eaLnBrk="0" hangingPunct="0">
              <a:spcBef>
                <a:spcPct val="20000"/>
              </a:spcBef>
              <a:buClr>
                <a:schemeClr val="hlink"/>
              </a:buClr>
              <a:buFont typeface="Wingdings" pitchFamily="2" charset="2"/>
              <a:buNone/>
            </a:pPr>
            <a:r>
              <a:rPr lang="zh-CN" altLang="en-US" sz="2400" b="1" dirty="0" smtClean="0">
                <a:solidFill>
                  <a:srgbClr val="0000FF"/>
                </a:solidFill>
                <a:latin typeface="微软雅黑" pitchFamily="34" charset="-122"/>
                <a:ea typeface="微软雅黑" pitchFamily="34" charset="-122"/>
              </a:rPr>
              <a:t>沟通</a:t>
            </a:r>
            <a:endParaRPr lang="zh-CN" altLang="en-US" sz="2400" b="1" dirty="0">
              <a:solidFill>
                <a:srgbClr val="0000FF"/>
              </a:solidFill>
              <a:latin typeface="微软雅黑" pitchFamily="34" charset="-122"/>
              <a:ea typeface="微软雅黑" pitchFamily="34" charset="-122"/>
            </a:endParaRPr>
          </a:p>
        </p:txBody>
      </p:sp>
      <p:sp>
        <p:nvSpPr>
          <p:cNvPr id="41" name="矩形 40"/>
          <p:cNvSpPr/>
          <p:nvPr/>
        </p:nvSpPr>
        <p:spPr>
          <a:xfrm>
            <a:off x="6171183" y="5013176"/>
            <a:ext cx="800219" cy="461665"/>
          </a:xfrm>
          <a:prstGeom prst="rect">
            <a:avLst/>
          </a:prstGeom>
        </p:spPr>
        <p:txBody>
          <a:bodyPr wrap="none">
            <a:spAutoFit/>
          </a:bodyPr>
          <a:lstStyle/>
          <a:p>
            <a:pPr algn="ctr" eaLnBrk="0" hangingPunct="0">
              <a:spcBef>
                <a:spcPct val="20000"/>
              </a:spcBef>
              <a:buClr>
                <a:schemeClr val="hlink"/>
              </a:buClr>
              <a:buFont typeface="Wingdings" pitchFamily="2" charset="2"/>
              <a:buNone/>
            </a:pPr>
            <a:r>
              <a:rPr lang="zh-CN" altLang="en-US" sz="2400" b="1" dirty="0" smtClean="0">
                <a:solidFill>
                  <a:srgbClr val="0000FF"/>
                </a:solidFill>
                <a:latin typeface="微软雅黑" pitchFamily="34" charset="-122"/>
                <a:ea typeface="微软雅黑" pitchFamily="34" charset="-122"/>
              </a:rPr>
              <a:t>沟通</a:t>
            </a:r>
            <a:endParaRPr lang="zh-CN" altLang="en-US" sz="2400" b="1" dirty="0">
              <a:solidFill>
                <a:srgbClr val="0000FF"/>
              </a:solidFill>
              <a:latin typeface="微软雅黑" pitchFamily="34" charset="-122"/>
              <a:ea typeface="微软雅黑" pitchFamily="34" charset="-122"/>
            </a:endParaRPr>
          </a:p>
        </p:txBody>
      </p:sp>
      <p:sp>
        <p:nvSpPr>
          <p:cNvPr id="42" name="矩形 41"/>
          <p:cNvSpPr/>
          <p:nvPr/>
        </p:nvSpPr>
        <p:spPr>
          <a:xfrm>
            <a:off x="3506887" y="3212976"/>
            <a:ext cx="800219" cy="461665"/>
          </a:xfrm>
          <a:prstGeom prst="rect">
            <a:avLst/>
          </a:prstGeom>
        </p:spPr>
        <p:txBody>
          <a:bodyPr wrap="none">
            <a:spAutoFit/>
          </a:bodyPr>
          <a:lstStyle/>
          <a:p>
            <a:pPr algn="ctr" eaLnBrk="0" hangingPunct="0">
              <a:spcBef>
                <a:spcPct val="20000"/>
              </a:spcBef>
              <a:buClr>
                <a:schemeClr val="hlink"/>
              </a:buClr>
              <a:buFont typeface="Wingdings" pitchFamily="2" charset="2"/>
              <a:buNone/>
            </a:pPr>
            <a:r>
              <a:rPr lang="zh-CN" altLang="en-US" sz="2400" b="1" dirty="0" smtClean="0">
                <a:solidFill>
                  <a:srgbClr val="0000FF"/>
                </a:solidFill>
                <a:latin typeface="微软雅黑" pitchFamily="34" charset="-122"/>
                <a:ea typeface="微软雅黑" pitchFamily="34" charset="-122"/>
              </a:rPr>
              <a:t>沟通</a:t>
            </a:r>
            <a:endParaRPr lang="zh-CN" altLang="en-US" sz="2400" b="1" dirty="0">
              <a:solidFill>
                <a:srgbClr val="0000FF"/>
              </a:solidFill>
              <a:latin typeface="微软雅黑" pitchFamily="34" charset="-122"/>
              <a:ea typeface="微软雅黑" pitchFamily="34" charset="-122"/>
            </a:endParaRPr>
          </a:p>
        </p:txBody>
      </p:sp>
      <p:sp>
        <p:nvSpPr>
          <p:cNvPr id="43" name="矩形 42"/>
          <p:cNvSpPr/>
          <p:nvPr/>
        </p:nvSpPr>
        <p:spPr>
          <a:xfrm>
            <a:off x="7755359" y="3212976"/>
            <a:ext cx="800219" cy="461665"/>
          </a:xfrm>
          <a:prstGeom prst="rect">
            <a:avLst/>
          </a:prstGeom>
        </p:spPr>
        <p:txBody>
          <a:bodyPr wrap="none">
            <a:spAutoFit/>
          </a:bodyPr>
          <a:lstStyle/>
          <a:p>
            <a:pPr algn="ctr" eaLnBrk="0" hangingPunct="0">
              <a:spcBef>
                <a:spcPct val="20000"/>
              </a:spcBef>
              <a:buClr>
                <a:schemeClr val="hlink"/>
              </a:buClr>
              <a:buFont typeface="Wingdings" pitchFamily="2" charset="2"/>
              <a:buNone/>
            </a:pPr>
            <a:r>
              <a:rPr lang="zh-CN" altLang="en-US" sz="2400" b="1" dirty="0" smtClean="0">
                <a:solidFill>
                  <a:srgbClr val="0000FF"/>
                </a:solidFill>
                <a:latin typeface="微软雅黑" pitchFamily="34" charset="-122"/>
                <a:ea typeface="微软雅黑" pitchFamily="34" charset="-122"/>
              </a:rPr>
              <a:t>沟通</a:t>
            </a:r>
            <a:endParaRPr lang="zh-CN" altLang="en-US" sz="2400" b="1" dirty="0">
              <a:solidFill>
                <a:srgbClr val="0000FF"/>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ChangeArrowheads="1"/>
          </p:cNvSpPr>
          <p:nvPr/>
        </p:nvSpPr>
        <p:spPr bwMode="auto">
          <a:xfrm>
            <a:off x="455573" y="1643050"/>
            <a:ext cx="7992210" cy="4689232"/>
          </a:xfrm>
          <a:prstGeom prst="rect">
            <a:avLst/>
          </a:prstGeom>
          <a:solidFill>
            <a:srgbClr val="FFFF00"/>
          </a:solidFill>
          <a:ln w="9525">
            <a:noFill/>
            <a:miter lim="800000"/>
            <a:headEnd/>
            <a:tailEnd/>
          </a:ln>
        </p:spPr>
        <p:txBody>
          <a:bodyPr wrap="square" anchor="ctr">
            <a:spAutoFit/>
          </a:bodyPr>
          <a:lstStyle/>
          <a:p>
            <a:pPr>
              <a:lnSpc>
                <a:spcPct val="120000"/>
              </a:lnSpc>
            </a:pPr>
            <a:r>
              <a:rPr lang="zh-CN" altLang="en-US" sz="3600" b="1" dirty="0">
                <a:solidFill>
                  <a:prstClr val="black"/>
                </a:solidFill>
                <a:latin typeface="微软雅黑" pitchFamily="34" charset="-122"/>
                <a:ea typeface="微软雅黑" pitchFamily="34" charset="-122"/>
              </a:rPr>
              <a:t>马云：</a:t>
            </a:r>
            <a:r>
              <a:rPr lang="en-US" altLang="zh-CN" sz="3600" b="1" dirty="0">
                <a:solidFill>
                  <a:prstClr val="black"/>
                </a:solidFill>
                <a:latin typeface="微软雅黑" pitchFamily="34" charset="-122"/>
                <a:ea typeface="微软雅黑" pitchFamily="34" charset="-122"/>
              </a:rPr>
              <a:t>30%</a:t>
            </a:r>
            <a:r>
              <a:rPr lang="zh-CN" altLang="en-US" sz="3600" b="1" dirty="0">
                <a:solidFill>
                  <a:prstClr val="black"/>
                </a:solidFill>
                <a:latin typeface="微软雅黑" pitchFamily="34" charset="-122"/>
                <a:ea typeface="微软雅黑" pitchFamily="34" charset="-122"/>
              </a:rPr>
              <a:t>的人永远不可能相信你。不要让你的同事为你干活，而让我们的同事</a:t>
            </a:r>
            <a:r>
              <a:rPr lang="zh-CN" altLang="en-US" sz="3600" b="1" dirty="0">
                <a:solidFill>
                  <a:srgbClr val="FF0000"/>
                </a:solidFill>
                <a:latin typeface="微软雅黑" pitchFamily="34" charset="-122"/>
                <a:ea typeface="微软雅黑" pitchFamily="34" charset="-122"/>
              </a:rPr>
              <a:t>为我们的目标干活</a:t>
            </a:r>
            <a:r>
              <a:rPr lang="zh-CN" altLang="en-US" sz="3600" b="1" dirty="0">
                <a:solidFill>
                  <a:prstClr val="black"/>
                </a:solidFill>
                <a:latin typeface="微软雅黑" pitchFamily="34" charset="-122"/>
                <a:ea typeface="微软雅黑" pitchFamily="34" charset="-122"/>
              </a:rPr>
              <a:t>，共同努力，</a:t>
            </a:r>
            <a:r>
              <a:rPr lang="zh-CN" altLang="en-US" sz="3600" b="1" dirty="0">
                <a:solidFill>
                  <a:srgbClr val="FF3300"/>
                </a:solidFill>
                <a:latin typeface="微软雅黑" pitchFamily="34" charset="-122"/>
                <a:ea typeface="微软雅黑" pitchFamily="34" charset="-122"/>
              </a:rPr>
              <a:t>团结在一个共同的目标下面</a:t>
            </a:r>
            <a:r>
              <a:rPr lang="zh-CN" altLang="en-US" sz="3600" b="1" dirty="0">
                <a:solidFill>
                  <a:prstClr val="black"/>
                </a:solidFill>
                <a:latin typeface="微软雅黑" pitchFamily="34" charset="-122"/>
                <a:ea typeface="微软雅黑" pitchFamily="34" charset="-122"/>
              </a:rPr>
              <a:t>，就要比团结在你一个企业家底下容易的多。所以，首先要说服大家认同共同的理想，而不是让大家来为你干活。</a:t>
            </a:r>
            <a:r>
              <a:rPr lang="zh-CN" altLang="en-US" sz="3600" b="1" dirty="0">
                <a:solidFill>
                  <a:prstClr val="black"/>
                </a:solidFill>
                <a:latin typeface="Times New Roman" pitchFamily="18" charset="0"/>
              </a:rPr>
              <a:t> </a:t>
            </a:r>
          </a:p>
        </p:txBody>
      </p:sp>
      <p:sp>
        <p:nvSpPr>
          <p:cNvPr id="122882" name="Rectangle 2"/>
          <p:cNvSpPr>
            <a:spLocks noChangeArrowheads="1"/>
          </p:cNvSpPr>
          <p:nvPr/>
        </p:nvSpPr>
        <p:spPr bwMode="auto">
          <a:xfrm>
            <a:off x="669887" y="214290"/>
            <a:ext cx="9970457" cy="641350"/>
          </a:xfrm>
          <a:prstGeom prst="rect">
            <a:avLst/>
          </a:prstGeom>
          <a:noFill/>
          <a:ln w="9525" algn="ctr">
            <a:noFill/>
            <a:miter lim="800000"/>
            <a:headEnd/>
            <a:tailEnd/>
          </a:ln>
        </p:spPr>
        <p:txBody>
          <a:bodyPr/>
          <a:lstStyle/>
          <a:p>
            <a:pPr algn="ctr" eaLnBrk="0" hangingPunct="0"/>
            <a:r>
              <a:rPr lang="zh-CN" altLang="en-US" sz="4400" b="1" dirty="0">
                <a:solidFill>
                  <a:srgbClr val="0000FF"/>
                </a:solidFill>
                <a:latin typeface="Calibri" pitchFamily="34" charset="0"/>
                <a:ea typeface="微软雅黑" pitchFamily="34" charset="-122"/>
              </a:rPr>
              <a:t>为我们目标干活！</a:t>
            </a:r>
            <a:r>
              <a:rPr lang="zh-CN" altLang="en-US" sz="4800" b="1" dirty="0">
                <a:solidFill>
                  <a:srgbClr val="0000FF"/>
                </a:solidFill>
                <a:latin typeface="Calibri" pitchFamily="34" charset="0"/>
                <a:ea typeface="微软雅黑" pitchFamily="34" charset="-122"/>
              </a:rPr>
              <a:t> </a:t>
            </a:r>
          </a:p>
        </p:txBody>
      </p:sp>
      <p:pic>
        <p:nvPicPr>
          <p:cNvPr id="122883" name="Picture 6" descr="0"/>
          <p:cNvPicPr>
            <a:picLocks noChangeAspect="1" noChangeArrowheads="1"/>
          </p:cNvPicPr>
          <p:nvPr/>
        </p:nvPicPr>
        <p:blipFill>
          <a:blip r:embed="rId3" cstate="print"/>
          <a:srcRect/>
          <a:stretch>
            <a:fillRect/>
          </a:stretch>
        </p:blipFill>
        <p:spPr bwMode="auto">
          <a:xfrm>
            <a:off x="8456629" y="1643050"/>
            <a:ext cx="3553617" cy="471490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a:grpSpLocks/>
          </p:cNvGrpSpPr>
          <p:nvPr/>
        </p:nvGrpSpPr>
        <p:grpSpPr bwMode="auto">
          <a:xfrm>
            <a:off x="266839" y="908051"/>
            <a:ext cx="11571490" cy="5638800"/>
            <a:chOff x="0" y="255"/>
            <a:chExt cx="7289" cy="3552"/>
          </a:xfrm>
        </p:grpSpPr>
        <p:sp>
          <p:nvSpPr>
            <p:cNvPr id="129026" name="AutoShape 2"/>
            <p:cNvSpPr>
              <a:spLocks noChangeArrowheads="1"/>
            </p:cNvSpPr>
            <p:nvPr/>
          </p:nvSpPr>
          <p:spPr bwMode="auto">
            <a:xfrm>
              <a:off x="2817" y="301"/>
              <a:ext cx="2370" cy="1248"/>
            </a:xfrm>
            <a:prstGeom prst="triangle">
              <a:avLst>
                <a:gd name="adj" fmla="val 50000"/>
              </a:avLst>
            </a:prstGeom>
            <a:gradFill rotWithShape="0">
              <a:gsLst>
                <a:gs pos="0">
                  <a:schemeClr val="bg1"/>
                </a:gs>
                <a:gs pos="100000">
                  <a:srgbClr val="CCFFFF"/>
                </a:gs>
              </a:gsLst>
              <a:lin ang="5400000" scaled="1"/>
            </a:gradFill>
            <a:ln w="9525">
              <a:solidFill>
                <a:schemeClr val="tx1"/>
              </a:solidFill>
              <a:miter lim="800000"/>
              <a:headEnd/>
              <a:tailEnd/>
            </a:ln>
          </p:spPr>
          <p:txBody>
            <a:bodyPr wrap="none" anchor="ctr"/>
            <a:lstStyle/>
            <a:p>
              <a:endParaRPr lang="zh-CN" altLang="en-US" sz="1800">
                <a:solidFill>
                  <a:prstClr val="black"/>
                </a:solidFill>
              </a:endParaRPr>
            </a:p>
          </p:txBody>
        </p:sp>
        <p:sp>
          <p:nvSpPr>
            <p:cNvPr id="129027" name="AutoShape 3"/>
            <p:cNvSpPr>
              <a:spLocks noChangeArrowheads="1"/>
            </p:cNvSpPr>
            <p:nvPr/>
          </p:nvSpPr>
          <p:spPr bwMode="auto">
            <a:xfrm>
              <a:off x="621" y="255"/>
              <a:ext cx="6668" cy="3552"/>
            </a:xfrm>
            <a:prstGeom prst="triangle">
              <a:avLst>
                <a:gd name="adj" fmla="val 50000"/>
              </a:avLst>
            </a:prstGeom>
            <a:solidFill>
              <a:srgbClr val="FFFFFF"/>
            </a:solidFill>
            <a:ln w="38100">
              <a:solidFill>
                <a:srgbClr val="008000"/>
              </a:solidFill>
              <a:miter lim="800000"/>
              <a:headEnd/>
              <a:tailEnd/>
            </a:ln>
          </p:spPr>
          <p:txBody>
            <a:bodyPr wrap="none" anchor="ctr"/>
            <a:lstStyle/>
            <a:p>
              <a:pPr algn="ctr" eaLnBrk="0" hangingPunct="0"/>
              <a:endParaRPr lang="zh-CN" altLang="en-US" sz="2400">
                <a:solidFill>
                  <a:srgbClr val="EEECE1"/>
                </a:solidFill>
                <a:latin typeface="Times New Roman" pitchFamily="18" charset="0"/>
              </a:endParaRPr>
            </a:p>
          </p:txBody>
        </p:sp>
        <p:grpSp>
          <p:nvGrpSpPr>
            <p:cNvPr id="3" name="Group 20"/>
            <p:cNvGrpSpPr>
              <a:grpSpLocks/>
            </p:cNvGrpSpPr>
            <p:nvPr/>
          </p:nvGrpSpPr>
          <p:grpSpPr bwMode="auto">
            <a:xfrm>
              <a:off x="0" y="877"/>
              <a:ext cx="6928" cy="2880"/>
              <a:chOff x="0" y="877"/>
              <a:chExt cx="6928" cy="2880"/>
            </a:xfrm>
          </p:grpSpPr>
          <p:sp>
            <p:nvSpPr>
              <p:cNvPr id="129029" name="Line 4"/>
              <p:cNvSpPr>
                <a:spLocks noChangeShapeType="1"/>
              </p:cNvSpPr>
              <p:nvPr/>
            </p:nvSpPr>
            <p:spPr bwMode="auto">
              <a:xfrm>
                <a:off x="2753" y="1589"/>
                <a:ext cx="2498" cy="0"/>
              </a:xfrm>
              <a:prstGeom prst="line">
                <a:avLst/>
              </a:prstGeom>
              <a:noFill/>
              <a:ln w="38100">
                <a:solidFill>
                  <a:srgbClr val="008000"/>
                </a:solidFill>
                <a:round/>
                <a:headEnd/>
                <a:tailEnd/>
              </a:ln>
            </p:spPr>
            <p:txBody>
              <a:bodyPr wrap="none" anchor="ctr"/>
              <a:lstStyle/>
              <a:p>
                <a:pPr algn="ctr" fontAlgn="ctr"/>
                <a:endParaRPr lang="zh-CN" altLang="en-US" sz="3600" b="1">
                  <a:solidFill>
                    <a:prstClr val="black"/>
                  </a:solidFill>
                  <a:latin typeface="微软雅黑" pitchFamily="34" charset="-122"/>
                </a:endParaRPr>
              </a:p>
            </p:txBody>
          </p:sp>
          <p:sp>
            <p:nvSpPr>
              <p:cNvPr id="129030" name="Line 5"/>
              <p:cNvSpPr>
                <a:spLocks noChangeShapeType="1"/>
              </p:cNvSpPr>
              <p:nvPr/>
            </p:nvSpPr>
            <p:spPr bwMode="auto">
              <a:xfrm>
                <a:off x="2177" y="2221"/>
                <a:ext cx="3602" cy="3"/>
              </a:xfrm>
              <a:prstGeom prst="line">
                <a:avLst/>
              </a:prstGeom>
              <a:noFill/>
              <a:ln w="38100">
                <a:solidFill>
                  <a:srgbClr val="008000"/>
                </a:solidFill>
                <a:round/>
                <a:headEnd/>
                <a:tailEnd/>
              </a:ln>
            </p:spPr>
            <p:txBody>
              <a:bodyPr wrap="none" anchor="ctr"/>
              <a:lstStyle/>
              <a:p>
                <a:pPr algn="ctr" fontAlgn="ctr"/>
                <a:endParaRPr lang="zh-CN" altLang="en-US" sz="3600" b="1">
                  <a:solidFill>
                    <a:prstClr val="black"/>
                  </a:solidFill>
                  <a:latin typeface="微软雅黑" pitchFamily="34" charset="-122"/>
                </a:endParaRPr>
              </a:p>
            </p:txBody>
          </p:sp>
          <p:sp>
            <p:nvSpPr>
              <p:cNvPr id="129031" name="Line 6"/>
              <p:cNvSpPr>
                <a:spLocks noChangeShapeType="1"/>
              </p:cNvSpPr>
              <p:nvPr/>
            </p:nvSpPr>
            <p:spPr bwMode="auto">
              <a:xfrm>
                <a:off x="1665" y="2797"/>
                <a:ext cx="4718" cy="16"/>
              </a:xfrm>
              <a:prstGeom prst="line">
                <a:avLst/>
              </a:prstGeom>
              <a:noFill/>
              <a:ln w="38100">
                <a:solidFill>
                  <a:srgbClr val="008000"/>
                </a:solidFill>
                <a:round/>
                <a:headEnd/>
                <a:tailEnd/>
              </a:ln>
            </p:spPr>
            <p:txBody>
              <a:bodyPr wrap="none" anchor="ctr"/>
              <a:lstStyle/>
              <a:p>
                <a:pPr algn="ctr" fontAlgn="ctr"/>
                <a:endParaRPr lang="zh-CN" altLang="en-US" sz="3600" b="1">
                  <a:solidFill>
                    <a:prstClr val="black"/>
                  </a:solidFill>
                  <a:latin typeface="微软雅黑" pitchFamily="34" charset="-122"/>
                </a:endParaRPr>
              </a:p>
            </p:txBody>
          </p:sp>
          <p:sp>
            <p:nvSpPr>
              <p:cNvPr id="129032" name="Line 7"/>
              <p:cNvSpPr>
                <a:spLocks noChangeShapeType="1"/>
              </p:cNvSpPr>
              <p:nvPr/>
            </p:nvSpPr>
            <p:spPr bwMode="auto">
              <a:xfrm>
                <a:off x="1153" y="3373"/>
                <a:ext cx="5775" cy="30"/>
              </a:xfrm>
              <a:prstGeom prst="line">
                <a:avLst/>
              </a:prstGeom>
              <a:noFill/>
              <a:ln w="38100">
                <a:solidFill>
                  <a:srgbClr val="008000"/>
                </a:solidFill>
                <a:round/>
                <a:headEnd/>
                <a:tailEnd/>
              </a:ln>
            </p:spPr>
            <p:txBody>
              <a:bodyPr wrap="none" anchor="ctr"/>
              <a:lstStyle/>
              <a:p>
                <a:pPr algn="ctr" fontAlgn="ctr"/>
                <a:endParaRPr lang="zh-CN" altLang="en-US" sz="3600" b="1">
                  <a:solidFill>
                    <a:prstClr val="black"/>
                  </a:solidFill>
                  <a:latin typeface="微软雅黑" pitchFamily="34" charset="-122"/>
                </a:endParaRPr>
              </a:p>
            </p:txBody>
          </p:sp>
          <p:sp>
            <p:nvSpPr>
              <p:cNvPr id="737288" name="Text Box 8"/>
              <p:cNvSpPr txBox="1">
                <a:spLocks noChangeArrowheads="1"/>
              </p:cNvSpPr>
              <p:nvPr/>
            </p:nvSpPr>
            <p:spPr bwMode="auto">
              <a:xfrm>
                <a:off x="3330" y="877"/>
                <a:ext cx="1537" cy="523"/>
              </a:xfrm>
              <a:prstGeom prst="rect">
                <a:avLst/>
              </a:prstGeom>
              <a:noFill/>
              <a:ln w="9525">
                <a:noFill/>
                <a:miter lim="800000"/>
                <a:headEnd/>
                <a:tailEnd/>
              </a:ln>
              <a:effectLst/>
            </p:spPr>
            <p:txBody>
              <a:bodyPr>
                <a:spAutoFit/>
              </a:bodyPr>
              <a:lstStyle/>
              <a:p>
                <a:pPr eaLnBrk="0" hangingPunct="0">
                  <a:defRPr/>
                </a:pPr>
                <a:r>
                  <a:rPr lang="zh-CN" altLang="en-US" sz="2400" b="1">
                    <a:solidFill>
                      <a:prstClr val="black"/>
                    </a:solidFill>
                    <a:effectLst>
                      <a:outerShdw blurRad="38100" dist="38100" dir="2700000" algn="tl">
                        <a:srgbClr val="C0C0C0"/>
                      </a:outerShdw>
                    </a:effectLst>
                    <a:latin typeface="Times New Roman" pitchFamily="18" charset="0"/>
                    <a:ea typeface="微软雅黑" pitchFamily="34" charset="-122"/>
                  </a:rPr>
                  <a:t>组织宗旨</a:t>
                </a:r>
              </a:p>
              <a:p>
                <a:pPr eaLnBrk="0" hangingPunct="0">
                  <a:defRPr/>
                </a:pPr>
                <a:r>
                  <a:rPr lang="zh-CN" altLang="en-US" sz="2400" b="1">
                    <a:solidFill>
                      <a:prstClr val="black"/>
                    </a:solidFill>
                    <a:effectLst>
                      <a:outerShdw blurRad="38100" dist="38100" dir="2700000" algn="tl">
                        <a:srgbClr val="C0C0C0"/>
                      </a:outerShdw>
                    </a:effectLst>
                    <a:latin typeface="Times New Roman" pitchFamily="18" charset="0"/>
                    <a:ea typeface="微软雅黑" pitchFamily="34" charset="-122"/>
                  </a:rPr>
                  <a:t>和使命</a:t>
                </a:r>
              </a:p>
            </p:txBody>
          </p:sp>
          <p:sp>
            <p:nvSpPr>
              <p:cNvPr id="737289" name="Text Box 9"/>
              <p:cNvSpPr txBox="1">
                <a:spLocks noChangeArrowheads="1"/>
              </p:cNvSpPr>
              <p:nvPr/>
            </p:nvSpPr>
            <p:spPr bwMode="auto">
              <a:xfrm>
                <a:off x="2813" y="1679"/>
                <a:ext cx="2368" cy="288"/>
              </a:xfrm>
              <a:prstGeom prst="rect">
                <a:avLst/>
              </a:prstGeom>
              <a:noFill/>
              <a:ln w="9525">
                <a:noFill/>
                <a:miter lim="800000"/>
                <a:headEnd/>
                <a:tailEnd/>
              </a:ln>
              <a:effectLst/>
            </p:spPr>
            <p:txBody>
              <a:bodyPr>
                <a:spAutoFit/>
              </a:bodyPr>
              <a:lstStyle/>
              <a:p>
                <a:pPr eaLnBrk="0" hangingPunct="0">
                  <a:defRPr/>
                </a:pPr>
                <a:r>
                  <a:rPr lang="zh-CN" altLang="en-US" sz="2400" b="1">
                    <a:solidFill>
                      <a:prstClr val="black"/>
                    </a:solidFill>
                    <a:effectLst>
                      <a:outerShdw blurRad="38100" dist="38100" dir="2700000" algn="tl">
                        <a:srgbClr val="C0C0C0"/>
                      </a:outerShdw>
                    </a:effectLst>
                    <a:latin typeface="Times New Roman" pitchFamily="18" charset="0"/>
                    <a:ea typeface="微软雅黑" pitchFamily="34" charset="-122"/>
                  </a:rPr>
                  <a:t>       战略目标         </a:t>
                </a:r>
                <a:endParaRPr lang="en-US" altLang="zh-CN" sz="2400" b="1">
                  <a:solidFill>
                    <a:prstClr val="black"/>
                  </a:solidFill>
                  <a:effectLst>
                    <a:outerShdw blurRad="38100" dist="38100" dir="2700000" algn="tl">
                      <a:srgbClr val="C0C0C0"/>
                    </a:outerShdw>
                  </a:effectLst>
                  <a:latin typeface="Times New Roman" pitchFamily="18" charset="0"/>
                  <a:ea typeface="微软雅黑" pitchFamily="34" charset="-122"/>
                </a:endParaRPr>
              </a:p>
            </p:txBody>
          </p:sp>
          <p:sp>
            <p:nvSpPr>
              <p:cNvPr id="737290" name="Text Box 10"/>
              <p:cNvSpPr txBox="1">
                <a:spLocks noChangeArrowheads="1"/>
              </p:cNvSpPr>
              <p:nvPr/>
            </p:nvSpPr>
            <p:spPr bwMode="auto">
              <a:xfrm>
                <a:off x="2625" y="2221"/>
                <a:ext cx="2687" cy="523"/>
              </a:xfrm>
              <a:prstGeom prst="rect">
                <a:avLst/>
              </a:prstGeom>
              <a:noFill/>
              <a:ln w="9525">
                <a:noFill/>
                <a:miter lim="800000"/>
                <a:headEnd/>
                <a:tailEnd/>
              </a:ln>
              <a:effectLst/>
            </p:spPr>
            <p:txBody>
              <a:bodyPr>
                <a:spAutoFit/>
              </a:bodyPr>
              <a:lstStyle/>
              <a:p>
                <a:pPr algn="ctr" eaLnBrk="0" hangingPunct="0">
                  <a:defRPr/>
                </a:pPr>
                <a:endParaRPr lang="zh-CN" altLang="en-US" sz="2400" b="1">
                  <a:solidFill>
                    <a:prstClr val="black"/>
                  </a:solidFill>
                  <a:effectLst>
                    <a:outerShdw blurRad="38100" dist="38100" dir="2700000" algn="tl">
                      <a:srgbClr val="C0C0C0"/>
                    </a:outerShdw>
                  </a:effectLst>
                  <a:latin typeface="微软雅黑" pitchFamily="34" charset="-122"/>
                  <a:ea typeface="微软雅黑" pitchFamily="34" charset="-122"/>
                </a:endParaRPr>
              </a:p>
              <a:p>
                <a:pPr algn="ctr" eaLnBrk="0" hangingPunct="0">
                  <a:defRPr/>
                </a:pPr>
                <a:r>
                  <a:rPr lang="zh-CN" altLang="en-US" sz="2400" b="1">
                    <a:solidFill>
                      <a:prstClr val="black"/>
                    </a:solidFill>
                    <a:effectLst>
                      <a:outerShdw blurRad="38100" dist="38100" dir="2700000" algn="tl">
                        <a:srgbClr val="C0C0C0"/>
                      </a:outerShdw>
                    </a:effectLst>
                    <a:latin typeface="微软雅黑" pitchFamily="34" charset="-122"/>
                    <a:ea typeface="微软雅黑" pitchFamily="34" charset="-122"/>
                  </a:rPr>
                  <a:t>多个具体目标</a:t>
                </a:r>
              </a:p>
            </p:txBody>
          </p:sp>
          <p:sp>
            <p:nvSpPr>
              <p:cNvPr id="737291" name="Text Box 11"/>
              <p:cNvSpPr txBox="1">
                <a:spLocks noChangeArrowheads="1"/>
              </p:cNvSpPr>
              <p:nvPr/>
            </p:nvSpPr>
            <p:spPr bwMode="auto">
              <a:xfrm>
                <a:off x="1793" y="2893"/>
                <a:ext cx="4290" cy="288"/>
              </a:xfrm>
              <a:prstGeom prst="rect">
                <a:avLst/>
              </a:prstGeom>
              <a:noFill/>
              <a:ln w="9525">
                <a:noFill/>
                <a:miter lim="800000"/>
                <a:headEnd/>
                <a:tailEnd/>
              </a:ln>
              <a:effectLst/>
            </p:spPr>
            <p:txBody>
              <a:bodyPr>
                <a:spAutoFit/>
              </a:bodyPr>
              <a:lstStyle/>
              <a:p>
                <a:pPr algn="ctr" eaLnBrk="0" hangingPunct="0">
                  <a:defRPr/>
                </a:pPr>
                <a:r>
                  <a:rPr lang="zh-CN" altLang="en-US" sz="2400">
                    <a:solidFill>
                      <a:prstClr val="black"/>
                    </a:solidFill>
                    <a:effectLst>
                      <a:outerShdw blurRad="38100" dist="38100" dir="2700000" algn="tl">
                        <a:srgbClr val="C0C0C0"/>
                      </a:outerShdw>
                    </a:effectLst>
                    <a:latin typeface="Times New Roman" pitchFamily="18" charset="0"/>
                    <a:ea typeface="微软雅黑" pitchFamily="34" charset="-122"/>
                  </a:rPr>
                  <a:t>（</a:t>
                </a:r>
                <a:r>
                  <a:rPr lang="zh-CN" altLang="en-US" sz="2400" b="1">
                    <a:solidFill>
                      <a:prstClr val="black"/>
                    </a:solidFill>
                    <a:effectLst>
                      <a:outerShdw blurRad="38100" dist="38100" dir="2700000" algn="tl">
                        <a:srgbClr val="C0C0C0"/>
                      </a:outerShdw>
                    </a:effectLst>
                    <a:latin typeface="Times New Roman" pitchFamily="18" charset="0"/>
                    <a:ea typeface="微软雅黑" pitchFamily="34" charset="-122"/>
                  </a:rPr>
                  <a:t>分公司）部门目标</a:t>
                </a:r>
              </a:p>
            </p:txBody>
          </p:sp>
          <p:sp>
            <p:nvSpPr>
              <p:cNvPr id="737292" name="Text Box 12"/>
              <p:cNvSpPr txBox="1">
                <a:spLocks noChangeArrowheads="1"/>
              </p:cNvSpPr>
              <p:nvPr/>
            </p:nvSpPr>
            <p:spPr bwMode="auto">
              <a:xfrm>
                <a:off x="1921" y="3469"/>
                <a:ext cx="4098" cy="288"/>
              </a:xfrm>
              <a:prstGeom prst="rect">
                <a:avLst/>
              </a:prstGeom>
              <a:noFill/>
              <a:ln w="9525">
                <a:noFill/>
                <a:miter lim="800000"/>
                <a:headEnd/>
                <a:tailEnd/>
              </a:ln>
              <a:effectLst/>
            </p:spPr>
            <p:txBody>
              <a:bodyPr>
                <a:spAutoFit/>
              </a:bodyPr>
              <a:lstStyle/>
              <a:p>
                <a:pPr algn="ctr" eaLnBrk="0" hangingPunct="0">
                  <a:defRPr/>
                </a:pPr>
                <a:r>
                  <a:rPr lang="zh-CN" altLang="en-US" sz="2400" b="1">
                    <a:solidFill>
                      <a:prstClr val="black"/>
                    </a:solidFill>
                    <a:effectLst>
                      <a:outerShdw blurRad="38100" dist="38100" dir="2700000" algn="tl">
                        <a:srgbClr val="C0C0C0"/>
                      </a:outerShdw>
                    </a:effectLst>
                    <a:latin typeface="Times New Roman" pitchFamily="18" charset="0"/>
                    <a:ea typeface="微软雅黑" pitchFamily="34" charset="-122"/>
                  </a:rPr>
                  <a:t>组织成员个人的目标</a:t>
                </a:r>
              </a:p>
            </p:txBody>
          </p:sp>
          <p:sp>
            <p:nvSpPr>
              <p:cNvPr id="129038" name="AutoShape 14"/>
              <p:cNvSpPr>
                <a:spLocks/>
              </p:cNvSpPr>
              <p:nvPr/>
            </p:nvSpPr>
            <p:spPr bwMode="auto">
              <a:xfrm>
                <a:off x="1857" y="1069"/>
                <a:ext cx="640" cy="1344"/>
              </a:xfrm>
              <a:prstGeom prst="leftBrace">
                <a:avLst>
                  <a:gd name="adj1" fmla="val 17500"/>
                  <a:gd name="adj2" fmla="val 50000"/>
                </a:avLst>
              </a:prstGeom>
              <a:noFill/>
              <a:ln w="28575">
                <a:solidFill>
                  <a:srgbClr val="008000"/>
                </a:solidFill>
                <a:round/>
                <a:headEnd/>
                <a:tailEnd/>
              </a:ln>
            </p:spPr>
            <p:txBody>
              <a:bodyPr wrap="none" anchor="ctr"/>
              <a:lstStyle/>
              <a:p>
                <a:pPr algn="ctr"/>
                <a:endParaRPr lang="zh-CN" altLang="en-US" sz="1800">
                  <a:solidFill>
                    <a:srgbClr val="339933"/>
                  </a:solidFill>
                </a:endParaRPr>
              </a:p>
            </p:txBody>
          </p:sp>
          <p:sp>
            <p:nvSpPr>
              <p:cNvPr id="129039" name="AutoShape 15"/>
              <p:cNvSpPr>
                <a:spLocks/>
              </p:cNvSpPr>
              <p:nvPr/>
            </p:nvSpPr>
            <p:spPr bwMode="auto">
              <a:xfrm>
                <a:off x="1281" y="2125"/>
                <a:ext cx="768" cy="1152"/>
              </a:xfrm>
              <a:prstGeom prst="leftBrace">
                <a:avLst>
                  <a:gd name="adj1" fmla="val 12500"/>
                  <a:gd name="adj2" fmla="val 50000"/>
                </a:avLst>
              </a:prstGeom>
              <a:noFill/>
              <a:ln w="28575">
                <a:solidFill>
                  <a:srgbClr val="008000"/>
                </a:solidFill>
                <a:round/>
                <a:headEnd/>
                <a:tailEnd/>
              </a:ln>
            </p:spPr>
            <p:txBody>
              <a:bodyPr wrap="none" anchor="ctr"/>
              <a:lstStyle/>
              <a:p>
                <a:endParaRPr lang="zh-CN" altLang="en-US" sz="1800">
                  <a:solidFill>
                    <a:prstClr val="black"/>
                  </a:solidFill>
                </a:endParaRPr>
              </a:p>
            </p:txBody>
          </p:sp>
          <p:sp>
            <p:nvSpPr>
              <p:cNvPr id="129040" name="AutoShape 16"/>
              <p:cNvSpPr>
                <a:spLocks/>
              </p:cNvSpPr>
              <p:nvPr/>
            </p:nvSpPr>
            <p:spPr bwMode="auto">
              <a:xfrm>
                <a:off x="704" y="3037"/>
                <a:ext cx="641" cy="720"/>
              </a:xfrm>
              <a:prstGeom prst="leftBrace">
                <a:avLst>
                  <a:gd name="adj1" fmla="val 9360"/>
                  <a:gd name="adj2" fmla="val 50000"/>
                </a:avLst>
              </a:prstGeom>
              <a:noFill/>
              <a:ln w="28575">
                <a:solidFill>
                  <a:srgbClr val="006600"/>
                </a:solidFill>
                <a:round/>
                <a:headEnd/>
                <a:tailEnd/>
              </a:ln>
            </p:spPr>
            <p:txBody>
              <a:bodyPr wrap="none" anchor="ctr"/>
              <a:lstStyle/>
              <a:p>
                <a:endParaRPr lang="zh-CN" altLang="en-US" sz="1800">
                  <a:solidFill>
                    <a:prstClr val="black"/>
                  </a:solidFill>
                </a:endParaRPr>
              </a:p>
            </p:txBody>
          </p:sp>
          <p:sp>
            <p:nvSpPr>
              <p:cNvPr id="737297" name="Text Box 17"/>
              <p:cNvSpPr txBox="1">
                <a:spLocks noChangeArrowheads="1"/>
              </p:cNvSpPr>
              <p:nvPr/>
            </p:nvSpPr>
            <p:spPr bwMode="auto">
              <a:xfrm>
                <a:off x="192" y="1549"/>
                <a:ext cx="1985" cy="288"/>
              </a:xfrm>
              <a:prstGeom prst="rect">
                <a:avLst/>
              </a:prstGeom>
              <a:noFill/>
              <a:ln w="9525">
                <a:noFill/>
                <a:miter lim="800000"/>
                <a:headEnd/>
                <a:tailEnd/>
              </a:ln>
              <a:effectLst/>
            </p:spPr>
            <p:txBody>
              <a:bodyPr>
                <a:spAutoFit/>
              </a:bodyPr>
              <a:lstStyle/>
              <a:p>
                <a:pPr>
                  <a:spcBef>
                    <a:spcPct val="50000"/>
                  </a:spcBef>
                  <a:defRPr/>
                </a:pPr>
                <a:r>
                  <a:rPr lang="zh-CN" altLang="en-US" sz="2400" b="1">
                    <a:solidFill>
                      <a:srgbClr val="339933"/>
                    </a:solidFill>
                    <a:effectLst>
                      <a:outerShdw blurRad="38100" dist="38100" dir="2700000" algn="tl">
                        <a:srgbClr val="C0C0C0"/>
                      </a:outerShdw>
                    </a:effectLst>
                    <a:latin typeface="Times New Roman" pitchFamily="18" charset="0"/>
                    <a:ea typeface="黑体" pitchFamily="49" charset="-122"/>
                  </a:rPr>
                  <a:t>高层管理人员</a:t>
                </a:r>
              </a:p>
            </p:txBody>
          </p:sp>
          <p:sp>
            <p:nvSpPr>
              <p:cNvPr id="737298" name="Text Box 18"/>
              <p:cNvSpPr txBox="1">
                <a:spLocks noChangeArrowheads="1"/>
              </p:cNvSpPr>
              <p:nvPr/>
            </p:nvSpPr>
            <p:spPr bwMode="auto">
              <a:xfrm>
                <a:off x="384" y="2413"/>
                <a:ext cx="1025" cy="523"/>
              </a:xfrm>
              <a:prstGeom prst="rect">
                <a:avLst/>
              </a:prstGeom>
              <a:noFill/>
              <a:ln w="9525">
                <a:noFill/>
                <a:miter lim="800000"/>
                <a:headEnd/>
                <a:tailEnd/>
              </a:ln>
              <a:effectLst/>
            </p:spPr>
            <p:txBody>
              <a:bodyPr>
                <a:spAutoFit/>
              </a:bodyPr>
              <a:lstStyle/>
              <a:p>
                <a:pPr>
                  <a:spcBef>
                    <a:spcPct val="50000"/>
                  </a:spcBef>
                  <a:defRPr/>
                </a:pPr>
                <a:r>
                  <a:rPr lang="zh-CN" altLang="en-US" sz="2400" b="1">
                    <a:solidFill>
                      <a:srgbClr val="339933"/>
                    </a:solidFill>
                    <a:effectLst>
                      <a:outerShdw blurRad="38100" dist="38100" dir="2700000" algn="tl">
                        <a:srgbClr val="C0C0C0"/>
                      </a:outerShdw>
                    </a:effectLst>
                    <a:latin typeface="Times New Roman" pitchFamily="18" charset="0"/>
                    <a:ea typeface="黑体" pitchFamily="49" charset="-122"/>
                  </a:rPr>
                  <a:t>中层管理人员</a:t>
                </a:r>
              </a:p>
            </p:txBody>
          </p:sp>
          <p:sp>
            <p:nvSpPr>
              <p:cNvPr id="737299" name="Text Box 19"/>
              <p:cNvSpPr txBox="1">
                <a:spLocks noChangeArrowheads="1"/>
              </p:cNvSpPr>
              <p:nvPr/>
            </p:nvSpPr>
            <p:spPr bwMode="auto">
              <a:xfrm>
                <a:off x="0" y="3181"/>
                <a:ext cx="768" cy="523"/>
              </a:xfrm>
              <a:prstGeom prst="rect">
                <a:avLst/>
              </a:prstGeom>
              <a:noFill/>
              <a:ln w="9525">
                <a:noFill/>
                <a:miter lim="800000"/>
                <a:headEnd/>
                <a:tailEnd/>
              </a:ln>
              <a:effectLst/>
            </p:spPr>
            <p:txBody>
              <a:bodyPr>
                <a:spAutoFit/>
              </a:bodyPr>
              <a:lstStyle/>
              <a:p>
                <a:pPr>
                  <a:spcBef>
                    <a:spcPct val="50000"/>
                  </a:spcBef>
                  <a:defRPr/>
                </a:pPr>
                <a:r>
                  <a:rPr lang="zh-CN" altLang="en-US" sz="2400" b="1">
                    <a:solidFill>
                      <a:srgbClr val="339933"/>
                    </a:solidFill>
                    <a:effectLst>
                      <a:outerShdw blurRad="38100" dist="38100" dir="2700000" algn="tl">
                        <a:srgbClr val="C0C0C0"/>
                      </a:outerShdw>
                    </a:effectLst>
                    <a:latin typeface="Times New Roman" pitchFamily="18" charset="0"/>
                    <a:ea typeface="黑体" pitchFamily="49" charset="-122"/>
                  </a:rPr>
                  <a:t>基层管理人员</a:t>
                </a:r>
              </a:p>
            </p:txBody>
          </p:sp>
        </p:grpSp>
      </p:grpSp>
      <p:sp>
        <p:nvSpPr>
          <p:cNvPr id="21" name="Rectangle 2"/>
          <p:cNvSpPr>
            <a:spLocks noChangeArrowheads="1"/>
          </p:cNvSpPr>
          <p:nvPr/>
        </p:nvSpPr>
        <p:spPr bwMode="auto">
          <a:xfrm>
            <a:off x="884201" y="285728"/>
            <a:ext cx="9970457" cy="641350"/>
          </a:xfrm>
          <a:prstGeom prst="rect">
            <a:avLst/>
          </a:prstGeom>
          <a:noFill/>
          <a:ln w="9525" algn="ctr">
            <a:noFill/>
            <a:miter lim="800000"/>
            <a:headEnd/>
            <a:tailEnd/>
          </a:ln>
        </p:spPr>
        <p:txBody>
          <a:bodyPr/>
          <a:lstStyle/>
          <a:p>
            <a:pPr algn="ctr" eaLnBrk="0" hangingPunct="0"/>
            <a:r>
              <a:rPr lang="zh-CN" altLang="en-US" sz="4400" b="1" dirty="0" smtClean="0">
                <a:solidFill>
                  <a:srgbClr val="0000FF"/>
                </a:solidFill>
                <a:latin typeface="Calibri" pitchFamily="34" charset="0"/>
                <a:ea typeface="微软雅黑" pitchFamily="34" charset="-122"/>
              </a:rPr>
              <a:t>目标管理</a:t>
            </a:r>
            <a:endParaRPr lang="zh-CN" altLang="en-US" sz="4400" b="1" dirty="0">
              <a:solidFill>
                <a:srgbClr val="0000FF"/>
              </a:solidFill>
              <a:latin typeface="Calibri" pitchFamily="34" charset="0"/>
              <a:ea typeface="微软雅黑" pitchFamily="34" charset="-122"/>
            </a:endParaRPr>
          </a:p>
        </p:txBody>
      </p:sp>
    </p:spTree>
  </p:cSld>
  <p:clrMapOvr>
    <a:masterClrMapping/>
  </p:clrMapOvr>
  <p:transition>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noChangeArrowheads="1"/>
          </p:cNvSpPr>
          <p:nvPr>
            <p:ph type="title" idx="4294967295"/>
          </p:nvPr>
        </p:nvSpPr>
        <p:spPr>
          <a:xfrm>
            <a:off x="3265602" y="3717925"/>
            <a:ext cx="6147884" cy="641350"/>
          </a:xfrm>
          <a:prstGeom prst="rect">
            <a:avLst/>
          </a:prstGeom>
        </p:spPr>
        <p:txBody>
          <a:bodyPr/>
          <a:lstStyle/>
          <a:p>
            <a:r>
              <a:rPr lang="zh-CN" altLang="en-US" sz="3600" b="1" smtClean="0">
                <a:solidFill>
                  <a:schemeClr val="hlink"/>
                </a:solidFill>
                <a:ea typeface="微软雅黑" pitchFamily="34" charset="-122"/>
              </a:rPr>
              <a:t>目标管理流程图</a:t>
            </a:r>
          </a:p>
        </p:txBody>
      </p:sp>
      <p:grpSp>
        <p:nvGrpSpPr>
          <p:cNvPr id="2" name="Group 3"/>
          <p:cNvGrpSpPr>
            <a:grpSpLocks/>
          </p:cNvGrpSpPr>
          <p:nvPr/>
        </p:nvGrpSpPr>
        <p:grpSpPr bwMode="auto">
          <a:xfrm>
            <a:off x="671333" y="1557338"/>
            <a:ext cx="11527017" cy="5084762"/>
            <a:chOff x="576" y="1434"/>
            <a:chExt cx="4382" cy="1542"/>
          </a:xfrm>
        </p:grpSpPr>
        <p:sp>
          <p:nvSpPr>
            <p:cNvPr id="141315" name="Rectangle 4"/>
            <p:cNvSpPr>
              <a:spLocks noChangeArrowheads="1"/>
            </p:cNvSpPr>
            <p:nvPr/>
          </p:nvSpPr>
          <p:spPr bwMode="auto">
            <a:xfrm>
              <a:off x="2163" y="1434"/>
              <a:ext cx="1162" cy="544"/>
            </a:xfrm>
            <a:prstGeom prst="rect">
              <a:avLst/>
            </a:prstGeom>
            <a:solidFill>
              <a:srgbClr val="FFFF00"/>
            </a:solidFill>
            <a:ln w="9525">
              <a:solidFill>
                <a:srgbClr val="000000"/>
              </a:solidFill>
              <a:miter lim="800000"/>
              <a:headEnd/>
              <a:tailEnd/>
            </a:ln>
          </p:spPr>
          <p:txBody>
            <a:bodyPr/>
            <a:lstStyle/>
            <a:p>
              <a:pPr algn="just" eaLnBrk="0" hangingPunct="0">
                <a:lnSpc>
                  <a:spcPct val="120000"/>
                </a:lnSpc>
              </a:pPr>
              <a:r>
                <a:rPr lang="zh-CN" altLang="en-US" sz="2400" b="1">
                  <a:solidFill>
                    <a:prstClr val="black"/>
                  </a:solidFill>
                  <a:latin typeface="Times New Roman" pitchFamily="18" charset="0"/>
                  <a:ea typeface="微软雅黑" pitchFamily="34" charset="-122"/>
                </a:rPr>
                <a:t>制定分目标</a:t>
              </a:r>
            </a:p>
            <a:p>
              <a:pPr algn="just" eaLnBrk="0" hangingPunct="0">
                <a:lnSpc>
                  <a:spcPct val="120000"/>
                </a:lnSpc>
              </a:pPr>
              <a:r>
                <a:rPr lang="zh-CN" altLang="en-US" sz="2400" b="1">
                  <a:solidFill>
                    <a:prstClr val="black"/>
                  </a:solidFill>
                  <a:latin typeface="Times New Roman" pitchFamily="18" charset="0"/>
                  <a:ea typeface="微软雅黑" pitchFamily="34" charset="-122"/>
                </a:rPr>
                <a:t>工作目标、工作期限量化准则、管理方案</a:t>
              </a:r>
            </a:p>
          </p:txBody>
        </p:sp>
        <p:sp>
          <p:nvSpPr>
            <p:cNvPr id="141316" name="Rectangle 5"/>
            <p:cNvSpPr>
              <a:spLocks noChangeArrowheads="1"/>
            </p:cNvSpPr>
            <p:nvPr/>
          </p:nvSpPr>
          <p:spPr bwMode="auto">
            <a:xfrm>
              <a:off x="3796" y="1434"/>
              <a:ext cx="1162" cy="544"/>
            </a:xfrm>
            <a:prstGeom prst="rect">
              <a:avLst/>
            </a:prstGeom>
            <a:solidFill>
              <a:srgbClr val="FFFF00"/>
            </a:solidFill>
            <a:ln w="9525">
              <a:solidFill>
                <a:srgbClr val="000000"/>
              </a:solidFill>
              <a:miter lim="800000"/>
              <a:headEnd/>
              <a:tailEnd/>
            </a:ln>
          </p:spPr>
          <p:txBody>
            <a:bodyPr/>
            <a:lstStyle/>
            <a:p>
              <a:pPr eaLnBrk="0" hangingPunct="0">
                <a:lnSpc>
                  <a:spcPct val="135000"/>
                </a:lnSpc>
              </a:pPr>
              <a:r>
                <a:rPr lang="zh-CN" altLang="en-US" sz="2400" b="1">
                  <a:solidFill>
                    <a:prstClr val="black"/>
                  </a:solidFill>
                  <a:latin typeface="Times New Roman" pitchFamily="18" charset="0"/>
                  <a:ea typeface="微软雅黑" pitchFamily="34" charset="-122"/>
                </a:rPr>
                <a:t>落实实施管理方案和制定绩效考核制度</a:t>
              </a:r>
            </a:p>
          </p:txBody>
        </p:sp>
        <p:sp>
          <p:nvSpPr>
            <p:cNvPr id="141317" name="Rectangle 6"/>
            <p:cNvSpPr>
              <a:spLocks noChangeArrowheads="1"/>
            </p:cNvSpPr>
            <p:nvPr/>
          </p:nvSpPr>
          <p:spPr bwMode="auto">
            <a:xfrm>
              <a:off x="576" y="1434"/>
              <a:ext cx="1162" cy="544"/>
            </a:xfrm>
            <a:prstGeom prst="rect">
              <a:avLst/>
            </a:prstGeom>
            <a:solidFill>
              <a:srgbClr val="FFFF00"/>
            </a:solidFill>
            <a:ln w="9525">
              <a:solidFill>
                <a:srgbClr val="000000"/>
              </a:solidFill>
              <a:miter lim="800000"/>
              <a:headEnd/>
              <a:tailEnd/>
            </a:ln>
          </p:spPr>
          <p:txBody>
            <a:bodyPr/>
            <a:lstStyle/>
            <a:p>
              <a:endParaRPr lang="zh-CN" altLang="en-US" sz="2400" b="1">
                <a:solidFill>
                  <a:srgbClr val="1F497D"/>
                </a:solidFill>
                <a:latin typeface="Times New Roman" pitchFamily="18" charset="0"/>
                <a:ea typeface="微软雅黑" pitchFamily="34" charset="-122"/>
              </a:endParaRPr>
            </a:p>
            <a:p>
              <a:r>
                <a:rPr lang="zh-CN" altLang="en-US" sz="2400" b="1">
                  <a:solidFill>
                    <a:srgbClr val="1F497D"/>
                  </a:solidFill>
                  <a:latin typeface="Times New Roman" pitchFamily="18" charset="0"/>
                  <a:ea typeface="微软雅黑" pitchFamily="34" charset="-122"/>
                </a:rPr>
                <a:t>         </a:t>
              </a:r>
              <a:r>
                <a:rPr lang="zh-CN" altLang="en-US" sz="3200" b="1">
                  <a:solidFill>
                    <a:srgbClr val="FF0000"/>
                  </a:solidFill>
                  <a:latin typeface="Times New Roman" pitchFamily="18" charset="0"/>
                  <a:ea typeface="微软雅黑" pitchFamily="34" charset="-122"/>
                </a:rPr>
                <a:t>设立</a:t>
              </a:r>
            </a:p>
            <a:p>
              <a:r>
                <a:rPr lang="zh-CN" altLang="en-US" sz="3200" b="1">
                  <a:solidFill>
                    <a:srgbClr val="FF0000"/>
                  </a:solidFill>
                  <a:latin typeface="Times New Roman" pitchFamily="18" charset="0"/>
                  <a:ea typeface="微软雅黑" pitchFamily="34" charset="-122"/>
                </a:rPr>
                <a:t>    总目标</a:t>
              </a:r>
            </a:p>
          </p:txBody>
        </p:sp>
        <p:sp>
          <p:nvSpPr>
            <p:cNvPr id="141318" name="Rectangle 7"/>
            <p:cNvSpPr>
              <a:spLocks noChangeArrowheads="1"/>
            </p:cNvSpPr>
            <p:nvPr/>
          </p:nvSpPr>
          <p:spPr bwMode="auto">
            <a:xfrm>
              <a:off x="576" y="2432"/>
              <a:ext cx="1162" cy="544"/>
            </a:xfrm>
            <a:prstGeom prst="rect">
              <a:avLst/>
            </a:prstGeom>
            <a:solidFill>
              <a:srgbClr val="FFFF00"/>
            </a:solidFill>
            <a:ln w="9525">
              <a:solidFill>
                <a:srgbClr val="000000"/>
              </a:solidFill>
              <a:miter lim="800000"/>
              <a:headEnd/>
              <a:tailEnd/>
            </a:ln>
          </p:spPr>
          <p:txBody>
            <a:bodyPr/>
            <a:lstStyle/>
            <a:p>
              <a:endParaRPr lang="zh-CN" altLang="en-US" sz="2400" b="1">
                <a:solidFill>
                  <a:srgbClr val="1F497D"/>
                </a:solidFill>
                <a:latin typeface="Times New Roman" pitchFamily="18" charset="0"/>
                <a:ea typeface="微软雅黑" pitchFamily="34" charset="-122"/>
              </a:endParaRPr>
            </a:p>
            <a:p>
              <a:r>
                <a:rPr lang="zh-CN" altLang="en-US" sz="2800" b="1">
                  <a:solidFill>
                    <a:srgbClr val="FF0000"/>
                  </a:solidFill>
                  <a:latin typeface="Times New Roman" pitchFamily="18" charset="0"/>
                  <a:ea typeface="微软雅黑" pitchFamily="34" charset="-122"/>
                </a:rPr>
                <a:t>降低成本，</a:t>
              </a:r>
            </a:p>
            <a:p>
              <a:r>
                <a:rPr lang="zh-CN" altLang="en-US" sz="2800" b="1">
                  <a:solidFill>
                    <a:srgbClr val="FF0000"/>
                  </a:solidFill>
                  <a:latin typeface="Times New Roman" pitchFamily="18" charset="0"/>
                  <a:ea typeface="微软雅黑" pitchFamily="34" charset="-122"/>
                </a:rPr>
                <a:t>提升经营绩效</a:t>
              </a:r>
            </a:p>
          </p:txBody>
        </p:sp>
        <p:sp>
          <p:nvSpPr>
            <p:cNvPr id="141319" name="Rectangle 8"/>
            <p:cNvSpPr>
              <a:spLocks noChangeArrowheads="1"/>
            </p:cNvSpPr>
            <p:nvPr/>
          </p:nvSpPr>
          <p:spPr bwMode="auto">
            <a:xfrm>
              <a:off x="2163" y="2387"/>
              <a:ext cx="1162" cy="544"/>
            </a:xfrm>
            <a:prstGeom prst="rect">
              <a:avLst/>
            </a:prstGeom>
            <a:solidFill>
              <a:srgbClr val="FFFF00"/>
            </a:solidFill>
            <a:ln w="9525">
              <a:solidFill>
                <a:srgbClr val="000000"/>
              </a:solidFill>
              <a:miter lim="800000"/>
              <a:headEnd/>
              <a:tailEnd/>
            </a:ln>
          </p:spPr>
          <p:txBody>
            <a:bodyPr/>
            <a:lstStyle/>
            <a:p>
              <a:pPr>
                <a:lnSpc>
                  <a:spcPct val="120000"/>
                </a:lnSpc>
              </a:pPr>
              <a:r>
                <a:rPr lang="zh-CN" altLang="en-US" sz="2400" b="1">
                  <a:solidFill>
                    <a:prstClr val="black"/>
                  </a:solidFill>
                  <a:latin typeface="Times New Roman" pitchFamily="18" charset="0"/>
                  <a:ea typeface="微软雅黑" pitchFamily="34" charset="-122"/>
                </a:rPr>
                <a:t>跟踪检查与审核，分析目标未实现原因及提出改善方案</a:t>
              </a:r>
            </a:p>
          </p:txBody>
        </p:sp>
        <p:sp>
          <p:nvSpPr>
            <p:cNvPr id="141320" name="Rectangle 9"/>
            <p:cNvSpPr>
              <a:spLocks noChangeArrowheads="1"/>
            </p:cNvSpPr>
            <p:nvPr/>
          </p:nvSpPr>
          <p:spPr bwMode="auto">
            <a:xfrm>
              <a:off x="3796" y="2387"/>
              <a:ext cx="1162" cy="544"/>
            </a:xfrm>
            <a:prstGeom prst="rect">
              <a:avLst/>
            </a:prstGeom>
            <a:solidFill>
              <a:srgbClr val="FFFF00"/>
            </a:solidFill>
            <a:ln w="9525">
              <a:solidFill>
                <a:srgbClr val="000000"/>
              </a:solidFill>
              <a:miter lim="800000"/>
              <a:headEnd/>
              <a:tailEnd/>
            </a:ln>
          </p:spPr>
          <p:txBody>
            <a:bodyPr/>
            <a:lstStyle/>
            <a:p>
              <a:pPr algn="ctr"/>
              <a:endParaRPr lang="zh-CN" altLang="en-US" sz="1600">
                <a:solidFill>
                  <a:srgbClr val="FF0000"/>
                </a:solidFill>
                <a:latin typeface="Tahoma" pitchFamily="34" charset="0"/>
              </a:endParaRPr>
            </a:p>
            <a:p>
              <a:pPr algn="ctr"/>
              <a:endParaRPr lang="zh-CN" altLang="en-US" sz="2400" b="1">
                <a:solidFill>
                  <a:srgbClr val="1F497D"/>
                </a:solidFill>
                <a:latin typeface="Times New Roman" pitchFamily="18" charset="0"/>
                <a:ea typeface="微软雅黑" pitchFamily="34" charset="-122"/>
              </a:endParaRPr>
            </a:p>
            <a:p>
              <a:pPr algn="ctr"/>
              <a:r>
                <a:rPr lang="zh-CN" altLang="en-US" sz="2800" b="1">
                  <a:solidFill>
                    <a:srgbClr val="FF0000"/>
                  </a:solidFill>
                  <a:latin typeface="Times New Roman" pitchFamily="18" charset="0"/>
                  <a:ea typeface="微软雅黑" pitchFamily="34" charset="-122"/>
                </a:rPr>
                <a:t>考核管理</a:t>
              </a:r>
            </a:p>
            <a:p>
              <a:pPr algn="ctr"/>
              <a:r>
                <a:rPr lang="zh-CN" altLang="en-US" sz="2800" b="1">
                  <a:solidFill>
                    <a:srgbClr val="FF0000"/>
                  </a:solidFill>
                  <a:latin typeface="Times New Roman" pitchFamily="18" charset="0"/>
                  <a:ea typeface="微软雅黑" pitchFamily="34" charset="-122"/>
                </a:rPr>
                <a:t>绩效</a:t>
              </a:r>
            </a:p>
          </p:txBody>
        </p:sp>
        <p:sp>
          <p:nvSpPr>
            <p:cNvPr id="141321" name="AutoShape 10"/>
            <p:cNvSpPr>
              <a:spLocks noChangeArrowheads="1"/>
            </p:cNvSpPr>
            <p:nvPr/>
          </p:nvSpPr>
          <p:spPr bwMode="auto">
            <a:xfrm>
              <a:off x="1755" y="1661"/>
              <a:ext cx="408" cy="182"/>
            </a:xfrm>
            <a:prstGeom prst="rightArrow">
              <a:avLst>
                <a:gd name="adj1" fmla="val 50000"/>
                <a:gd name="adj2" fmla="val 56044"/>
              </a:avLst>
            </a:prstGeom>
            <a:solidFill>
              <a:schemeClr val="tx2"/>
            </a:solidFill>
            <a:ln w="9525">
              <a:solidFill>
                <a:schemeClr val="tx1"/>
              </a:solidFill>
              <a:miter lim="800000"/>
              <a:headEnd/>
              <a:tailEnd/>
            </a:ln>
          </p:spPr>
          <p:txBody>
            <a:bodyPr wrap="none" anchor="ctr"/>
            <a:lstStyle/>
            <a:p>
              <a:pPr algn="ctr"/>
              <a:endParaRPr lang="zh-CN" altLang="en-US" sz="1800">
                <a:solidFill>
                  <a:srgbClr val="800080"/>
                </a:solidFill>
                <a:latin typeface="Tahoma" pitchFamily="34" charset="0"/>
              </a:endParaRPr>
            </a:p>
          </p:txBody>
        </p:sp>
        <p:sp>
          <p:nvSpPr>
            <p:cNvPr id="141322" name="AutoShape 11"/>
            <p:cNvSpPr>
              <a:spLocks noChangeArrowheads="1"/>
            </p:cNvSpPr>
            <p:nvPr/>
          </p:nvSpPr>
          <p:spPr bwMode="auto">
            <a:xfrm>
              <a:off x="3342" y="1616"/>
              <a:ext cx="454" cy="181"/>
            </a:xfrm>
            <a:prstGeom prst="rightArrow">
              <a:avLst>
                <a:gd name="adj1" fmla="val 50000"/>
                <a:gd name="adj2" fmla="val 62707"/>
              </a:avLst>
            </a:prstGeom>
            <a:solidFill>
              <a:schemeClr val="tx2"/>
            </a:solidFill>
            <a:ln w="9525">
              <a:solidFill>
                <a:schemeClr val="tx1"/>
              </a:solidFill>
              <a:miter lim="800000"/>
              <a:headEnd/>
              <a:tailEnd/>
            </a:ln>
          </p:spPr>
          <p:txBody>
            <a:bodyPr wrap="none" anchor="ctr"/>
            <a:lstStyle/>
            <a:p>
              <a:pPr algn="ctr"/>
              <a:endParaRPr lang="zh-CN" altLang="en-US" sz="1800">
                <a:solidFill>
                  <a:srgbClr val="800080"/>
                </a:solidFill>
                <a:latin typeface="Tahoma" pitchFamily="34" charset="0"/>
              </a:endParaRPr>
            </a:p>
          </p:txBody>
        </p:sp>
        <p:sp>
          <p:nvSpPr>
            <p:cNvPr id="141323" name="AutoShape 12"/>
            <p:cNvSpPr>
              <a:spLocks noChangeArrowheads="1"/>
            </p:cNvSpPr>
            <p:nvPr/>
          </p:nvSpPr>
          <p:spPr bwMode="auto">
            <a:xfrm rot="10800000">
              <a:off x="3342" y="2568"/>
              <a:ext cx="454" cy="182"/>
            </a:xfrm>
            <a:prstGeom prst="rightArrow">
              <a:avLst>
                <a:gd name="adj1" fmla="val 50000"/>
                <a:gd name="adj2" fmla="val 62363"/>
              </a:avLst>
            </a:prstGeom>
            <a:solidFill>
              <a:schemeClr val="tx2"/>
            </a:solidFill>
            <a:ln w="9525">
              <a:solidFill>
                <a:schemeClr val="tx1"/>
              </a:solidFill>
              <a:miter lim="800000"/>
              <a:headEnd/>
              <a:tailEnd/>
            </a:ln>
          </p:spPr>
          <p:txBody>
            <a:bodyPr rot="10800000" wrap="none" anchor="ctr"/>
            <a:lstStyle/>
            <a:p>
              <a:pPr algn="ctr"/>
              <a:endParaRPr lang="zh-CN" altLang="en-US" sz="1800">
                <a:solidFill>
                  <a:srgbClr val="800080"/>
                </a:solidFill>
                <a:latin typeface="Tahoma" pitchFamily="34" charset="0"/>
              </a:endParaRPr>
            </a:p>
          </p:txBody>
        </p:sp>
        <p:sp>
          <p:nvSpPr>
            <p:cNvPr id="141324" name="AutoShape 13"/>
            <p:cNvSpPr>
              <a:spLocks noChangeArrowheads="1"/>
            </p:cNvSpPr>
            <p:nvPr/>
          </p:nvSpPr>
          <p:spPr bwMode="auto">
            <a:xfrm rot="10800000">
              <a:off x="1755" y="2614"/>
              <a:ext cx="408" cy="181"/>
            </a:xfrm>
            <a:prstGeom prst="rightArrow">
              <a:avLst>
                <a:gd name="adj1" fmla="val 50000"/>
                <a:gd name="adj2" fmla="val 56354"/>
              </a:avLst>
            </a:prstGeom>
            <a:solidFill>
              <a:schemeClr val="tx2"/>
            </a:solidFill>
            <a:ln w="9525">
              <a:solidFill>
                <a:schemeClr val="tx1"/>
              </a:solidFill>
              <a:miter lim="800000"/>
              <a:headEnd/>
              <a:tailEnd/>
            </a:ln>
          </p:spPr>
          <p:txBody>
            <a:bodyPr rot="10800000" wrap="none" anchor="ctr"/>
            <a:lstStyle/>
            <a:p>
              <a:pPr algn="ctr"/>
              <a:endParaRPr lang="zh-CN" altLang="en-US" sz="1800">
                <a:solidFill>
                  <a:srgbClr val="800080"/>
                </a:solidFill>
                <a:latin typeface="Tahoma" pitchFamily="34" charset="0"/>
              </a:endParaRPr>
            </a:p>
          </p:txBody>
        </p:sp>
        <p:sp>
          <p:nvSpPr>
            <p:cNvPr id="141325" name="AutoShape 14"/>
            <p:cNvSpPr>
              <a:spLocks noChangeArrowheads="1"/>
            </p:cNvSpPr>
            <p:nvPr/>
          </p:nvSpPr>
          <p:spPr bwMode="auto">
            <a:xfrm rot="5400000">
              <a:off x="4058" y="2080"/>
              <a:ext cx="408" cy="205"/>
            </a:xfrm>
            <a:prstGeom prst="rightArrow">
              <a:avLst>
                <a:gd name="adj1" fmla="val 50000"/>
                <a:gd name="adj2" fmla="val 49756"/>
              </a:avLst>
            </a:prstGeom>
            <a:solidFill>
              <a:schemeClr val="tx2"/>
            </a:solidFill>
            <a:ln w="9525">
              <a:solidFill>
                <a:schemeClr val="tx1"/>
              </a:solidFill>
              <a:miter lim="800000"/>
              <a:headEnd/>
              <a:tailEnd/>
            </a:ln>
          </p:spPr>
          <p:txBody>
            <a:bodyPr wrap="none" anchor="ctr"/>
            <a:lstStyle/>
            <a:p>
              <a:pPr algn="ctr"/>
              <a:endParaRPr lang="zh-CN" altLang="en-US" sz="1800">
                <a:solidFill>
                  <a:srgbClr val="800080"/>
                </a:solidFill>
                <a:latin typeface="Tahoma" pitchFamily="34" charset="0"/>
              </a:endParaRPr>
            </a:p>
          </p:txBody>
        </p:sp>
        <p:sp>
          <p:nvSpPr>
            <p:cNvPr id="141326" name="AutoShape 15"/>
            <p:cNvSpPr>
              <a:spLocks noChangeArrowheads="1"/>
            </p:cNvSpPr>
            <p:nvPr/>
          </p:nvSpPr>
          <p:spPr bwMode="auto">
            <a:xfrm rot="-5465945">
              <a:off x="838" y="2038"/>
              <a:ext cx="482" cy="336"/>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61 w 21600"/>
                <a:gd name="T13" fmla="*/ 6557 h 21600"/>
                <a:gd name="T14" fmla="*/ 18015 w 21600"/>
                <a:gd name="T15" fmla="*/ 15043 h 21600"/>
              </a:gdLst>
              <a:ahLst/>
              <a:cxnLst>
                <a:cxn ang="T8">
                  <a:pos x="T0" y="T1"/>
                </a:cxn>
                <a:cxn ang="T9">
                  <a:pos x="T2" y="T3"/>
                </a:cxn>
                <a:cxn ang="T10">
                  <a:pos x="T4" y="T5"/>
                </a:cxn>
                <a:cxn ang="T11">
                  <a:pos x="T6" y="T7"/>
                </a:cxn>
              </a:cxnLst>
              <a:rect l="T12" t="T13" r="T14" b="T15"/>
              <a:pathLst>
                <a:path w="21600" h="21600">
                  <a:moveTo>
                    <a:pt x="12456" y="0"/>
                  </a:moveTo>
                  <a:lnTo>
                    <a:pt x="12456" y="6555"/>
                  </a:lnTo>
                  <a:lnTo>
                    <a:pt x="3375" y="6555"/>
                  </a:lnTo>
                  <a:lnTo>
                    <a:pt x="3375" y="15045"/>
                  </a:lnTo>
                  <a:lnTo>
                    <a:pt x="12456" y="15045"/>
                  </a:lnTo>
                  <a:lnTo>
                    <a:pt x="12456" y="21600"/>
                  </a:lnTo>
                  <a:lnTo>
                    <a:pt x="21600" y="10800"/>
                  </a:lnTo>
                  <a:close/>
                </a:path>
                <a:path w="21600" h="21600">
                  <a:moveTo>
                    <a:pt x="1350" y="6555"/>
                  </a:moveTo>
                  <a:lnTo>
                    <a:pt x="1350" y="15045"/>
                  </a:lnTo>
                  <a:lnTo>
                    <a:pt x="2700" y="15045"/>
                  </a:lnTo>
                  <a:lnTo>
                    <a:pt x="2700" y="6555"/>
                  </a:lnTo>
                  <a:close/>
                </a:path>
                <a:path w="21600" h="21600">
                  <a:moveTo>
                    <a:pt x="0" y="6555"/>
                  </a:moveTo>
                  <a:lnTo>
                    <a:pt x="0" y="15045"/>
                  </a:lnTo>
                  <a:lnTo>
                    <a:pt x="675" y="15045"/>
                  </a:lnTo>
                  <a:lnTo>
                    <a:pt x="675" y="6555"/>
                  </a:lnTo>
                  <a:close/>
                </a:path>
              </a:pathLst>
            </a:custGeom>
            <a:solidFill>
              <a:schemeClr val="tx2"/>
            </a:solidFill>
            <a:ln w="9525">
              <a:noFill/>
              <a:miter lim="800000"/>
              <a:headEnd/>
              <a:tailEnd/>
            </a:ln>
          </p:spPr>
          <p:txBody>
            <a:bodyPr wrap="none" anchor="ctr"/>
            <a:lstStyle/>
            <a:p>
              <a:pPr algn="ctr" fontAlgn="ctr"/>
              <a:endParaRPr lang="zh-CN" altLang="en-US" sz="3600" b="1">
                <a:solidFill>
                  <a:prstClr val="black"/>
                </a:solidFill>
                <a:latin typeface="微软雅黑" pitchFamily="34" charset="-122"/>
              </a:endParaRPr>
            </a:p>
          </p:txBody>
        </p:sp>
      </p:grpSp>
      <p:sp>
        <p:nvSpPr>
          <p:cNvPr id="16" name="Rectangle 2"/>
          <p:cNvSpPr>
            <a:spLocks noChangeArrowheads="1"/>
          </p:cNvSpPr>
          <p:nvPr/>
        </p:nvSpPr>
        <p:spPr bwMode="auto">
          <a:xfrm>
            <a:off x="914599" y="260648"/>
            <a:ext cx="9970457" cy="641350"/>
          </a:xfrm>
          <a:prstGeom prst="rect">
            <a:avLst/>
          </a:prstGeom>
          <a:noFill/>
          <a:ln w="9525" algn="ctr">
            <a:noFill/>
            <a:miter lim="800000"/>
            <a:headEnd/>
            <a:tailEnd/>
          </a:ln>
        </p:spPr>
        <p:txBody>
          <a:bodyPr/>
          <a:lstStyle/>
          <a:p>
            <a:pPr algn="ctr" defTabSz="762000" eaLnBrk="0" hangingPunct="0">
              <a:lnSpc>
                <a:spcPct val="110000"/>
              </a:lnSpc>
            </a:pPr>
            <a:r>
              <a:rPr lang="zh-CN" altLang="en-US" sz="4400" b="1" dirty="0" smtClean="0">
                <a:solidFill>
                  <a:srgbClr val="0000FF"/>
                </a:solidFill>
                <a:latin typeface="Calibri" pitchFamily="34" charset="0"/>
                <a:ea typeface="微软雅黑" pitchFamily="34" charset="-122"/>
                <a:sym typeface="Wingdings 2" pitchFamily="18" charset="2"/>
              </a:rPr>
              <a:t>目标管理流程</a:t>
            </a:r>
            <a:endParaRPr lang="zh-CN" altLang="en-US" sz="4400" b="1" dirty="0">
              <a:solidFill>
                <a:srgbClr val="0000FF"/>
              </a:solidFill>
              <a:latin typeface="Calibri" pitchFamily="34" charset="0"/>
              <a:ea typeface="微软雅黑" pitchFamily="34" charset="-122"/>
              <a:sym typeface="Wingdings 2" pitchFamily="18" charset="2"/>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Text Box 2"/>
          <p:cNvSpPr txBox="1">
            <a:spLocks noChangeArrowheads="1"/>
          </p:cNvSpPr>
          <p:nvPr/>
        </p:nvSpPr>
        <p:spPr bwMode="auto">
          <a:xfrm>
            <a:off x="598449" y="1571612"/>
            <a:ext cx="11239000" cy="4921250"/>
          </a:xfrm>
          <a:prstGeom prst="rect">
            <a:avLst/>
          </a:prstGeom>
          <a:solidFill>
            <a:srgbClr val="FFFF00"/>
          </a:solidFill>
          <a:ln w="9525">
            <a:noFill/>
            <a:miter lim="800000"/>
            <a:headEnd/>
            <a:tailEnd/>
          </a:ln>
        </p:spPr>
        <p:txBody>
          <a:bodyPr>
            <a:spAutoFit/>
          </a:bodyPr>
          <a:lstStyle/>
          <a:p>
            <a:pPr marL="457200" indent="-457200">
              <a:lnSpc>
                <a:spcPct val="110000"/>
              </a:lnSpc>
            </a:pPr>
            <a:r>
              <a:rPr kumimoji="1" lang="zh-CN" altLang="en-US" sz="3200" b="1">
                <a:solidFill>
                  <a:prstClr val="black"/>
                </a:solidFill>
                <a:latin typeface="微软雅黑" pitchFamily="34" charset="-122"/>
                <a:ea typeface="微软雅黑" pitchFamily="34" charset="-122"/>
              </a:rPr>
              <a:t>本阶段你要明确</a:t>
            </a:r>
            <a:r>
              <a:rPr kumimoji="1" lang="en-US" altLang="zh-CN" sz="3200" b="1">
                <a:solidFill>
                  <a:prstClr val="black"/>
                </a:solidFill>
                <a:latin typeface="微软雅黑" pitchFamily="34" charset="-122"/>
                <a:ea typeface="微软雅黑" pitchFamily="34" charset="-122"/>
              </a:rPr>
              <a:t>8</a:t>
            </a:r>
            <a:r>
              <a:rPr kumimoji="1" lang="zh-CN" altLang="en-US" sz="3200" b="1">
                <a:solidFill>
                  <a:prstClr val="black"/>
                </a:solidFill>
                <a:latin typeface="微软雅黑" pitchFamily="34" charset="-122"/>
                <a:ea typeface="微软雅黑" pitchFamily="34" charset="-122"/>
              </a:rPr>
              <a:t>个问题。</a:t>
            </a:r>
            <a:r>
              <a:rPr kumimoji="1" lang="en-US" altLang="zh-CN" sz="3200" b="1">
                <a:solidFill>
                  <a:prstClr val="black"/>
                </a:solidFill>
                <a:latin typeface="微软雅黑" pitchFamily="34" charset="-122"/>
                <a:ea typeface="微软雅黑" pitchFamily="34" charset="-122"/>
              </a:rPr>
              <a:t>5W2H1S</a:t>
            </a:r>
          </a:p>
          <a:p>
            <a:pPr marL="457200" indent="-457200">
              <a:lnSpc>
                <a:spcPct val="110000"/>
              </a:lnSpc>
              <a:buFontTx/>
              <a:buAutoNum type="arabicParenBoth"/>
            </a:pPr>
            <a:r>
              <a:rPr kumimoji="1" lang="zh-CN" altLang="en-US" sz="3200" b="1">
                <a:solidFill>
                  <a:prstClr val="black"/>
                </a:solidFill>
                <a:latin typeface="微软雅黑" pitchFamily="34" charset="-122"/>
                <a:ea typeface="微软雅黑" pitchFamily="34" charset="-122"/>
              </a:rPr>
              <a:t>为何制定此目标计划？（</a:t>
            </a:r>
            <a:r>
              <a:rPr kumimoji="1" lang="en-US" altLang="zh-CN" sz="3200" b="1">
                <a:solidFill>
                  <a:prstClr val="black"/>
                </a:solidFill>
                <a:latin typeface="微软雅黑" pitchFamily="34" charset="-122"/>
                <a:ea typeface="微软雅黑" pitchFamily="34" charset="-122"/>
              </a:rPr>
              <a:t>Why?</a:t>
            </a:r>
            <a:r>
              <a:rPr kumimoji="1" lang="zh-CN" altLang="en-US" sz="3200" b="1">
                <a:solidFill>
                  <a:prstClr val="black"/>
                </a:solidFill>
                <a:latin typeface="微软雅黑" pitchFamily="34" charset="-122"/>
                <a:ea typeface="微软雅黑" pitchFamily="34" charset="-122"/>
              </a:rPr>
              <a:t>）</a:t>
            </a:r>
          </a:p>
          <a:p>
            <a:pPr marL="457200" indent="-457200">
              <a:lnSpc>
                <a:spcPct val="110000"/>
              </a:lnSpc>
              <a:buFontTx/>
              <a:buAutoNum type="arabicParenBoth"/>
            </a:pPr>
            <a:r>
              <a:rPr kumimoji="1" lang="zh-CN" altLang="en-US" sz="3200" b="1">
                <a:solidFill>
                  <a:prstClr val="black"/>
                </a:solidFill>
                <a:latin typeface="微软雅黑" pitchFamily="34" charset="-122"/>
                <a:ea typeface="微软雅黑" pitchFamily="34" charset="-122"/>
              </a:rPr>
              <a:t>计划的目标是什么？（</a:t>
            </a:r>
            <a:r>
              <a:rPr kumimoji="1" lang="en-US" altLang="zh-CN" sz="3200" b="1">
                <a:solidFill>
                  <a:prstClr val="black"/>
                </a:solidFill>
                <a:latin typeface="微软雅黑" pitchFamily="34" charset="-122"/>
                <a:ea typeface="微软雅黑" pitchFamily="34" charset="-122"/>
              </a:rPr>
              <a:t>What?</a:t>
            </a:r>
            <a:r>
              <a:rPr kumimoji="1" lang="zh-CN" altLang="en-US" sz="3200" b="1">
                <a:solidFill>
                  <a:prstClr val="black"/>
                </a:solidFill>
                <a:latin typeface="微软雅黑" pitchFamily="34" charset="-122"/>
                <a:ea typeface="微软雅黑" pitchFamily="34" charset="-122"/>
              </a:rPr>
              <a:t>）</a:t>
            </a:r>
          </a:p>
          <a:p>
            <a:pPr marL="457200" indent="-457200">
              <a:lnSpc>
                <a:spcPct val="110000"/>
              </a:lnSpc>
              <a:buFontTx/>
              <a:buAutoNum type="arabicParenBoth"/>
            </a:pPr>
            <a:r>
              <a:rPr kumimoji="1" lang="zh-CN" altLang="en-US" sz="3200" b="1">
                <a:solidFill>
                  <a:prstClr val="black"/>
                </a:solidFill>
                <a:latin typeface="微软雅黑" pitchFamily="34" charset="-122"/>
                <a:ea typeface="微软雅黑" pitchFamily="34" charset="-122"/>
              </a:rPr>
              <a:t>何处执行此目标计划？（</a:t>
            </a:r>
            <a:r>
              <a:rPr kumimoji="1" lang="en-US" altLang="zh-CN" sz="3200" b="1">
                <a:solidFill>
                  <a:prstClr val="black"/>
                </a:solidFill>
                <a:latin typeface="微软雅黑" pitchFamily="34" charset="-122"/>
                <a:ea typeface="微软雅黑" pitchFamily="34" charset="-122"/>
              </a:rPr>
              <a:t>Where?</a:t>
            </a:r>
            <a:r>
              <a:rPr kumimoji="1" lang="zh-CN" altLang="en-US" sz="3200" b="1">
                <a:solidFill>
                  <a:prstClr val="black"/>
                </a:solidFill>
                <a:latin typeface="微软雅黑" pitchFamily="34" charset="-122"/>
                <a:ea typeface="微软雅黑" pitchFamily="34" charset="-122"/>
              </a:rPr>
              <a:t>）</a:t>
            </a:r>
          </a:p>
          <a:p>
            <a:pPr marL="457200" indent="-457200">
              <a:lnSpc>
                <a:spcPct val="110000"/>
              </a:lnSpc>
              <a:buFontTx/>
              <a:buAutoNum type="arabicParenBoth"/>
            </a:pPr>
            <a:r>
              <a:rPr kumimoji="1" lang="zh-CN" altLang="en-US" sz="3200" b="1">
                <a:solidFill>
                  <a:prstClr val="black"/>
                </a:solidFill>
                <a:latin typeface="微软雅黑" pitchFamily="34" charset="-122"/>
                <a:ea typeface="微软雅黑" pitchFamily="34" charset="-122"/>
              </a:rPr>
              <a:t>何时执行此目标计划？（</a:t>
            </a:r>
            <a:r>
              <a:rPr kumimoji="1" lang="en-US" altLang="zh-CN" sz="3200" b="1">
                <a:solidFill>
                  <a:prstClr val="black"/>
                </a:solidFill>
                <a:latin typeface="微软雅黑" pitchFamily="34" charset="-122"/>
                <a:ea typeface="微软雅黑" pitchFamily="34" charset="-122"/>
              </a:rPr>
              <a:t>When?</a:t>
            </a:r>
            <a:r>
              <a:rPr kumimoji="1" lang="zh-CN" altLang="en-US" sz="3200" b="1">
                <a:solidFill>
                  <a:prstClr val="black"/>
                </a:solidFill>
                <a:latin typeface="微软雅黑" pitchFamily="34" charset="-122"/>
                <a:ea typeface="微软雅黑" pitchFamily="34" charset="-122"/>
              </a:rPr>
              <a:t>）</a:t>
            </a:r>
          </a:p>
          <a:p>
            <a:pPr marL="457200" indent="-457200">
              <a:lnSpc>
                <a:spcPct val="110000"/>
              </a:lnSpc>
              <a:buFontTx/>
              <a:buAutoNum type="arabicParenBoth"/>
            </a:pPr>
            <a:r>
              <a:rPr kumimoji="1" lang="zh-CN" altLang="en-US" sz="3200" b="1">
                <a:solidFill>
                  <a:prstClr val="black"/>
                </a:solidFill>
                <a:latin typeface="微软雅黑" pitchFamily="34" charset="-122"/>
                <a:ea typeface="微软雅黑" pitchFamily="34" charset="-122"/>
              </a:rPr>
              <a:t>何人执行此目标计划（</a:t>
            </a:r>
            <a:r>
              <a:rPr kumimoji="1" lang="en-US" altLang="zh-CN" sz="3200" b="1">
                <a:solidFill>
                  <a:prstClr val="black"/>
                </a:solidFill>
                <a:latin typeface="微软雅黑" pitchFamily="34" charset="-122"/>
                <a:ea typeface="微软雅黑" pitchFamily="34" charset="-122"/>
              </a:rPr>
              <a:t>Who?</a:t>
            </a:r>
            <a:r>
              <a:rPr kumimoji="1" lang="zh-CN" altLang="en-US" sz="3200" b="1">
                <a:solidFill>
                  <a:prstClr val="black"/>
                </a:solidFill>
                <a:latin typeface="微软雅黑" pitchFamily="34" charset="-122"/>
                <a:ea typeface="微软雅黑" pitchFamily="34" charset="-122"/>
              </a:rPr>
              <a:t>）</a:t>
            </a:r>
          </a:p>
          <a:p>
            <a:pPr marL="457200" indent="-457200">
              <a:lnSpc>
                <a:spcPct val="110000"/>
              </a:lnSpc>
              <a:buFontTx/>
              <a:buAutoNum type="arabicParenBoth"/>
            </a:pPr>
            <a:r>
              <a:rPr kumimoji="1" lang="zh-CN" altLang="en-US" sz="3200" b="1">
                <a:solidFill>
                  <a:prstClr val="black"/>
                </a:solidFill>
                <a:latin typeface="微软雅黑" pitchFamily="34" charset="-122"/>
                <a:ea typeface="微软雅黑" pitchFamily="34" charset="-122"/>
              </a:rPr>
              <a:t>如何执行此目标计划（</a:t>
            </a:r>
            <a:r>
              <a:rPr kumimoji="1" lang="en-US" altLang="zh-CN" sz="3200" b="1">
                <a:solidFill>
                  <a:prstClr val="black"/>
                </a:solidFill>
                <a:latin typeface="微软雅黑" pitchFamily="34" charset="-122"/>
                <a:ea typeface="微软雅黑" pitchFamily="34" charset="-122"/>
              </a:rPr>
              <a:t>How?</a:t>
            </a:r>
            <a:r>
              <a:rPr kumimoji="1" lang="zh-CN" altLang="en-US" sz="3200" b="1">
                <a:solidFill>
                  <a:prstClr val="black"/>
                </a:solidFill>
                <a:latin typeface="微软雅黑" pitchFamily="34" charset="-122"/>
                <a:ea typeface="微软雅黑" pitchFamily="34" charset="-122"/>
              </a:rPr>
              <a:t>）</a:t>
            </a:r>
          </a:p>
          <a:p>
            <a:pPr marL="457200" indent="-457200">
              <a:lnSpc>
                <a:spcPct val="110000"/>
              </a:lnSpc>
              <a:buFontTx/>
              <a:buAutoNum type="arabicParenBoth"/>
            </a:pPr>
            <a:r>
              <a:rPr kumimoji="1" lang="zh-CN" altLang="en-US" sz="3200" b="1">
                <a:solidFill>
                  <a:prstClr val="black"/>
                </a:solidFill>
                <a:latin typeface="微软雅黑" pitchFamily="34" charset="-122"/>
                <a:ea typeface="微软雅黑" pitchFamily="34" charset="-122"/>
              </a:rPr>
              <a:t>要多大代价</a:t>
            </a:r>
            <a:r>
              <a:rPr kumimoji="1" lang="en-US" altLang="zh-CN" sz="3200" b="1">
                <a:solidFill>
                  <a:prstClr val="black"/>
                </a:solidFill>
                <a:latin typeface="微软雅黑" pitchFamily="34" charset="-122"/>
                <a:ea typeface="微软雅黑" pitchFamily="34" charset="-122"/>
              </a:rPr>
              <a:t>(How much)</a:t>
            </a:r>
          </a:p>
          <a:p>
            <a:pPr marL="457200" indent="-457200">
              <a:lnSpc>
                <a:spcPct val="110000"/>
              </a:lnSpc>
              <a:buFontTx/>
              <a:buAutoNum type="arabicParenBoth"/>
            </a:pPr>
            <a:r>
              <a:rPr kumimoji="1" lang="zh-TW" altLang="en-US" sz="3200" b="1">
                <a:solidFill>
                  <a:prstClr val="black"/>
                </a:solidFill>
                <a:latin typeface="微软雅黑" pitchFamily="34" charset="-122"/>
                <a:ea typeface="微软雅黑" pitchFamily="34" charset="-122"/>
              </a:rPr>
              <a:t>有</a:t>
            </a:r>
            <a:r>
              <a:rPr kumimoji="1" lang="zh-CN" altLang="en-US" sz="3200" b="1">
                <a:solidFill>
                  <a:prstClr val="black"/>
                </a:solidFill>
                <a:latin typeface="微软雅黑" pitchFamily="34" charset="-122"/>
                <a:ea typeface="微软雅黑" pitchFamily="34" charset="-122"/>
              </a:rPr>
              <a:t>无</a:t>
            </a:r>
            <a:r>
              <a:rPr kumimoji="1" lang="zh-TW" altLang="en-US" sz="3200" b="1">
                <a:solidFill>
                  <a:prstClr val="black"/>
                </a:solidFill>
                <a:latin typeface="微软雅黑" pitchFamily="34" charset="-122"/>
                <a:ea typeface="微软雅黑" pitchFamily="34" charset="-122"/>
              </a:rPr>
              <a:t>注意事</a:t>
            </a:r>
            <a:r>
              <a:rPr kumimoji="1" lang="zh-CN" altLang="en-US" sz="3200" b="1">
                <a:solidFill>
                  <a:prstClr val="black"/>
                </a:solidFill>
                <a:latin typeface="微软雅黑" pitchFamily="34" charset="-122"/>
                <a:ea typeface="微软雅黑" pitchFamily="34" charset="-122"/>
              </a:rPr>
              <a:t>项</a:t>
            </a:r>
            <a:r>
              <a:rPr kumimoji="1" lang="en-US" altLang="zh-TW" sz="3200" b="1">
                <a:solidFill>
                  <a:prstClr val="black"/>
                </a:solidFill>
                <a:latin typeface="微软雅黑" pitchFamily="34" charset="-122"/>
                <a:ea typeface="微软雅黑" pitchFamily="34" charset="-122"/>
              </a:rPr>
              <a:t>? </a:t>
            </a:r>
            <a:r>
              <a:rPr kumimoji="1" lang="en-US" altLang="zh-CN" sz="3200" b="1">
                <a:solidFill>
                  <a:prstClr val="black"/>
                </a:solidFill>
                <a:latin typeface="微软雅黑" pitchFamily="34" charset="-122"/>
                <a:ea typeface="微软雅黑" pitchFamily="34" charset="-122"/>
              </a:rPr>
              <a:t>(</a:t>
            </a:r>
            <a:r>
              <a:rPr kumimoji="1" lang="en-US" altLang="zh-TW" sz="3200" b="1">
                <a:solidFill>
                  <a:prstClr val="black"/>
                </a:solidFill>
                <a:latin typeface="微软雅黑" pitchFamily="34" charset="-122"/>
                <a:ea typeface="微软雅黑" pitchFamily="34" charset="-122"/>
              </a:rPr>
              <a:t>Safety</a:t>
            </a:r>
            <a:r>
              <a:rPr kumimoji="1" lang="en-US" altLang="zh-CN" sz="3200" b="1">
                <a:solidFill>
                  <a:prstClr val="black"/>
                </a:solidFill>
                <a:latin typeface="微软雅黑" pitchFamily="34" charset="-122"/>
                <a:ea typeface="微软雅黑" pitchFamily="34" charset="-122"/>
              </a:rPr>
              <a:t>) </a:t>
            </a:r>
          </a:p>
        </p:txBody>
      </p:sp>
      <p:sp>
        <p:nvSpPr>
          <p:cNvPr id="159746" name="Rectangle 4"/>
          <p:cNvSpPr>
            <a:spLocks noChangeArrowheads="1"/>
          </p:cNvSpPr>
          <p:nvPr/>
        </p:nvSpPr>
        <p:spPr bwMode="auto">
          <a:xfrm>
            <a:off x="1027077" y="214290"/>
            <a:ext cx="9991635" cy="641350"/>
          </a:xfrm>
          <a:prstGeom prst="rect">
            <a:avLst/>
          </a:prstGeom>
          <a:noFill/>
          <a:ln w="9525" algn="ctr">
            <a:noFill/>
            <a:miter lim="800000"/>
            <a:headEnd/>
            <a:tailEnd/>
          </a:ln>
        </p:spPr>
        <p:txBody>
          <a:bodyPr/>
          <a:lstStyle/>
          <a:p>
            <a:pPr algn="ctr" eaLnBrk="0" hangingPunct="0"/>
            <a:r>
              <a:rPr lang="zh-CN" altLang="en-US" sz="4400" b="1" dirty="0">
                <a:solidFill>
                  <a:srgbClr val="0000FF"/>
                </a:solidFill>
                <a:latin typeface="Calibri" pitchFamily="34" charset="0"/>
                <a:ea typeface="微软雅黑" pitchFamily="34" charset="-122"/>
              </a:rPr>
              <a:t>制订一份周全的目标行动计划</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57697">
                                            <p:txEl>
                                              <p:pRg st="0" end="0"/>
                                            </p:txEl>
                                          </p:spTgt>
                                        </p:tgtEl>
                                        <p:attrNameLst>
                                          <p:attrName>style.visibility</p:attrName>
                                        </p:attrNameLst>
                                      </p:cBhvr>
                                      <p:to>
                                        <p:strVal val="visible"/>
                                      </p:to>
                                    </p:set>
                                    <p:animEffect transition="in" filter="box(in)">
                                      <p:cBhvr>
                                        <p:cTn id="7" dur="500"/>
                                        <p:tgtEl>
                                          <p:spTgt spid="1576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57697">
                                            <p:txEl>
                                              <p:pRg st="1" end="1"/>
                                            </p:txEl>
                                          </p:spTgt>
                                        </p:tgtEl>
                                        <p:attrNameLst>
                                          <p:attrName>style.visibility</p:attrName>
                                        </p:attrNameLst>
                                      </p:cBhvr>
                                      <p:to>
                                        <p:strVal val="visible"/>
                                      </p:to>
                                    </p:set>
                                    <p:animEffect transition="in" filter="strips(downLeft)">
                                      <p:cBhvr>
                                        <p:cTn id="12" dur="500"/>
                                        <p:tgtEl>
                                          <p:spTgt spid="15769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157697">
                                            <p:txEl>
                                              <p:pRg st="2" end="2"/>
                                            </p:txEl>
                                          </p:spTgt>
                                        </p:tgtEl>
                                        <p:attrNameLst>
                                          <p:attrName>style.visibility</p:attrName>
                                        </p:attrNameLst>
                                      </p:cBhvr>
                                      <p:to>
                                        <p:strVal val="visible"/>
                                      </p:to>
                                    </p:set>
                                    <p:animEffect transition="in" filter="strips(downLeft)">
                                      <p:cBhvr>
                                        <p:cTn id="17" dur="500"/>
                                        <p:tgtEl>
                                          <p:spTgt spid="15769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57697">
                                            <p:txEl>
                                              <p:pRg st="3" end="3"/>
                                            </p:txEl>
                                          </p:spTgt>
                                        </p:tgtEl>
                                        <p:attrNameLst>
                                          <p:attrName>style.visibility</p:attrName>
                                        </p:attrNameLst>
                                      </p:cBhvr>
                                      <p:to>
                                        <p:strVal val="visible"/>
                                      </p:to>
                                    </p:set>
                                    <p:animEffect transition="in" filter="strips(downLeft)">
                                      <p:cBhvr>
                                        <p:cTn id="22" dur="500"/>
                                        <p:tgtEl>
                                          <p:spTgt spid="15769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57697">
                                            <p:txEl>
                                              <p:pRg st="4" end="4"/>
                                            </p:txEl>
                                          </p:spTgt>
                                        </p:tgtEl>
                                        <p:attrNameLst>
                                          <p:attrName>style.visibility</p:attrName>
                                        </p:attrNameLst>
                                      </p:cBhvr>
                                      <p:to>
                                        <p:strVal val="visible"/>
                                      </p:to>
                                    </p:set>
                                    <p:animEffect transition="in" filter="strips(downLeft)">
                                      <p:cBhvr>
                                        <p:cTn id="27" dur="500"/>
                                        <p:tgtEl>
                                          <p:spTgt spid="15769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57697">
                                            <p:txEl>
                                              <p:pRg st="5" end="5"/>
                                            </p:txEl>
                                          </p:spTgt>
                                        </p:tgtEl>
                                        <p:attrNameLst>
                                          <p:attrName>style.visibility</p:attrName>
                                        </p:attrNameLst>
                                      </p:cBhvr>
                                      <p:to>
                                        <p:strVal val="visible"/>
                                      </p:to>
                                    </p:set>
                                    <p:animEffect transition="in" filter="box(in)">
                                      <p:cBhvr>
                                        <p:cTn id="32" dur="500"/>
                                        <p:tgtEl>
                                          <p:spTgt spid="15769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57697">
                                            <p:txEl>
                                              <p:pRg st="6" end="6"/>
                                            </p:txEl>
                                          </p:spTgt>
                                        </p:tgtEl>
                                        <p:attrNameLst>
                                          <p:attrName>style.visibility</p:attrName>
                                        </p:attrNameLst>
                                      </p:cBhvr>
                                      <p:to>
                                        <p:strVal val="visible"/>
                                      </p:to>
                                    </p:set>
                                    <p:animEffect transition="in" filter="box(in)">
                                      <p:cBhvr>
                                        <p:cTn id="37" dur="500"/>
                                        <p:tgtEl>
                                          <p:spTgt spid="15769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157697">
                                            <p:txEl>
                                              <p:pRg st="7" end="7"/>
                                            </p:txEl>
                                          </p:spTgt>
                                        </p:tgtEl>
                                        <p:attrNameLst>
                                          <p:attrName>style.visibility</p:attrName>
                                        </p:attrNameLst>
                                      </p:cBhvr>
                                      <p:to>
                                        <p:strVal val="visible"/>
                                      </p:to>
                                    </p:set>
                                    <p:animEffect transition="in" filter="box(in)">
                                      <p:cBhvr>
                                        <p:cTn id="42" dur="500"/>
                                        <p:tgtEl>
                                          <p:spTgt spid="15769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157697">
                                            <p:txEl>
                                              <p:pRg st="8" end="8"/>
                                            </p:txEl>
                                          </p:spTgt>
                                        </p:tgtEl>
                                        <p:attrNameLst>
                                          <p:attrName>style.visibility</p:attrName>
                                        </p:attrNameLst>
                                      </p:cBhvr>
                                      <p:to>
                                        <p:strVal val="visible"/>
                                      </p:to>
                                    </p:set>
                                    <p:animEffect transition="in" filter="box(in)">
                                      <p:cBhvr>
                                        <p:cTn id="47" dur="500"/>
                                        <p:tgtEl>
                                          <p:spTgt spid="15769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353" name="Text Box 2"/>
          <p:cNvSpPr txBox="1">
            <a:spLocks noChangeArrowheads="1"/>
          </p:cNvSpPr>
          <p:nvPr/>
        </p:nvSpPr>
        <p:spPr bwMode="auto">
          <a:xfrm>
            <a:off x="1995488" y="260350"/>
            <a:ext cx="9720262" cy="762000"/>
          </a:xfrm>
          <a:prstGeom prst="rect">
            <a:avLst/>
          </a:prstGeom>
          <a:noFill/>
          <a:ln w="12700" cap="sq" algn="ctr">
            <a:noFill/>
            <a:miter lim="800000"/>
            <a:headEnd/>
            <a:tailEnd/>
          </a:ln>
          <a:effectLst/>
        </p:spPr>
        <p:txBody>
          <a:bodyPr>
            <a:spAutoFit/>
          </a:bodyPr>
          <a:lstStyle/>
          <a:p>
            <a:pPr eaLnBrk="0" hangingPunct="0">
              <a:defRPr/>
            </a:pPr>
            <a:r>
              <a:rPr kumimoji="1" lang="zh-CN" altLang="en-US" sz="4400" b="1">
                <a:solidFill>
                  <a:schemeClr val="hlink"/>
                </a:solidFill>
                <a:effectLst>
                  <a:outerShdw blurRad="38100" dist="38100" dir="2700000" algn="tl">
                    <a:srgbClr val="C0C0C0"/>
                  </a:outerShdw>
                </a:effectLst>
                <a:latin typeface="微软雅黑" pitchFamily="34" charset="-122"/>
                <a:ea typeface="微软雅黑" pitchFamily="34" charset="-122"/>
              </a:rPr>
              <a:t>    目标管理</a:t>
            </a:r>
            <a:r>
              <a:rPr kumimoji="1" lang="en-US" altLang="zh-CN" sz="4400" b="1">
                <a:solidFill>
                  <a:schemeClr val="hlink"/>
                </a:solidFill>
                <a:effectLst>
                  <a:outerShdw blurRad="38100" dist="38100" dir="2700000" algn="tl">
                    <a:srgbClr val="C0C0C0"/>
                  </a:outerShdw>
                </a:effectLst>
                <a:latin typeface="微软雅黑" pitchFamily="34" charset="-122"/>
                <a:ea typeface="微软雅黑" pitchFamily="34" charset="-122"/>
              </a:rPr>
              <a:t>——SMART</a:t>
            </a:r>
            <a:r>
              <a:rPr kumimoji="1" lang="zh-CN" altLang="en-US" sz="4400" b="1">
                <a:solidFill>
                  <a:schemeClr val="hlink"/>
                </a:solidFill>
                <a:effectLst>
                  <a:outerShdw blurRad="38100" dist="38100" dir="2700000" algn="tl">
                    <a:srgbClr val="C0C0C0"/>
                  </a:outerShdw>
                </a:effectLst>
                <a:latin typeface="微软雅黑" pitchFamily="34" charset="-122"/>
                <a:ea typeface="微软雅黑" pitchFamily="34" charset="-122"/>
              </a:rPr>
              <a:t>原则</a:t>
            </a:r>
          </a:p>
        </p:txBody>
      </p:sp>
      <p:sp>
        <p:nvSpPr>
          <p:cNvPr id="740354" name="Rectangle 5"/>
          <p:cNvSpPr>
            <a:spLocks noChangeArrowheads="1"/>
          </p:cNvSpPr>
          <p:nvPr/>
        </p:nvSpPr>
        <p:spPr bwMode="auto">
          <a:xfrm>
            <a:off x="5827713" y="1196975"/>
            <a:ext cx="1809750" cy="244475"/>
          </a:xfrm>
          <a:prstGeom prst="rect">
            <a:avLst/>
          </a:prstGeom>
          <a:noFill/>
          <a:ln w="9525">
            <a:noFill/>
            <a:miter lim="800000"/>
            <a:headEnd/>
            <a:tailEnd/>
          </a:ln>
        </p:spPr>
        <p:txBody>
          <a:bodyPr lIns="0" tIns="0" rIns="0" bIns="0">
            <a:spAutoFit/>
          </a:bodyPr>
          <a:lstStyle/>
          <a:p>
            <a:pPr algn="ctr" defTabSz="804863" eaLnBrk="0" hangingPunct="0">
              <a:buFont typeface="Arial" charset="0"/>
              <a:buNone/>
            </a:pPr>
            <a:r>
              <a:rPr lang="en-US" altLang="zh-CN" sz="1600"/>
              <a:t>1 </a:t>
            </a:r>
          </a:p>
        </p:txBody>
      </p:sp>
      <p:sp>
        <p:nvSpPr>
          <p:cNvPr id="740355" name="Rectangle 6"/>
          <p:cNvSpPr>
            <a:spLocks noChangeArrowheads="1"/>
          </p:cNvSpPr>
          <p:nvPr/>
        </p:nvSpPr>
        <p:spPr bwMode="auto">
          <a:xfrm>
            <a:off x="7126288" y="3043238"/>
            <a:ext cx="263525" cy="244475"/>
          </a:xfrm>
          <a:prstGeom prst="rect">
            <a:avLst/>
          </a:prstGeom>
          <a:noFill/>
          <a:ln w="9525">
            <a:noFill/>
            <a:miter lim="800000"/>
            <a:headEnd/>
            <a:tailEnd/>
          </a:ln>
        </p:spPr>
        <p:txBody>
          <a:bodyPr lIns="0" tIns="0" rIns="0" bIns="0">
            <a:spAutoFit/>
          </a:bodyPr>
          <a:lstStyle/>
          <a:p>
            <a:pPr algn="ctr" defTabSz="804863" eaLnBrk="0" hangingPunct="0">
              <a:buFont typeface="Arial" charset="0"/>
              <a:buNone/>
            </a:pPr>
            <a:r>
              <a:rPr lang="zh-CN" altLang="en-US" sz="1600"/>
              <a:t> </a:t>
            </a:r>
          </a:p>
        </p:txBody>
      </p:sp>
      <p:grpSp>
        <p:nvGrpSpPr>
          <p:cNvPr id="2" name="Group 7"/>
          <p:cNvGrpSpPr>
            <a:grpSpLocks/>
          </p:cNvGrpSpPr>
          <p:nvPr/>
        </p:nvGrpSpPr>
        <p:grpSpPr bwMode="auto">
          <a:xfrm>
            <a:off x="4443413" y="2636838"/>
            <a:ext cx="4176712" cy="2808287"/>
            <a:chOff x="0" y="0"/>
            <a:chExt cx="1252" cy="936"/>
          </a:xfrm>
        </p:grpSpPr>
        <p:sp>
          <p:nvSpPr>
            <p:cNvPr id="740364" name="未知"/>
            <p:cNvSpPr>
              <a:spLocks/>
            </p:cNvSpPr>
            <p:nvPr/>
          </p:nvSpPr>
          <p:spPr bwMode="auto">
            <a:xfrm>
              <a:off x="0" y="0"/>
              <a:ext cx="1252" cy="936"/>
            </a:xfrm>
            <a:custGeom>
              <a:avLst/>
              <a:gdLst>
                <a:gd name="T0" fmla="*/ 77397 w 1009"/>
                <a:gd name="T1" fmla="*/ 4796 h 881"/>
                <a:gd name="T2" fmla="*/ 353184 w 1009"/>
                <a:gd name="T3" fmla="*/ 4796 h 881"/>
                <a:gd name="T4" fmla="*/ 424195 w 1009"/>
                <a:gd name="T5" fmla="*/ 1957 h 881"/>
                <a:gd name="T6" fmla="*/ 212140 w 1009"/>
                <a:gd name="T7" fmla="*/ 0 h 881"/>
                <a:gd name="T8" fmla="*/ 0 w 1009"/>
                <a:gd name="T9" fmla="*/ 1957 h 881"/>
                <a:gd name="T10" fmla="*/ 77397 w 1009"/>
                <a:gd name="T11" fmla="*/ 4796 h 881"/>
                <a:gd name="T12" fmla="*/ 0 60000 65536"/>
                <a:gd name="T13" fmla="*/ 0 60000 65536"/>
                <a:gd name="T14" fmla="*/ 0 60000 65536"/>
                <a:gd name="T15" fmla="*/ 0 60000 65536"/>
                <a:gd name="T16" fmla="*/ 0 60000 65536"/>
                <a:gd name="T17" fmla="*/ 0 60000 65536"/>
                <a:gd name="T18" fmla="*/ 0 w 1009"/>
                <a:gd name="T19" fmla="*/ 0 h 881"/>
                <a:gd name="T20" fmla="*/ 1009 w 1009"/>
                <a:gd name="T21" fmla="*/ 881 h 881"/>
              </a:gdLst>
              <a:ahLst/>
              <a:cxnLst>
                <a:cxn ang="T12">
                  <a:pos x="T0" y="T1"/>
                </a:cxn>
                <a:cxn ang="T13">
                  <a:pos x="T2" y="T3"/>
                </a:cxn>
                <a:cxn ang="T14">
                  <a:pos x="T4" y="T5"/>
                </a:cxn>
                <a:cxn ang="T15">
                  <a:pos x="T6" y="T7"/>
                </a:cxn>
                <a:cxn ang="T16">
                  <a:pos x="T8" y="T9"/>
                </a:cxn>
                <a:cxn ang="T17">
                  <a:pos x="T10" y="T11"/>
                </a:cxn>
              </a:cxnLst>
              <a:rect l="T18" t="T19" r="T20" b="T21"/>
              <a:pathLst>
                <a:path w="1009" h="881">
                  <a:moveTo>
                    <a:pt x="184" y="880"/>
                  </a:moveTo>
                  <a:lnTo>
                    <a:pt x="840" y="880"/>
                  </a:lnTo>
                  <a:lnTo>
                    <a:pt x="1008" y="360"/>
                  </a:lnTo>
                  <a:lnTo>
                    <a:pt x="504" y="0"/>
                  </a:lnTo>
                  <a:lnTo>
                    <a:pt x="0" y="360"/>
                  </a:lnTo>
                  <a:lnTo>
                    <a:pt x="184" y="880"/>
                  </a:lnTo>
                </a:path>
              </a:pathLst>
            </a:custGeom>
            <a:solidFill>
              <a:srgbClr val="CCCC00"/>
            </a:solidFill>
            <a:ln w="12700" cap="rnd" cmpd="sng">
              <a:solidFill>
                <a:srgbClr val="333333"/>
              </a:solidFill>
              <a:round/>
              <a:headEnd/>
              <a:tailEnd/>
            </a:ln>
          </p:spPr>
          <p:txBody>
            <a:bodyPr lIns="0" tIns="0" rIns="0" bIns="0">
              <a:spAutoFit/>
            </a:bodyPr>
            <a:lstStyle/>
            <a:p>
              <a:endParaRPr lang="zh-CN" altLang="en-US"/>
            </a:p>
          </p:txBody>
        </p:sp>
        <p:sp>
          <p:nvSpPr>
            <p:cNvPr id="740365" name="Rectangle 9"/>
            <p:cNvSpPr>
              <a:spLocks noChangeArrowheads="1"/>
            </p:cNvSpPr>
            <p:nvPr/>
          </p:nvSpPr>
          <p:spPr bwMode="auto">
            <a:xfrm>
              <a:off x="28" y="363"/>
              <a:ext cx="1129" cy="183"/>
            </a:xfrm>
            <a:prstGeom prst="rect">
              <a:avLst/>
            </a:prstGeom>
            <a:noFill/>
            <a:ln w="9525">
              <a:noFill/>
              <a:miter lim="800000"/>
              <a:headEnd/>
              <a:tailEnd/>
            </a:ln>
          </p:spPr>
          <p:txBody>
            <a:bodyPr lIns="0" tIns="0" rIns="0" bIns="0">
              <a:spAutoFit/>
            </a:bodyPr>
            <a:lstStyle/>
            <a:p>
              <a:pPr algn="ctr" defTabSz="804863" eaLnBrk="0" hangingPunct="0">
                <a:buFont typeface="Arial" charset="0"/>
                <a:buNone/>
              </a:pPr>
              <a:r>
                <a:rPr lang="en-US" altLang="zh-CN" sz="3600" b="1">
                  <a:latin typeface="微软雅黑" pitchFamily="34" charset="-122"/>
                  <a:ea typeface="微软雅黑" pitchFamily="34" charset="-122"/>
                </a:rPr>
                <a:t>SMART</a:t>
              </a:r>
              <a:r>
                <a:rPr lang="zh-CN" altLang="en-US" sz="3600" b="1">
                  <a:latin typeface="微软雅黑" pitchFamily="34" charset="-122"/>
                  <a:ea typeface="微软雅黑" pitchFamily="34" charset="-122"/>
                </a:rPr>
                <a:t>原则</a:t>
              </a:r>
              <a:r>
                <a:rPr lang="zh-CN" altLang="en-US" sz="3600">
                  <a:latin typeface="微软雅黑" pitchFamily="34" charset="-122"/>
                  <a:ea typeface="微软雅黑" pitchFamily="34" charset="-122"/>
                </a:rPr>
                <a:t> </a:t>
              </a:r>
            </a:p>
          </p:txBody>
        </p:sp>
      </p:grpSp>
      <p:sp>
        <p:nvSpPr>
          <p:cNvPr id="740357" name="Oval 10"/>
          <p:cNvSpPr>
            <a:spLocks noChangeArrowheads="1"/>
          </p:cNvSpPr>
          <p:nvPr/>
        </p:nvSpPr>
        <p:spPr bwMode="auto">
          <a:xfrm>
            <a:off x="5019675" y="1341438"/>
            <a:ext cx="2808288" cy="1208087"/>
          </a:xfrm>
          <a:prstGeom prst="ellipse">
            <a:avLst/>
          </a:prstGeom>
          <a:noFill/>
          <a:ln w="9525">
            <a:noFill/>
            <a:round/>
            <a:headEnd/>
            <a:tailEnd/>
          </a:ln>
        </p:spPr>
        <p:txBody>
          <a:bodyPr lIns="0" tIns="0" rIns="0" bIns="0">
            <a:spAutoFit/>
          </a:bodyPr>
          <a:lstStyle/>
          <a:p>
            <a:pPr algn="ctr" eaLnBrk="0" hangingPunct="0">
              <a:buFont typeface="Arial" charset="0"/>
              <a:buNone/>
            </a:pPr>
            <a:r>
              <a:rPr lang="zh-CN" altLang="en-US" sz="2800" b="1">
                <a:latin typeface="微软雅黑" pitchFamily="34" charset="-122"/>
                <a:ea typeface="微软雅黑" pitchFamily="34" charset="-122"/>
              </a:rPr>
              <a:t>可确定的</a:t>
            </a:r>
            <a:r>
              <a:rPr lang="en-US" altLang="zh-CN" sz="2800" b="1">
                <a:latin typeface="微软雅黑" pitchFamily="34" charset="-122"/>
                <a:ea typeface="微软雅黑" pitchFamily="34" charset="-122"/>
              </a:rPr>
              <a:t>(Specific)</a:t>
            </a:r>
          </a:p>
        </p:txBody>
      </p:sp>
      <p:sp>
        <p:nvSpPr>
          <p:cNvPr id="740358" name="Oval 11"/>
          <p:cNvSpPr>
            <a:spLocks noChangeArrowheads="1"/>
          </p:cNvSpPr>
          <p:nvPr/>
        </p:nvSpPr>
        <p:spPr bwMode="auto">
          <a:xfrm>
            <a:off x="1346200" y="2924175"/>
            <a:ext cx="3741738" cy="1208088"/>
          </a:xfrm>
          <a:prstGeom prst="ellipse">
            <a:avLst/>
          </a:prstGeom>
          <a:noFill/>
          <a:ln w="9525" algn="ctr">
            <a:noFill/>
            <a:round/>
            <a:headEnd/>
            <a:tailEnd/>
          </a:ln>
        </p:spPr>
        <p:txBody>
          <a:bodyPr lIns="0" tIns="0" rIns="0" bIns="0">
            <a:spAutoFit/>
          </a:bodyPr>
          <a:lstStyle/>
          <a:p>
            <a:pPr algn="ctr" eaLnBrk="0" hangingPunct="0">
              <a:buFont typeface="Arial" charset="0"/>
              <a:buNone/>
            </a:pPr>
            <a:r>
              <a:rPr lang="zh-CN" altLang="en-US" sz="2800" b="1">
                <a:latin typeface="微软雅黑" pitchFamily="34" charset="-122"/>
                <a:ea typeface="微软雅黑" pitchFamily="34" charset="-122"/>
              </a:rPr>
              <a:t>可衡量的</a:t>
            </a:r>
          </a:p>
          <a:p>
            <a:pPr algn="ctr" eaLnBrk="0" hangingPunct="0">
              <a:buFont typeface="Arial" charset="0"/>
              <a:buNone/>
            </a:pPr>
            <a:r>
              <a:rPr lang="zh-CN" altLang="en-US" sz="2800" b="1">
                <a:latin typeface="微软雅黑" pitchFamily="34" charset="-122"/>
                <a:ea typeface="微软雅黑" pitchFamily="34" charset="-122"/>
              </a:rPr>
              <a:t>（</a:t>
            </a:r>
            <a:r>
              <a:rPr lang="en-US" altLang="zh-CN" sz="2800" b="1">
                <a:latin typeface="微软雅黑" pitchFamily="34" charset="-122"/>
                <a:ea typeface="微软雅黑" pitchFamily="34" charset="-122"/>
              </a:rPr>
              <a:t>Measurable)</a:t>
            </a:r>
          </a:p>
        </p:txBody>
      </p:sp>
      <p:sp>
        <p:nvSpPr>
          <p:cNvPr id="740359" name="Text Box 12"/>
          <p:cNvSpPr txBox="1">
            <a:spLocks noChangeArrowheads="1"/>
          </p:cNvSpPr>
          <p:nvPr/>
        </p:nvSpPr>
        <p:spPr bwMode="auto">
          <a:xfrm>
            <a:off x="4762500" y="4659313"/>
            <a:ext cx="458788" cy="466725"/>
          </a:xfrm>
          <a:prstGeom prst="rect">
            <a:avLst/>
          </a:prstGeom>
          <a:noFill/>
          <a:ln w="9525">
            <a:noFill/>
            <a:miter lim="800000"/>
            <a:headEnd/>
            <a:tailEnd/>
          </a:ln>
        </p:spPr>
        <p:txBody>
          <a:bodyPr vert="eaVert">
            <a:spAutoFit/>
          </a:bodyPr>
          <a:lstStyle/>
          <a:p>
            <a:pPr eaLnBrk="0" hangingPunct="0">
              <a:spcBef>
                <a:spcPct val="50000"/>
              </a:spcBef>
              <a:buFont typeface="Arial" charset="0"/>
              <a:buNone/>
            </a:pPr>
            <a:endParaRPr lang="zh-CN" altLang="en-US"/>
          </a:p>
        </p:txBody>
      </p:sp>
      <p:sp>
        <p:nvSpPr>
          <p:cNvPr id="740360" name="Oval 13"/>
          <p:cNvSpPr>
            <a:spLocks noChangeArrowheads="1"/>
          </p:cNvSpPr>
          <p:nvPr/>
        </p:nvSpPr>
        <p:spPr bwMode="auto">
          <a:xfrm>
            <a:off x="1562100" y="4511675"/>
            <a:ext cx="3697288" cy="1208088"/>
          </a:xfrm>
          <a:prstGeom prst="ellipse">
            <a:avLst/>
          </a:prstGeom>
          <a:noFill/>
          <a:ln w="9525" algn="ctr">
            <a:noFill/>
            <a:round/>
            <a:headEnd/>
            <a:tailEnd/>
          </a:ln>
        </p:spPr>
        <p:txBody>
          <a:bodyPr lIns="0" tIns="0" rIns="0" bIns="0">
            <a:spAutoFit/>
          </a:bodyPr>
          <a:lstStyle/>
          <a:p>
            <a:pPr algn="ctr" eaLnBrk="0" hangingPunct="0">
              <a:buFont typeface="Arial" charset="0"/>
              <a:buNone/>
            </a:pPr>
            <a:r>
              <a:rPr lang="zh-CN" altLang="en-US" sz="2800" b="1">
                <a:latin typeface="微软雅黑" pitchFamily="34" charset="-122"/>
                <a:ea typeface="微软雅黑" pitchFamily="34" charset="-122"/>
              </a:rPr>
              <a:t>可达到的</a:t>
            </a:r>
          </a:p>
          <a:p>
            <a:pPr algn="ctr" eaLnBrk="0" hangingPunct="0">
              <a:buFont typeface="Arial" charset="0"/>
              <a:buNone/>
            </a:pPr>
            <a:r>
              <a:rPr lang="zh-CN" altLang="en-US" sz="2800" b="1">
                <a:latin typeface="微软雅黑" pitchFamily="34" charset="-122"/>
                <a:ea typeface="微软雅黑" pitchFamily="34" charset="-122"/>
              </a:rPr>
              <a:t>（</a:t>
            </a:r>
            <a:r>
              <a:rPr lang="en-US" altLang="zh-CN" sz="2800" b="1">
                <a:latin typeface="微软雅黑" pitchFamily="34" charset="-122"/>
                <a:ea typeface="微软雅黑" pitchFamily="34" charset="-122"/>
              </a:rPr>
              <a:t>Attainable)</a:t>
            </a:r>
          </a:p>
        </p:txBody>
      </p:sp>
      <p:sp>
        <p:nvSpPr>
          <p:cNvPr id="740361" name="Oval 14"/>
          <p:cNvSpPr>
            <a:spLocks noChangeArrowheads="1"/>
          </p:cNvSpPr>
          <p:nvPr/>
        </p:nvSpPr>
        <p:spPr bwMode="auto">
          <a:xfrm>
            <a:off x="7539038" y="4724400"/>
            <a:ext cx="3529012" cy="1208088"/>
          </a:xfrm>
          <a:prstGeom prst="ellipse">
            <a:avLst/>
          </a:prstGeom>
          <a:noFill/>
          <a:ln w="9525" algn="ctr">
            <a:noFill/>
            <a:round/>
            <a:headEnd/>
            <a:tailEnd/>
          </a:ln>
        </p:spPr>
        <p:txBody>
          <a:bodyPr lIns="0" tIns="0" rIns="0" bIns="0">
            <a:spAutoFit/>
          </a:bodyPr>
          <a:lstStyle/>
          <a:p>
            <a:pPr algn="ctr" eaLnBrk="0" hangingPunct="0">
              <a:buFont typeface="Arial" charset="0"/>
              <a:buNone/>
            </a:pPr>
            <a:r>
              <a:rPr lang="zh-CN" altLang="en-US" sz="2800" b="1">
                <a:latin typeface="微软雅黑" pitchFamily="34" charset="-122"/>
                <a:ea typeface="微软雅黑" pitchFamily="34" charset="-122"/>
              </a:rPr>
              <a:t>相关的</a:t>
            </a:r>
          </a:p>
          <a:p>
            <a:pPr algn="ctr" eaLnBrk="0" hangingPunct="0">
              <a:buFont typeface="Arial" charset="0"/>
              <a:buNone/>
            </a:pPr>
            <a:r>
              <a:rPr lang="zh-CN" altLang="en-US" sz="2800" b="1">
                <a:latin typeface="微软雅黑" pitchFamily="34" charset="-122"/>
                <a:ea typeface="微软雅黑" pitchFamily="34" charset="-122"/>
              </a:rPr>
              <a:t>（</a:t>
            </a:r>
            <a:r>
              <a:rPr lang="en-US" altLang="zh-CN" sz="2800" b="1">
                <a:latin typeface="微软雅黑" pitchFamily="34" charset="-122"/>
                <a:ea typeface="微软雅黑" pitchFamily="34" charset="-122"/>
              </a:rPr>
              <a:t>Relevant)</a:t>
            </a:r>
          </a:p>
        </p:txBody>
      </p:sp>
      <p:sp>
        <p:nvSpPr>
          <p:cNvPr id="740362" name="Oval 15"/>
          <p:cNvSpPr>
            <a:spLocks noChangeArrowheads="1"/>
          </p:cNvSpPr>
          <p:nvPr/>
        </p:nvSpPr>
        <p:spPr bwMode="auto">
          <a:xfrm>
            <a:off x="7735888" y="2852738"/>
            <a:ext cx="4462462" cy="1208087"/>
          </a:xfrm>
          <a:prstGeom prst="ellipse">
            <a:avLst/>
          </a:prstGeom>
          <a:noFill/>
          <a:ln w="9525" algn="ctr">
            <a:noFill/>
            <a:round/>
            <a:headEnd/>
            <a:tailEnd/>
          </a:ln>
        </p:spPr>
        <p:txBody>
          <a:bodyPr lIns="0" tIns="0" rIns="0" bIns="0">
            <a:spAutoFit/>
          </a:bodyPr>
          <a:lstStyle/>
          <a:p>
            <a:pPr algn="ctr" eaLnBrk="0" hangingPunct="0">
              <a:buFont typeface="Arial" charset="0"/>
              <a:buNone/>
            </a:pPr>
            <a:r>
              <a:rPr lang="zh-CN" altLang="en-US" sz="2800" b="1">
                <a:latin typeface="微软雅黑" pitchFamily="34" charset="-122"/>
                <a:ea typeface="微软雅黑" pitchFamily="34" charset="-122"/>
              </a:rPr>
              <a:t>有时间限制的</a:t>
            </a:r>
          </a:p>
          <a:p>
            <a:pPr algn="ctr" eaLnBrk="0" hangingPunct="0">
              <a:buFont typeface="Arial" charset="0"/>
              <a:buNone/>
            </a:pPr>
            <a:r>
              <a:rPr lang="zh-CN" altLang="en-US" sz="2800" b="1">
                <a:latin typeface="微软雅黑" pitchFamily="34" charset="-122"/>
                <a:ea typeface="微软雅黑" pitchFamily="34" charset="-122"/>
              </a:rPr>
              <a:t>（</a:t>
            </a:r>
            <a:r>
              <a:rPr lang="en-US" altLang="zh-CN" sz="2800" b="1">
                <a:latin typeface="微软雅黑" pitchFamily="34" charset="-122"/>
                <a:ea typeface="微软雅黑" pitchFamily="34" charset="-122"/>
              </a:rPr>
              <a:t>Time-Bound)</a:t>
            </a:r>
          </a:p>
        </p:txBody>
      </p:sp>
      <p:sp>
        <p:nvSpPr>
          <p:cNvPr id="740363" name="Arc 17"/>
          <p:cNvSpPr>
            <a:spLocks/>
          </p:cNvSpPr>
          <p:nvPr/>
        </p:nvSpPr>
        <p:spPr bwMode="auto">
          <a:xfrm>
            <a:off x="985838" y="1844675"/>
            <a:ext cx="10729912" cy="4679950"/>
          </a:xfrm>
          <a:custGeom>
            <a:avLst/>
            <a:gdLst>
              <a:gd name="T0" fmla="*/ 2147483647 w 43200"/>
              <a:gd name="T1" fmla="*/ 0 h 40309"/>
              <a:gd name="T2" fmla="*/ 2147483647 w 43200"/>
              <a:gd name="T3" fmla="*/ 2147483647 h 40309"/>
              <a:gd name="T4" fmla="*/ 2147483647 w 43200"/>
              <a:gd name="T5" fmla="*/ 2147483647 h 40309"/>
              <a:gd name="T6" fmla="*/ 0 60000 65536"/>
              <a:gd name="T7" fmla="*/ 0 60000 65536"/>
              <a:gd name="T8" fmla="*/ 0 60000 65536"/>
              <a:gd name="T9" fmla="*/ 0 w 43200"/>
              <a:gd name="T10" fmla="*/ 0 h 40309"/>
              <a:gd name="T11" fmla="*/ 43200 w 43200"/>
              <a:gd name="T12" fmla="*/ 40309 h 40309"/>
            </a:gdLst>
            <a:ahLst/>
            <a:cxnLst>
              <a:cxn ang="T6">
                <a:pos x="T0" y="T1"/>
              </a:cxn>
              <a:cxn ang="T7">
                <a:pos x="T2" y="T3"/>
              </a:cxn>
              <a:cxn ang="T8">
                <a:pos x="T4" y="T5"/>
              </a:cxn>
            </a:cxnLst>
            <a:rect l="T9" t="T10" r="T11" b="T12"/>
            <a:pathLst>
              <a:path w="43200" h="40309" fill="none" extrusionOk="0">
                <a:moveTo>
                  <a:pt x="32395" y="-1"/>
                </a:moveTo>
                <a:cubicBezTo>
                  <a:pt x="39080" y="3857"/>
                  <a:pt x="43200" y="10990"/>
                  <a:pt x="43200" y="18709"/>
                </a:cubicBezTo>
                <a:cubicBezTo>
                  <a:pt x="43200" y="30638"/>
                  <a:pt x="33529" y="40309"/>
                  <a:pt x="21600" y="40309"/>
                </a:cubicBezTo>
                <a:cubicBezTo>
                  <a:pt x="9670" y="40309"/>
                  <a:pt x="0" y="30638"/>
                  <a:pt x="0" y="18709"/>
                </a:cubicBezTo>
                <a:cubicBezTo>
                  <a:pt x="-1" y="10995"/>
                  <a:pt x="4113" y="3866"/>
                  <a:pt x="10792" y="7"/>
                </a:cubicBezTo>
              </a:path>
              <a:path w="43200" h="40309" stroke="0" extrusionOk="0">
                <a:moveTo>
                  <a:pt x="32395" y="-1"/>
                </a:moveTo>
                <a:cubicBezTo>
                  <a:pt x="39080" y="3857"/>
                  <a:pt x="43200" y="10990"/>
                  <a:pt x="43200" y="18709"/>
                </a:cubicBezTo>
                <a:cubicBezTo>
                  <a:pt x="43200" y="30638"/>
                  <a:pt x="33529" y="40309"/>
                  <a:pt x="21600" y="40309"/>
                </a:cubicBezTo>
                <a:cubicBezTo>
                  <a:pt x="9670" y="40309"/>
                  <a:pt x="0" y="30638"/>
                  <a:pt x="0" y="18709"/>
                </a:cubicBezTo>
                <a:cubicBezTo>
                  <a:pt x="-1" y="10995"/>
                  <a:pt x="4113" y="3866"/>
                  <a:pt x="10792" y="7"/>
                </a:cubicBezTo>
                <a:lnTo>
                  <a:pt x="21600" y="18709"/>
                </a:lnTo>
                <a:close/>
              </a:path>
            </a:pathLst>
          </a:custGeom>
          <a:noFill/>
          <a:ln w="28575" cap="rnd" cmpd="sng">
            <a:solidFill>
              <a:srgbClr val="FF0000"/>
            </a:solidFill>
            <a:round/>
            <a:headEnd type="triangle" w="med" len="lg"/>
            <a:tailEnd/>
          </a:ln>
        </p:spPr>
        <p:txBody>
          <a:bodyPr lIns="0" tIns="0" rIns="0" bIns="0">
            <a:spAutoFit/>
          </a:bodyPr>
          <a:lstStyle/>
          <a:p>
            <a:endParaRPr lang="zh-CN" alt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3313" name="Rectangle 2"/>
          <p:cNvSpPr>
            <a:spLocks noGrp="1" noChangeArrowheads="1"/>
          </p:cNvSpPr>
          <p:nvPr>
            <p:ph type="title" idx="4294967295"/>
          </p:nvPr>
        </p:nvSpPr>
        <p:spPr>
          <a:xfrm>
            <a:off x="1219835" y="214290"/>
            <a:ext cx="10978515" cy="641350"/>
          </a:xfrm>
          <a:prstGeom prst="rect">
            <a:avLst/>
          </a:prstGeom>
        </p:spPr>
        <p:txBody>
          <a:bodyPr/>
          <a:lstStyle/>
          <a:p>
            <a:r>
              <a:rPr lang="zh-CN" altLang="en-US" b="1" dirty="0" smtClean="0">
                <a:solidFill>
                  <a:schemeClr val="hlink"/>
                </a:solidFill>
                <a:ea typeface="微软雅黑" pitchFamily="34" charset="-122"/>
              </a:rPr>
              <a:t>目标管理与控制</a:t>
            </a:r>
          </a:p>
        </p:txBody>
      </p:sp>
      <p:sp>
        <p:nvSpPr>
          <p:cNvPr id="1293314" name="Rectangle 4"/>
          <p:cNvSpPr>
            <a:spLocks noChangeArrowheads="1"/>
          </p:cNvSpPr>
          <p:nvPr/>
        </p:nvSpPr>
        <p:spPr bwMode="auto">
          <a:xfrm>
            <a:off x="3" y="2109793"/>
            <a:ext cx="3572677" cy="1069975"/>
          </a:xfrm>
          <a:prstGeom prst="rect">
            <a:avLst/>
          </a:prstGeom>
          <a:solidFill>
            <a:srgbClr val="00FFFF"/>
          </a:solidFill>
          <a:ln w="9525">
            <a:solidFill>
              <a:schemeClr val="tx1"/>
            </a:solidFill>
            <a:miter lim="800000"/>
            <a:headEnd/>
            <a:tailEnd/>
          </a:ln>
        </p:spPr>
        <p:txBody>
          <a:bodyPr/>
          <a:lstStyle/>
          <a:p>
            <a:pPr marL="342900" indent="-342900" eaLnBrk="0" hangingPunct="0">
              <a:lnSpc>
                <a:spcPct val="80000"/>
              </a:lnSpc>
              <a:spcBef>
                <a:spcPct val="20000"/>
              </a:spcBef>
              <a:buFont typeface="Arial" charset="0"/>
              <a:buChar char="•"/>
            </a:pPr>
            <a:r>
              <a:rPr lang="zh-CN" altLang="en-US" sz="3300" b="1">
                <a:solidFill>
                  <a:srgbClr val="000000"/>
                </a:solidFill>
                <a:latin typeface="Times New Roman" pitchFamily="18" charset="0"/>
                <a:ea typeface="微软雅黑" pitchFamily="34" charset="-122"/>
              </a:rPr>
              <a:t>建立明确的控制标准</a:t>
            </a:r>
          </a:p>
        </p:txBody>
      </p:sp>
      <p:sp>
        <p:nvSpPr>
          <p:cNvPr id="1293315" name="Rectangle 5"/>
          <p:cNvSpPr>
            <a:spLocks noChangeArrowheads="1"/>
          </p:cNvSpPr>
          <p:nvPr/>
        </p:nvSpPr>
        <p:spPr bwMode="auto">
          <a:xfrm>
            <a:off x="4561678" y="1916118"/>
            <a:ext cx="3098297" cy="1362075"/>
          </a:xfrm>
          <a:prstGeom prst="rect">
            <a:avLst/>
          </a:prstGeom>
          <a:solidFill>
            <a:srgbClr val="00FFFF"/>
          </a:solidFill>
          <a:ln w="9525">
            <a:solidFill>
              <a:schemeClr val="tx1"/>
            </a:solidFill>
            <a:miter lim="800000"/>
            <a:headEnd/>
            <a:tailEnd/>
          </a:ln>
        </p:spPr>
        <p:txBody>
          <a:bodyPr wrap="none" anchor="ctr"/>
          <a:lstStyle/>
          <a:p>
            <a:pPr marL="400050" indent="-400050" defTabSz="687388" eaLnBrk="0" hangingPunct="0">
              <a:lnSpc>
                <a:spcPct val="80000"/>
              </a:lnSpc>
              <a:spcAft>
                <a:spcPct val="50000"/>
              </a:spcAft>
              <a:buClr>
                <a:srgbClr val="C0504D"/>
              </a:buClr>
              <a:buSzPct val="100000"/>
              <a:buFont typeface="Wingdings" pitchFamily="2" charset="2"/>
              <a:buNone/>
            </a:pPr>
            <a:r>
              <a:rPr kumimoji="1" lang="zh-CN" altLang="en-US" sz="3200" b="1">
                <a:solidFill>
                  <a:srgbClr val="000000"/>
                </a:solidFill>
                <a:latin typeface="Times New Roman" pitchFamily="18" charset="0"/>
                <a:ea typeface="微软雅黑" pitchFamily="34" charset="-122"/>
              </a:rPr>
              <a:t> 衡量目标</a:t>
            </a:r>
          </a:p>
          <a:p>
            <a:pPr marL="400050" indent="-400050" defTabSz="687388" eaLnBrk="0" hangingPunct="0">
              <a:lnSpc>
                <a:spcPct val="80000"/>
              </a:lnSpc>
              <a:spcAft>
                <a:spcPct val="50000"/>
              </a:spcAft>
              <a:buClr>
                <a:srgbClr val="C0504D"/>
              </a:buClr>
              <a:buSzPct val="100000"/>
              <a:buFont typeface="Wingdings" pitchFamily="2" charset="2"/>
              <a:buNone/>
            </a:pPr>
            <a:r>
              <a:rPr kumimoji="1" lang="zh-CN" altLang="en-US" sz="3200" b="1">
                <a:solidFill>
                  <a:srgbClr val="000000"/>
                </a:solidFill>
                <a:latin typeface="Times New Roman" pitchFamily="18" charset="0"/>
                <a:ea typeface="微软雅黑" pitchFamily="34" charset="-122"/>
              </a:rPr>
              <a:t> 实施的成效</a:t>
            </a:r>
          </a:p>
        </p:txBody>
      </p:sp>
      <p:sp>
        <p:nvSpPr>
          <p:cNvPr id="1293316" name="Rectangle 6"/>
          <p:cNvSpPr>
            <a:spLocks noChangeArrowheads="1"/>
          </p:cNvSpPr>
          <p:nvPr/>
        </p:nvSpPr>
        <p:spPr bwMode="auto">
          <a:xfrm>
            <a:off x="9157237" y="2012950"/>
            <a:ext cx="2801809" cy="1265238"/>
          </a:xfrm>
          <a:prstGeom prst="rect">
            <a:avLst/>
          </a:prstGeom>
          <a:solidFill>
            <a:srgbClr val="FFFF66"/>
          </a:solidFill>
          <a:ln w="9525">
            <a:solidFill>
              <a:schemeClr val="tx1"/>
            </a:solidFill>
            <a:miter lim="800000"/>
            <a:headEnd/>
            <a:tailEnd/>
          </a:ln>
        </p:spPr>
        <p:txBody>
          <a:bodyPr wrap="none" anchor="ctr"/>
          <a:lstStyle/>
          <a:p>
            <a:pPr algn="ctr" eaLnBrk="0" hangingPunct="0"/>
            <a:r>
              <a:rPr kumimoji="1" lang="zh-CN" altLang="en-US" sz="3200" b="1">
                <a:solidFill>
                  <a:srgbClr val="FF0000"/>
                </a:solidFill>
                <a:latin typeface="Times New Roman" pitchFamily="18" charset="0"/>
                <a:ea typeface="微软雅黑" pitchFamily="34" charset="-122"/>
              </a:rPr>
              <a:t>找出偏差</a:t>
            </a:r>
          </a:p>
        </p:txBody>
      </p:sp>
      <p:sp>
        <p:nvSpPr>
          <p:cNvPr id="1293317" name="Rectangle 7"/>
          <p:cNvSpPr>
            <a:spLocks noChangeArrowheads="1"/>
          </p:cNvSpPr>
          <p:nvPr/>
        </p:nvSpPr>
        <p:spPr bwMode="auto">
          <a:xfrm>
            <a:off x="9381719" y="4508500"/>
            <a:ext cx="2384608" cy="1296988"/>
          </a:xfrm>
          <a:prstGeom prst="rect">
            <a:avLst/>
          </a:prstGeom>
          <a:solidFill>
            <a:srgbClr val="00FFFF"/>
          </a:solidFill>
          <a:ln w="9525">
            <a:solidFill>
              <a:schemeClr val="tx1"/>
            </a:solidFill>
            <a:miter lim="800000"/>
            <a:headEnd/>
            <a:tailEnd/>
          </a:ln>
        </p:spPr>
        <p:txBody>
          <a:bodyPr wrap="none" anchor="ctr"/>
          <a:lstStyle/>
          <a:p>
            <a:pPr marL="400050" indent="-400050" defTabSz="687388" eaLnBrk="0" hangingPunct="0">
              <a:lnSpc>
                <a:spcPct val="80000"/>
              </a:lnSpc>
              <a:spcAft>
                <a:spcPct val="50000"/>
              </a:spcAft>
              <a:buClr>
                <a:srgbClr val="C0504D"/>
              </a:buClr>
              <a:buSzPct val="100000"/>
              <a:buFont typeface="Wingdings" pitchFamily="2" charset="2"/>
              <a:buNone/>
            </a:pPr>
            <a:r>
              <a:rPr kumimoji="1" lang="zh-CN" altLang="en-US" sz="3200" b="1">
                <a:solidFill>
                  <a:srgbClr val="000000"/>
                </a:solidFill>
                <a:latin typeface="Times New Roman" pitchFamily="18" charset="0"/>
                <a:ea typeface="微软雅黑" pitchFamily="34" charset="-122"/>
              </a:rPr>
              <a:t>分析原因</a:t>
            </a:r>
          </a:p>
        </p:txBody>
      </p:sp>
      <p:sp>
        <p:nvSpPr>
          <p:cNvPr id="1293318" name="Rectangle 8"/>
          <p:cNvSpPr>
            <a:spLocks noChangeArrowheads="1"/>
          </p:cNvSpPr>
          <p:nvPr/>
        </p:nvSpPr>
        <p:spPr bwMode="auto">
          <a:xfrm>
            <a:off x="4800983" y="4540250"/>
            <a:ext cx="2793337" cy="1265238"/>
          </a:xfrm>
          <a:prstGeom prst="rect">
            <a:avLst/>
          </a:prstGeom>
          <a:solidFill>
            <a:srgbClr val="00FFFF"/>
          </a:solidFill>
          <a:ln w="9525">
            <a:solidFill>
              <a:schemeClr val="tx1"/>
            </a:solidFill>
            <a:miter lim="800000"/>
            <a:headEnd/>
            <a:tailEnd/>
          </a:ln>
        </p:spPr>
        <p:txBody>
          <a:bodyPr wrap="none" anchor="ctr"/>
          <a:lstStyle/>
          <a:p>
            <a:pPr marL="400050" indent="-400050" defTabSz="687388" eaLnBrk="0" hangingPunct="0">
              <a:lnSpc>
                <a:spcPct val="80000"/>
              </a:lnSpc>
              <a:spcAft>
                <a:spcPct val="50000"/>
              </a:spcAft>
              <a:buClr>
                <a:srgbClr val="C0504D"/>
              </a:buClr>
              <a:buSzPct val="100000"/>
              <a:buFont typeface="Wingdings" pitchFamily="2" charset="2"/>
              <a:buNone/>
            </a:pPr>
            <a:r>
              <a:rPr kumimoji="1" lang="zh-CN" altLang="en-US" sz="3200" b="1">
                <a:solidFill>
                  <a:srgbClr val="000000"/>
                </a:solidFill>
                <a:latin typeface="Times New Roman" pitchFamily="18" charset="0"/>
                <a:ea typeface="微软雅黑" pitchFamily="34" charset="-122"/>
              </a:rPr>
              <a:t>  纠正措施</a:t>
            </a:r>
          </a:p>
        </p:txBody>
      </p:sp>
      <p:sp>
        <p:nvSpPr>
          <p:cNvPr id="1293319" name="AutoShape 9"/>
          <p:cNvSpPr>
            <a:spLocks noChangeArrowheads="1"/>
          </p:cNvSpPr>
          <p:nvPr/>
        </p:nvSpPr>
        <p:spPr bwMode="auto">
          <a:xfrm>
            <a:off x="3602329" y="2205043"/>
            <a:ext cx="959349" cy="1069975"/>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zh-CN" altLang="en-US" sz="1800">
              <a:solidFill>
                <a:prstClr val="black"/>
              </a:solidFill>
            </a:endParaRPr>
          </a:p>
        </p:txBody>
      </p:sp>
      <p:sp>
        <p:nvSpPr>
          <p:cNvPr id="1293320" name="AutoShape 10"/>
          <p:cNvSpPr>
            <a:spLocks noChangeArrowheads="1"/>
          </p:cNvSpPr>
          <p:nvPr/>
        </p:nvSpPr>
        <p:spPr bwMode="auto">
          <a:xfrm>
            <a:off x="7827275" y="2205043"/>
            <a:ext cx="1228306" cy="1069975"/>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zh-CN" altLang="en-US" sz="1800">
              <a:solidFill>
                <a:prstClr val="black"/>
              </a:solidFill>
            </a:endParaRPr>
          </a:p>
        </p:txBody>
      </p:sp>
      <p:sp>
        <p:nvSpPr>
          <p:cNvPr id="1293321" name="AutoShape 11"/>
          <p:cNvSpPr>
            <a:spLocks noChangeArrowheads="1"/>
          </p:cNvSpPr>
          <p:nvPr/>
        </p:nvSpPr>
        <p:spPr bwMode="auto">
          <a:xfrm flipH="1">
            <a:off x="7816688" y="4638680"/>
            <a:ext cx="1452790" cy="1069975"/>
          </a:xfrm>
          <a:prstGeom prst="rightArrow">
            <a:avLst>
              <a:gd name="adj1" fmla="val 50000"/>
              <a:gd name="adj2" fmla="val 25445"/>
            </a:avLst>
          </a:prstGeom>
          <a:solidFill>
            <a:schemeClr val="accent1"/>
          </a:solidFill>
          <a:ln w="9525">
            <a:solidFill>
              <a:schemeClr val="tx1"/>
            </a:solidFill>
            <a:miter lim="800000"/>
            <a:headEnd/>
            <a:tailEnd/>
          </a:ln>
        </p:spPr>
        <p:txBody>
          <a:bodyPr wrap="none" anchor="ctr"/>
          <a:lstStyle/>
          <a:p>
            <a:endParaRPr lang="zh-CN" altLang="en-US" sz="1800">
              <a:solidFill>
                <a:prstClr val="black"/>
              </a:solidFill>
            </a:endParaRPr>
          </a:p>
        </p:txBody>
      </p:sp>
      <p:sp>
        <p:nvSpPr>
          <p:cNvPr id="1293322" name="AutoShape 12"/>
          <p:cNvSpPr>
            <a:spLocks noChangeArrowheads="1"/>
          </p:cNvSpPr>
          <p:nvPr/>
        </p:nvSpPr>
        <p:spPr bwMode="auto">
          <a:xfrm>
            <a:off x="10161056" y="3373441"/>
            <a:ext cx="891581" cy="1069975"/>
          </a:xfrm>
          <a:prstGeom prst="downArrow">
            <a:avLst>
              <a:gd name="adj1" fmla="val 49722"/>
              <a:gd name="adj2" fmla="val 20798"/>
            </a:avLst>
          </a:prstGeom>
          <a:solidFill>
            <a:schemeClr val="accent1"/>
          </a:solidFill>
          <a:ln w="9525">
            <a:solidFill>
              <a:schemeClr val="tx1"/>
            </a:solidFill>
            <a:miter lim="800000"/>
            <a:headEnd/>
            <a:tailEnd/>
          </a:ln>
        </p:spPr>
        <p:txBody>
          <a:bodyPr vert="eaVert" wrap="none" anchor="ctr"/>
          <a:lstStyle/>
          <a:p>
            <a:endParaRPr lang="zh-CN" altLang="en-US" sz="1800">
              <a:solidFill>
                <a:prstClr val="black"/>
              </a:solidFill>
            </a:endParaRPr>
          </a:p>
        </p:txBody>
      </p:sp>
      <p:sp>
        <p:nvSpPr>
          <p:cNvPr id="1293323" name="AutoShape 13"/>
          <p:cNvSpPr>
            <a:spLocks noChangeArrowheads="1"/>
          </p:cNvSpPr>
          <p:nvPr/>
        </p:nvSpPr>
        <p:spPr bwMode="auto">
          <a:xfrm rot="7472816">
            <a:off x="1560932" y="2757737"/>
            <a:ext cx="1535112" cy="4131768"/>
          </a:xfrm>
          <a:prstGeom prst="curvedLeftArrow">
            <a:avLst>
              <a:gd name="adj1" fmla="val 27125"/>
              <a:gd name="adj2" fmla="val 67477"/>
              <a:gd name="adj3" fmla="val 28231"/>
            </a:avLst>
          </a:prstGeom>
          <a:solidFill>
            <a:schemeClr val="accent1"/>
          </a:solidFill>
          <a:ln w="9525">
            <a:solidFill>
              <a:schemeClr val="tx1"/>
            </a:solidFill>
            <a:miter lim="800000"/>
            <a:headEnd/>
            <a:tailEnd/>
          </a:ln>
        </p:spPr>
        <p:txBody>
          <a:bodyPr wrap="none" anchor="ctr"/>
          <a:lstStyle/>
          <a:p>
            <a:endParaRPr lang="zh-CN" altLang="en-US" sz="1800">
              <a:solidFill>
                <a:prstClr val="black"/>
              </a:solidFill>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3" name="Rectangle 2"/>
          <p:cNvSpPr>
            <a:spLocks noChangeArrowheads="1"/>
          </p:cNvSpPr>
          <p:nvPr/>
        </p:nvSpPr>
        <p:spPr bwMode="auto">
          <a:xfrm>
            <a:off x="334611" y="1196978"/>
            <a:ext cx="11044167" cy="1223963"/>
          </a:xfrm>
          <a:prstGeom prst="rect">
            <a:avLst/>
          </a:prstGeom>
          <a:solidFill>
            <a:srgbClr val="FFFF00"/>
          </a:solidFill>
          <a:ln w="9525">
            <a:solidFill>
              <a:srgbClr val="000000"/>
            </a:solidFill>
            <a:miter lim="800000"/>
            <a:headEnd/>
            <a:tailEnd/>
          </a:ln>
        </p:spPr>
        <p:txBody>
          <a:bodyPr/>
          <a:lstStyle/>
          <a:p>
            <a:pPr algn="ctr" eaLnBrk="0" hangingPunct="0"/>
            <a:r>
              <a:rPr lang="zh-CN" altLang="en-US" sz="3200" b="1">
                <a:solidFill>
                  <a:srgbClr val="010000"/>
                </a:solidFill>
                <a:latin typeface="微软雅黑" pitchFamily="34" charset="-122"/>
                <a:ea typeface="微软雅黑" pitchFamily="34" charset="-122"/>
              </a:rPr>
              <a:t>练习：选择一个你最想达到的目标，请你用</a:t>
            </a:r>
            <a:r>
              <a:rPr lang="en-US" altLang="zh-CN" sz="3200" b="1">
                <a:solidFill>
                  <a:srgbClr val="010000"/>
                </a:solidFill>
                <a:latin typeface="微软雅黑" pitchFamily="34" charset="-122"/>
                <a:ea typeface="微软雅黑" pitchFamily="34" charset="-122"/>
              </a:rPr>
              <a:t>SMART</a:t>
            </a:r>
            <a:r>
              <a:rPr lang="zh-CN" altLang="en-US" sz="3200" b="1">
                <a:solidFill>
                  <a:srgbClr val="010000"/>
                </a:solidFill>
                <a:latin typeface="微软雅黑" pitchFamily="34" charset="-122"/>
                <a:ea typeface="微软雅黑" pitchFamily="34" charset="-122"/>
              </a:rPr>
              <a:t>的目标进行衡量</a:t>
            </a:r>
          </a:p>
        </p:txBody>
      </p:sp>
      <p:sp>
        <p:nvSpPr>
          <p:cNvPr id="151554" name="Rectangle 3"/>
          <p:cNvSpPr>
            <a:spLocks noChangeArrowheads="1"/>
          </p:cNvSpPr>
          <p:nvPr/>
        </p:nvSpPr>
        <p:spPr bwMode="auto">
          <a:xfrm>
            <a:off x="1296074" y="2492379"/>
            <a:ext cx="2032608" cy="646973"/>
          </a:xfrm>
          <a:prstGeom prst="rect">
            <a:avLst/>
          </a:prstGeom>
          <a:noFill/>
          <a:ln w="12700" cap="sq">
            <a:noFill/>
            <a:miter lim="800000"/>
            <a:headEnd type="none" w="sm" len="sm"/>
            <a:tailEnd type="none" w="sm" len="sm"/>
          </a:ln>
        </p:spPr>
        <p:txBody>
          <a:bodyPr wrap="none" lIns="92075" tIns="46038" rIns="92075" bIns="46038">
            <a:spAutoFit/>
          </a:bodyPr>
          <a:lstStyle/>
          <a:p>
            <a:r>
              <a:rPr lang="zh-CN" altLang="en-US" sz="3600" b="1">
                <a:solidFill>
                  <a:prstClr val="black"/>
                </a:solidFill>
                <a:ea typeface="微软雅黑" pitchFamily="34" charset="-122"/>
              </a:rPr>
              <a:t>我的目标</a:t>
            </a:r>
          </a:p>
        </p:txBody>
      </p:sp>
      <p:sp>
        <p:nvSpPr>
          <p:cNvPr id="151555" name="Rectangle 4"/>
          <p:cNvSpPr>
            <a:spLocks noChangeArrowheads="1"/>
          </p:cNvSpPr>
          <p:nvPr/>
        </p:nvSpPr>
        <p:spPr bwMode="auto">
          <a:xfrm>
            <a:off x="1819167" y="3190875"/>
            <a:ext cx="562655" cy="770084"/>
          </a:xfrm>
          <a:prstGeom prst="rect">
            <a:avLst/>
          </a:prstGeom>
          <a:noFill/>
          <a:ln w="12700" cap="sq">
            <a:noFill/>
            <a:miter lim="800000"/>
            <a:headEnd type="none" w="sm" len="sm"/>
            <a:tailEnd type="none" w="sm" len="sm"/>
          </a:ln>
        </p:spPr>
        <p:txBody>
          <a:bodyPr wrap="none" lIns="92075" tIns="46038" rIns="92075" bIns="46038">
            <a:spAutoFit/>
          </a:bodyPr>
          <a:lstStyle/>
          <a:p>
            <a:r>
              <a:rPr lang="en-US" altLang="zh-CN" sz="4400" b="1">
                <a:solidFill>
                  <a:prstClr val="black"/>
                </a:solidFill>
              </a:rPr>
              <a:t>S</a:t>
            </a:r>
          </a:p>
        </p:txBody>
      </p:sp>
      <p:sp>
        <p:nvSpPr>
          <p:cNvPr id="151556" name="Rectangle 5"/>
          <p:cNvSpPr>
            <a:spLocks noChangeArrowheads="1"/>
          </p:cNvSpPr>
          <p:nvPr/>
        </p:nvSpPr>
        <p:spPr bwMode="auto">
          <a:xfrm>
            <a:off x="1819166" y="3767139"/>
            <a:ext cx="613951" cy="708528"/>
          </a:xfrm>
          <a:prstGeom prst="rect">
            <a:avLst/>
          </a:prstGeom>
          <a:noFill/>
          <a:ln w="12700" cap="sq">
            <a:noFill/>
            <a:miter lim="800000"/>
            <a:headEnd type="none" w="sm" len="sm"/>
            <a:tailEnd type="none" w="sm" len="sm"/>
          </a:ln>
        </p:spPr>
        <p:txBody>
          <a:bodyPr wrap="none" lIns="92075" tIns="46038" rIns="92075" bIns="46038">
            <a:spAutoFit/>
          </a:bodyPr>
          <a:lstStyle/>
          <a:p>
            <a:r>
              <a:rPr lang="en-US" altLang="zh-CN" sz="4000" b="1">
                <a:solidFill>
                  <a:prstClr val="black"/>
                </a:solidFill>
              </a:rPr>
              <a:t>M</a:t>
            </a:r>
          </a:p>
        </p:txBody>
      </p:sp>
      <p:sp>
        <p:nvSpPr>
          <p:cNvPr id="151557" name="Rectangle 6"/>
          <p:cNvSpPr>
            <a:spLocks noChangeArrowheads="1"/>
          </p:cNvSpPr>
          <p:nvPr/>
        </p:nvSpPr>
        <p:spPr bwMode="auto">
          <a:xfrm>
            <a:off x="1819166" y="4271963"/>
            <a:ext cx="593111" cy="770084"/>
          </a:xfrm>
          <a:prstGeom prst="rect">
            <a:avLst/>
          </a:prstGeom>
          <a:noFill/>
          <a:ln w="12700" cap="sq">
            <a:noFill/>
            <a:miter lim="800000"/>
            <a:headEnd type="none" w="sm" len="sm"/>
            <a:tailEnd type="none" w="sm" len="sm"/>
          </a:ln>
        </p:spPr>
        <p:txBody>
          <a:bodyPr wrap="none" lIns="92075" tIns="46038" rIns="92075" bIns="46038">
            <a:spAutoFit/>
          </a:bodyPr>
          <a:lstStyle/>
          <a:p>
            <a:r>
              <a:rPr lang="en-US" altLang="zh-CN" sz="4400" b="1">
                <a:solidFill>
                  <a:prstClr val="black"/>
                </a:solidFill>
              </a:rPr>
              <a:t>A</a:t>
            </a:r>
          </a:p>
        </p:txBody>
      </p:sp>
      <p:sp>
        <p:nvSpPr>
          <p:cNvPr id="151558" name="Rectangle 7"/>
          <p:cNvSpPr>
            <a:spLocks noChangeArrowheads="1"/>
          </p:cNvSpPr>
          <p:nvPr/>
        </p:nvSpPr>
        <p:spPr bwMode="auto">
          <a:xfrm>
            <a:off x="1819166" y="4848225"/>
            <a:ext cx="593111" cy="770084"/>
          </a:xfrm>
          <a:prstGeom prst="rect">
            <a:avLst/>
          </a:prstGeom>
          <a:noFill/>
          <a:ln w="12700" cap="sq">
            <a:noFill/>
            <a:miter lim="800000"/>
            <a:headEnd type="none" w="sm" len="sm"/>
            <a:tailEnd type="none" w="sm" len="sm"/>
          </a:ln>
        </p:spPr>
        <p:txBody>
          <a:bodyPr wrap="none" lIns="92075" tIns="46038" rIns="92075" bIns="46038">
            <a:spAutoFit/>
          </a:bodyPr>
          <a:lstStyle/>
          <a:p>
            <a:r>
              <a:rPr lang="en-US" altLang="zh-CN" sz="4400" b="1">
                <a:solidFill>
                  <a:prstClr val="black"/>
                </a:solidFill>
              </a:rPr>
              <a:t>R</a:t>
            </a:r>
          </a:p>
        </p:txBody>
      </p:sp>
      <p:sp>
        <p:nvSpPr>
          <p:cNvPr id="151559" name="Rectangle 8"/>
          <p:cNvSpPr>
            <a:spLocks noChangeArrowheads="1"/>
          </p:cNvSpPr>
          <p:nvPr/>
        </p:nvSpPr>
        <p:spPr bwMode="auto">
          <a:xfrm>
            <a:off x="1819164" y="5422900"/>
            <a:ext cx="530594" cy="770084"/>
          </a:xfrm>
          <a:prstGeom prst="rect">
            <a:avLst/>
          </a:prstGeom>
          <a:noFill/>
          <a:ln w="12700" cap="sq">
            <a:noFill/>
            <a:miter lim="800000"/>
            <a:headEnd type="none" w="sm" len="sm"/>
            <a:tailEnd type="none" w="sm" len="sm"/>
          </a:ln>
        </p:spPr>
        <p:txBody>
          <a:bodyPr wrap="none" lIns="92075" tIns="46038" rIns="92075" bIns="46038">
            <a:spAutoFit/>
          </a:bodyPr>
          <a:lstStyle/>
          <a:p>
            <a:r>
              <a:rPr lang="en-US" altLang="zh-CN" sz="4400" b="1">
                <a:solidFill>
                  <a:prstClr val="black"/>
                </a:solidFill>
              </a:rPr>
              <a:t>T</a:t>
            </a:r>
          </a:p>
        </p:txBody>
      </p:sp>
      <p:sp>
        <p:nvSpPr>
          <p:cNvPr id="151560" name="Line 9"/>
          <p:cNvSpPr>
            <a:spLocks noChangeShapeType="1"/>
          </p:cNvSpPr>
          <p:nvPr/>
        </p:nvSpPr>
        <p:spPr bwMode="auto">
          <a:xfrm>
            <a:off x="4080942" y="3213100"/>
            <a:ext cx="7319010" cy="0"/>
          </a:xfrm>
          <a:prstGeom prst="line">
            <a:avLst/>
          </a:prstGeom>
          <a:noFill/>
          <a:ln w="9525">
            <a:solidFill>
              <a:schemeClr val="tx1"/>
            </a:solidFill>
            <a:miter lim="800000"/>
            <a:headEnd/>
            <a:tailEnd/>
          </a:ln>
        </p:spPr>
        <p:txBody>
          <a:bodyPr wrap="none"/>
          <a:lstStyle/>
          <a:p>
            <a:pPr algn="ctr" fontAlgn="ctr"/>
            <a:endParaRPr lang="zh-CN" altLang="en-US" sz="3600" b="1">
              <a:solidFill>
                <a:prstClr val="black"/>
              </a:solidFill>
              <a:latin typeface="微软雅黑" pitchFamily="34" charset="-122"/>
            </a:endParaRPr>
          </a:p>
        </p:txBody>
      </p:sp>
      <p:sp>
        <p:nvSpPr>
          <p:cNvPr id="151561" name="Line 10"/>
          <p:cNvSpPr>
            <a:spLocks noChangeShapeType="1"/>
          </p:cNvSpPr>
          <p:nvPr/>
        </p:nvSpPr>
        <p:spPr bwMode="auto">
          <a:xfrm>
            <a:off x="2251189" y="3746500"/>
            <a:ext cx="9148763" cy="0"/>
          </a:xfrm>
          <a:prstGeom prst="line">
            <a:avLst/>
          </a:prstGeom>
          <a:noFill/>
          <a:ln w="9525">
            <a:solidFill>
              <a:schemeClr val="tx1"/>
            </a:solidFill>
            <a:miter lim="800000"/>
            <a:headEnd/>
            <a:tailEnd/>
          </a:ln>
        </p:spPr>
        <p:txBody>
          <a:bodyPr wrap="none"/>
          <a:lstStyle/>
          <a:p>
            <a:pPr algn="ctr" fontAlgn="ctr"/>
            <a:endParaRPr lang="zh-CN" altLang="en-US" sz="3600" b="1">
              <a:solidFill>
                <a:prstClr val="black"/>
              </a:solidFill>
              <a:latin typeface="微软雅黑" pitchFamily="34" charset="-122"/>
            </a:endParaRPr>
          </a:p>
        </p:txBody>
      </p:sp>
      <p:sp>
        <p:nvSpPr>
          <p:cNvPr id="151562" name="Line 11"/>
          <p:cNvSpPr>
            <a:spLocks noChangeShapeType="1"/>
          </p:cNvSpPr>
          <p:nvPr/>
        </p:nvSpPr>
        <p:spPr bwMode="auto">
          <a:xfrm>
            <a:off x="2350723" y="4848225"/>
            <a:ext cx="9148763" cy="0"/>
          </a:xfrm>
          <a:prstGeom prst="line">
            <a:avLst/>
          </a:prstGeom>
          <a:noFill/>
          <a:ln w="9525">
            <a:solidFill>
              <a:schemeClr val="tx1"/>
            </a:solidFill>
            <a:miter lim="800000"/>
            <a:headEnd/>
            <a:tailEnd/>
          </a:ln>
        </p:spPr>
        <p:txBody>
          <a:bodyPr wrap="none"/>
          <a:lstStyle/>
          <a:p>
            <a:pPr algn="ctr" fontAlgn="ctr"/>
            <a:endParaRPr lang="zh-CN" altLang="en-US" sz="3600" b="1">
              <a:solidFill>
                <a:prstClr val="black"/>
              </a:solidFill>
              <a:latin typeface="微软雅黑" pitchFamily="34" charset="-122"/>
            </a:endParaRPr>
          </a:p>
        </p:txBody>
      </p:sp>
      <p:sp>
        <p:nvSpPr>
          <p:cNvPr id="151563" name="Line 12"/>
          <p:cNvSpPr>
            <a:spLocks noChangeShapeType="1"/>
          </p:cNvSpPr>
          <p:nvPr/>
        </p:nvSpPr>
        <p:spPr bwMode="auto">
          <a:xfrm>
            <a:off x="2255426" y="5351463"/>
            <a:ext cx="9148763" cy="0"/>
          </a:xfrm>
          <a:prstGeom prst="line">
            <a:avLst/>
          </a:prstGeom>
          <a:noFill/>
          <a:ln w="9525">
            <a:solidFill>
              <a:schemeClr val="tx1"/>
            </a:solidFill>
            <a:miter lim="800000"/>
            <a:headEnd/>
            <a:tailEnd/>
          </a:ln>
        </p:spPr>
        <p:txBody>
          <a:bodyPr wrap="none"/>
          <a:lstStyle/>
          <a:p>
            <a:pPr algn="ctr" fontAlgn="ctr"/>
            <a:endParaRPr lang="zh-CN" altLang="en-US" sz="3600" b="1">
              <a:solidFill>
                <a:prstClr val="black"/>
              </a:solidFill>
              <a:latin typeface="微软雅黑" pitchFamily="34" charset="-122"/>
            </a:endParaRPr>
          </a:p>
        </p:txBody>
      </p:sp>
      <p:sp>
        <p:nvSpPr>
          <p:cNvPr id="151564" name="Line 13"/>
          <p:cNvSpPr>
            <a:spLocks noChangeShapeType="1"/>
          </p:cNvSpPr>
          <p:nvPr/>
        </p:nvSpPr>
        <p:spPr bwMode="auto">
          <a:xfrm>
            <a:off x="2255426" y="5927725"/>
            <a:ext cx="9148763" cy="0"/>
          </a:xfrm>
          <a:prstGeom prst="line">
            <a:avLst/>
          </a:prstGeom>
          <a:noFill/>
          <a:ln w="9525">
            <a:solidFill>
              <a:schemeClr val="tx1"/>
            </a:solidFill>
            <a:miter lim="800000"/>
            <a:headEnd/>
            <a:tailEnd/>
          </a:ln>
        </p:spPr>
        <p:txBody>
          <a:bodyPr wrap="none"/>
          <a:lstStyle/>
          <a:p>
            <a:pPr algn="ctr" fontAlgn="ctr"/>
            <a:endParaRPr lang="zh-CN" altLang="en-US" sz="3600" b="1">
              <a:solidFill>
                <a:prstClr val="black"/>
              </a:solidFill>
              <a:latin typeface="微软雅黑" pitchFamily="34" charset="-122"/>
            </a:endParaRPr>
          </a:p>
        </p:txBody>
      </p:sp>
      <p:sp>
        <p:nvSpPr>
          <p:cNvPr id="151565" name="Line 14"/>
          <p:cNvSpPr>
            <a:spLocks noChangeShapeType="1"/>
          </p:cNvSpPr>
          <p:nvPr/>
        </p:nvSpPr>
        <p:spPr bwMode="auto">
          <a:xfrm>
            <a:off x="2255426" y="4343400"/>
            <a:ext cx="9148763" cy="0"/>
          </a:xfrm>
          <a:prstGeom prst="line">
            <a:avLst/>
          </a:prstGeom>
          <a:noFill/>
          <a:ln w="9525">
            <a:solidFill>
              <a:schemeClr val="tx1"/>
            </a:solidFill>
            <a:miter lim="800000"/>
            <a:headEnd/>
            <a:tailEnd/>
          </a:ln>
        </p:spPr>
        <p:txBody>
          <a:bodyPr wrap="none"/>
          <a:lstStyle/>
          <a:p>
            <a:pPr algn="ctr" fontAlgn="ctr"/>
            <a:endParaRPr lang="zh-CN" altLang="en-US" sz="3600" b="1">
              <a:solidFill>
                <a:prstClr val="black"/>
              </a:solidFill>
              <a:latin typeface="微软雅黑" pitchFamily="34" charset="-122"/>
            </a:endParaRPr>
          </a:p>
        </p:txBody>
      </p:sp>
      <p:sp>
        <p:nvSpPr>
          <p:cNvPr id="15" name="Rectangle 2"/>
          <p:cNvSpPr>
            <a:spLocks noChangeArrowheads="1"/>
          </p:cNvSpPr>
          <p:nvPr/>
        </p:nvSpPr>
        <p:spPr bwMode="auto">
          <a:xfrm>
            <a:off x="884201" y="285728"/>
            <a:ext cx="9970457" cy="641350"/>
          </a:xfrm>
          <a:prstGeom prst="rect">
            <a:avLst/>
          </a:prstGeom>
          <a:noFill/>
          <a:ln w="9525" algn="ctr">
            <a:noFill/>
            <a:miter lim="800000"/>
            <a:headEnd/>
            <a:tailEnd/>
          </a:ln>
        </p:spPr>
        <p:txBody>
          <a:bodyPr/>
          <a:lstStyle/>
          <a:p>
            <a:pPr algn="ctr" eaLnBrk="0" hangingPunct="0"/>
            <a:r>
              <a:rPr lang="zh-CN" altLang="en-US" sz="4400" b="1" dirty="0" smtClean="0">
                <a:solidFill>
                  <a:srgbClr val="0000FF"/>
                </a:solidFill>
                <a:latin typeface="Calibri" pitchFamily="34" charset="0"/>
                <a:ea typeface="微软雅黑" pitchFamily="34" charset="-122"/>
              </a:rPr>
              <a:t>目标管理原则</a:t>
            </a:r>
            <a:endParaRPr lang="zh-CN" altLang="en-US" sz="4400" b="1" dirty="0">
              <a:solidFill>
                <a:srgbClr val="0000FF"/>
              </a:solidFill>
              <a:latin typeface="Calibri" pitchFamily="34" charset="0"/>
              <a:ea typeface="微软雅黑" pitchFamily="34"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Text Box 2"/>
          <p:cNvSpPr txBox="1">
            <a:spLocks noChangeArrowheads="1"/>
          </p:cNvSpPr>
          <p:nvPr/>
        </p:nvSpPr>
        <p:spPr bwMode="auto">
          <a:xfrm>
            <a:off x="2786063" y="188913"/>
            <a:ext cx="4129087" cy="519112"/>
          </a:xfrm>
          <a:prstGeom prst="rect">
            <a:avLst/>
          </a:prstGeom>
          <a:noFill/>
          <a:ln w="9525" algn="ctr">
            <a:noFill/>
            <a:miter lim="800000"/>
            <a:headEnd/>
            <a:tailEnd/>
          </a:ln>
        </p:spPr>
        <p:txBody>
          <a:bodyPr/>
          <a:lstStyle/>
          <a:p>
            <a:pPr algn="ctr" eaLnBrk="0" hangingPunct="0"/>
            <a:r>
              <a:rPr lang="zh-CN" altLang="en-US" sz="4400" b="1">
                <a:solidFill>
                  <a:schemeClr val="hlink"/>
                </a:solidFill>
                <a:latin typeface="Calibri" pitchFamily="34" charset="0"/>
                <a:ea typeface="微软雅黑" pitchFamily="34" charset="-122"/>
              </a:rPr>
              <a:t>制订绩效合约</a:t>
            </a:r>
          </a:p>
        </p:txBody>
      </p:sp>
      <p:graphicFrame>
        <p:nvGraphicFramePr>
          <p:cNvPr id="89146" name="Group 58"/>
          <p:cNvGraphicFramePr>
            <a:graphicFrameLocks noGrp="1"/>
          </p:cNvGraphicFramePr>
          <p:nvPr>
            <p:ph idx="4294967295"/>
          </p:nvPr>
        </p:nvGraphicFramePr>
        <p:xfrm>
          <a:off x="627063" y="836714"/>
          <a:ext cx="10975975" cy="5973891"/>
        </p:xfrm>
        <a:graphic>
          <a:graphicData uri="http://schemas.openxmlformats.org/drawingml/2006/table">
            <a:tbl>
              <a:tblPr/>
              <a:tblGrid>
                <a:gridCol w="2014537"/>
                <a:gridCol w="4419600"/>
                <a:gridCol w="1055688"/>
                <a:gridCol w="1290637"/>
                <a:gridCol w="2195513"/>
              </a:tblGrid>
              <a:tr h="412897">
                <a:tc rowSpan="2">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期  间</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rowSpan="2" grid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rowSpan="2" h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主  管</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307181">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部  属</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412897">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项 目</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目 标</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优先</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障碍</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行动计划</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864036">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dirty="0" smtClean="0">
                          <a:ln>
                            <a:noFill/>
                          </a:ln>
                          <a:solidFill>
                            <a:schemeClr val="tx1"/>
                          </a:solidFill>
                          <a:effectLst/>
                          <a:latin typeface="微软雅黑" pitchFamily="34" charset="-122"/>
                          <a:ea typeface="微软雅黑" pitchFamily="34" charset="-122"/>
                        </a:rPr>
                        <a:t>目标达成性</a:t>
                      </a:r>
                    </a:p>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altLang="zh-CN" sz="2000" b="1" i="0" u="none" strike="noStrike" cap="none" normalizeH="0" baseline="0" dirty="0" smtClean="0">
                          <a:ln>
                            <a:noFill/>
                          </a:ln>
                          <a:solidFill>
                            <a:schemeClr val="tx1"/>
                          </a:solidFill>
                          <a:effectLst/>
                          <a:latin typeface="微软雅黑" pitchFamily="34" charset="-122"/>
                          <a:ea typeface="微软雅黑" pitchFamily="34" charset="-122"/>
                        </a:rPr>
                        <a:t>40</a:t>
                      </a:r>
                      <a:r>
                        <a:rPr kumimoji="0" lang="zh-CN" altLang="en-US" sz="2000" b="1" i="0" u="none" strike="noStrike" cap="none" normalizeH="0" baseline="0" dirty="0" smtClean="0">
                          <a:ln>
                            <a:noFill/>
                          </a:ln>
                          <a:solidFill>
                            <a:schemeClr val="tx1"/>
                          </a:solidFill>
                          <a:effectLst/>
                          <a:latin typeface="微软雅黑" pitchFamily="34" charset="-122"/>
                          <a:ea typeface="微软雅黑" pitchFamily="34" charset="-122"/>
                        </a:rPr>
                        <a:t>分</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altLang="zh-CN" sz="2000" b="0" i="0" u="none" strike="noStrike" cap="none" normalizeH="0" baseline="0" dirty="0" smtClean="0">
                          <a:ln>
                            <a:noFill/>
                          </a:ln>
                          <a:solidFill>
                            <a:schemeClr val="tx1"/>
                          </a:solidFill>
                          <a:effectLst/>
                          <a:latin typeface="Calibri" pitchFamily="34" charset="0"/>
                          <a:ea typeface="宋体" charset="-122"/>
                        </a:rPr>
                        <a:t>1</a:t>
                      </a:r>
                      <a:r>
                        <a:rPr kumimoji="0" lang="zh-CN" altLang="en-US" sz="2000" b="0" i="0" u="none" strike="noStrike" cap="none" normalizeH="0" baseline="0" dirty="0" smtClean="0">
                          <a:ln>
                            <a:noFill/>
                          </a:ln>
                          <a:solidFill>
                            <a:schemeClr val="tx1"/>
                          </a:solidFill>
                          <a:effectLst/>
                          <a:latin typeface="Calibri" pitchFamily="34" charset="0"/>
                          <a:ea typeface="宋体" charset="-122"/>
                        </a:rPr>
                        <a:t>、业绩</a:t>
                      </a:r>
                      <a:r>
                        <a:rPr kumimoji="0" lang="en-US" altLang="zh-CN" sz="2000" b="0" i="0" u="none" strike="noStrike" cap="none" normalizeH="0" baseline="0" dirty="0" smtClean="0">
                          <a:ln>
                            <a:noFill/>
                          </a:ln>
                          <a:solidFill>
                            <a:schemeClr val="tx1"/>
                          </a:solidFill>
                          <a:effectLst/>
                          <a:latin typeface="Calibri" pitchFamily="34" charset="0"/>
                          <a:ea typeface="宋体" charset="-122"/>
                        </a:rPr>
                        <a:t>100</a:t>
                      </a:r>
                      <a:r>
                        <a:rPr kumimoji="0" lang="zh-CN" altLang="en-US" sz="2000" b="0" i="0" u="none" strike="noStrike" cap="none" normalizeH="0" baseline="0" dirty="0" smtClean="0">
                          <a:ln>
                            <a:noFill/>
                          </a:ln>
                          <a:solidFill>
                            <a:schemeClr val="tx1"/>
                          </a:solidFill>
                          <a:effectLst/>
                          <a:latin typeface="Calibri" pitchFamily="34" charset="0"/>
                          <a:ea typeface="宋体" charset="-122"/>
                        </a:rPr>
                        <a:t>万，</a:t>
                      </a:r>
                      <a:r>
                        <a:rPr kumimoji="0" lang="en-US" altLang="zh-CN" sz="2000" b="0" i="0" u="none" strike="noStrike" cap="none" normalizeH="0" baseline="0" dirty="0" smtClean="0">
                          <a:ln>
                            <a:noFill/>
                          </a:ln>
                          <a:solidFill>
                            <a:schemeClr val="tx1"/>
                          </a:solidFill>
                          <a:effectLst/>
                          <a:latin typeface="Calibri" pitchFamily="34" charset="0"/>
                          <a:ea typeface="宋体" charset="-122"/>
                        </a:rPr>
                        <a:t>10</a:t>
                      </a:r>
                      <a:r>
                        <a:rPr kumimoji="0" lang="zh-CN" altLang="en-US" sz="2000" b="0" i="0" u="none" strike="noStrike" cap="none" normalizeH="0" baseline="0" dirty="0" smtClean="0">
                          <a:ln>
                            <a:noFill/>
                          </a:ln>
                          <a:solidFill>
                            <a:schemeClr val="tx1"/>
                          </a:solidFill>
                          <a:effectLst/>
                          <a:latin typeface="Calibri" pitchFamily="34" charset="0"/>
                          <a:ea typeface="宋体" charset="-122"/>
                        </a:rPr>
                        <a:t>分</a:t>
                      </a:r>
                      <a:br>
                        <a:rPr kumimoji="0" lang="zh-CN" altLang="en-US" sz="2000" b="0" i="0" u="none" strike="noStrike" cap="none" normalizeH="0" baseline="0" dirty="0" smtClean="0">
                          <a:ln>
                            <a:noFill/>
                          </a:ln>
                          <a:solidFill>
                            <a:schemeClr val="tx1"/>
                          </a:solidFill>
                          <a:effectLst/>
                          <a:latin typeface="Calibri" pitchFamily="34" charset="0"/>
                          <a:ea typeface="宋体" charset="-122"/>
                        </a:rPr>
                      </a:br>
                      <a:r>
                        <a:rPr kumimoji="0" lang="en-US" altLang="zh-CN" sz="2000" b="0" i="0" u="none" strike="noStrike" cap="none" normalizeH="0" baseline="0" dirty="0" smtClean="0">
                          <a:ln>
                            <a:noFill/>
                          </a:ln>
                          <a:solidFill>
                            <a:schemeClr val="tx1"/>
                          </a:solidFill>
                          <a:effectLst/>
                          <a:latin typeface="Calibri" pitchFamily="34" charset="0"/>
                          <a:ea typeface="宋体" charset="-122"/>
                        </a:rPr>
                        <a:t>2</a:t>
                      </a:r>
                      <a:r>
                        <a:rPr kumimoji="0" lang="zh-CN" altLang="en-US" sz="2000" b="0" i="0" u="none" strike="noStrike" cap="none" normalizeH="0" baseline="0" dirty="0" smtClean="0">
                          <a:ln>
                            <a:noFill/>
                          </a:ln>
                          <a:solidFill>
                            <a:schemeClr val="tx1"/>
                          </a:solidFill>
                          <a:effectLst/>
                          <a:latin typeface="Calibri" pitchFamily="34" charset="0"/>
                          <a:ea typeface="宋体" charset="-122"/>
                        </a:rPr>
                        <a:t>、</a:t>
                      </a:r>
                      <a:r>
                        <a:rPr kumimoji="0" lang="en-US" altLang="zh-CN" sz="2000" b="0" i="0" u="none" strike="noStrike" cap="none" normalizeH="0" baseline="0" dirty="0" smtClean="0">
                          <a:ln>
                            <a:noFill/>
                          </a:ln>
                          <a:solidFill>
                            <a:schemeClr val="tx1"/>
                          </a:solidFill>
                          <a:effectLst/>
                          <a:latin typeface="Calibri" pitchFamily="34" charset="0"/>
                          <a:ea typeface="宋体" charset="-122"/>
                        </a:rPr>
                        <a:t>A</a:t>
                      </a:r>
                      <a:r>
                        <a:rPr kumimoji="0" lang="zh-CN" altLang="en-US" sz="2000" b="0" i="0" u="none" strike="noStrike" cap="none" normalizeH="0" baseline="0" dirty="0" smtClean="0">
                          <a:ln>
                            <a:noFill/>
                          </a:ln>
                          <a:solidFill>
                            <a:schemeClr val="tx1"/>
                          </a:solidFill>
                          <a:effectLst/>
                          <a:latin typeface="Calibri" pitchFamily="34" charset="0"/>
                          <a:ea typeface="宋体" charset="-122"/>
                        </a:rPr>
                        <a:t>级客户</a:t>
                      </a:r>
                      <a:r>
                        <a:rPr kumimoji="0" lang="en-US" altLang="zh-CN" sz="2000" b="0" i="0" u="none" strike="noStrike" cap="none" normalizeH="0" baseline="0" dirty="0" smtClean="0">
                          <a:ln>
                            <a:noFill/>
                          </a:ln>
                          <a:solidFill>
                            <a:schemeClr val="tx1"/>
                          </a:solidFill>
                          <a:effectLst/>
                          <a:latin typeface="Calibri" pitchFamily="34" charset="0"/>
                          <a:ea typeface="宋体" charset="-122"/>
                        </a:rPr>
                        <a:t>10</a:t>
                      </a:r>
                      <a:r>
                        <a:rPr kumimoji="0" lang="zh-CN" altLang="en-US" sz="2000" b="0" i="0" u="none" strike="noStrike" cap="none" normalizeH="0" baseline="0" dirty="0" smtClean="0">
                          <a:ln>
                            <a:noFill/>
                          </a:ln>
                          <a:solidFill>
                            <a:schemeClr val="tx1"/>
                          </a:solidFill>
                          <a:effectLst/>
                          <a:latin typeface="Calibri" pitchFamily="34" charset="0"/>
                          <a:ea typeface="宋体" charset="-122"/>
                        </a:rPr>
                        <a:t>家，</a:t>
                      </a:r>
                      <a:r>
                        <a:rPr kumimoji="0" lang="en-US" altLang="zh-CN" sz="2000" b="0" i="0" u="none" strike="noStrike" cap="none" normalizeH="0" baseline="0" dirty="0" smtClean="0">
                          <a:ln>
                            <a:noFill/>
                          </a:ln>
                          <a:solidFill>
                            <a:schemeClr val="tx1"/>
                          </a:solidFill>
                          <a:effectLst/>
                          <a:latin typeface="Calibri" pitchFamily="34" charset="0"/>
                          <a:ea typeface="宋体" charset="-122"/>
                        </a:rPr>
                        <a:t>10</a:t>
                      </a:r>
                      <a:r>
                        <a:rPr kumimoji="0" lang="zh-CN" altLang="en-US" sz="2000" b="0" i="0" u="none" strike="noStrike" cap="none" normalizeH="0" baseline="0" dirty="0" smtClean="0">
                          <a:ln>
                            <a:noFill/>
                          </a:ln>
                          <a:solidFill>
                            <a:schemeClr val="tx1"/>
                          </a:solidFill>
                          <a:effectLst/>
                          <a:latin typeface="Calibri" pitchFamily="34" charset="0"/>
                          <a:ea typeface="宋体" charset="-122"/>
                        </a:rPr>
                        <a:t>分</a:t>
                      </a:r>
                      <a:br>
                        <a:rPr kumimoji="0" lang="zh-CN" altLang="en-US" sz="2000" b="0" i="0" u="none" strike="noStrike" cap="none" normalizeH="0" baseline="0" dirty="0" smtClean="0">
                          <a:ln>
                            <a:noFill/>
                          </a:ln>
                          <a:solidFill>
                            <a:schemeClr val="tx1"/>
                          </a:solidFill>
                          <a:effectLst/>
                          <a:latin typeface="Calibri" pitchFamily="34" charset="0"/>
                          <a:ea typeface="宋体" charset="-122"/>
                        </a:rPr>
                      </a:br>
                      <a:r>
                        <a:rPr kumimoji="0" lang="en-US" altLang="zh-CN" sz="2000" b="0" i="0" u="none" strike="noStrike" cap="none" normalizeH="0" baseline="0" dirty="0" smtClean="0">
                          <a:ln>
                            <a:noFill/>
                          </a:ln>
                          <a:solidFill>
                            <a:schemeClr val="tx1"/>
                          </a:solidFill>
                          <a:effectLst/>
                          <a:latin typeface="Calibri" pitchFamily="34" charset="0"/>
                          <a:ea typeface="宋体" charset="-122"/>
                        </a:rPr>
                        <a:t>3</a:t>
                      </a:r>
                      <a:r>
                        <a:rPr kumimoji="0" lang="zh-CN" altLang="en-US" sz="2000" b="0" i="0" u="none" strike="noStrike" cap="none" normalizeH="0" baseline="0" dirty="0" smtClean="0">
                          <a:ln>
                            <a:noFill/>
                          </a:ln>
                          <a:solidFill>
                            <a:schemeClr val="tx1"/>
                          </a:solidFill>
                          <a:effectLst/>
                          <a:latin typeface="Calibri" pitchFamily="34" charset="0"/>
                          <a:ea typeface="宋体" charset="-122"/>
                        </a:rPr>
                        <a:t>、开发客户</a:t>
                      </a:r>
                      <a:r>
                        <a:rPr kumimoji="0" lang="en-US" altLang="zh-CN" sz="2000" b="0" i="0" u="none" strike="noStrike" cap="none" normalizeH="0" baseline="0" dirty="0" smtClean="0">
                          <a:ln>
                            <a:noFill/>
                          </a:ln>
                          <a:solidFill>
                            <a:schemeClr val="tx1"/>
                          </a:solidFill>
                          <a:effectLst/>
                          <a:latin typeface="Calibri" pitchFamily="34" charset="0"/>
                          <a:ea typeface="宋体" charset="-122"/>
                        </a:rPr>
                        <a:t>20</a:t>
                      </a:r>
                      <a:r>
                        <a:rPr kumimoji="0" lang="zh-CN" altLang="en-US" sz="2000" b="0" i="0" u="none" strike="noStrike" cap="none" normalizeH="0" baseline="0" dirty="0" smtClean="0">
                          <a:ln>
                            <a:noFill/>
                          </a:ln>
                          <a:solidFill>
                            <a:schemeClr val="tx1"/>
                          </a:solidFill>
                          <a:effectLst/>
                          <a:latin typeface="Calibri" pitchFamily="34" charset="0"/>
                          <a:ea typeface="宋体" charset="-122"/>
                        </a:rPr>
                        <a:t>家，</a:t>
                      </a:r>
                      <a:r>
                        <a:rPr kumimoji="0" lang="en-US" altLang="zh-CN" sz="2000" b="0" i="0" u="none" strike="noStrike" cap="none" normalizeH="0" baseline="0" dirty="0" smtClean="0">
                          <a:ln>
                            <a:noFill/>
                          </a:ln>
                          <a:solidFill>
                            <a:schemeClr val="tx1"/>
                          </a:solidFill>
                          <a:effectLst/>
                          <a:latin typeface="Calibri" pitchFamily="34" charset="0"/>
                          <a:ea typeface="宋体" charset="-122"/>
                        </a:rPr>
                        <a:t>8</a:t>
                      </a:r>
                      <a:r>
                        <a:rPr kumimoji="0" lang="zh-CN" altLang="en-US" sz="2000" b="0" i="0" u="none" strike="noStrike" cap="none" normalizeH="0" baseline="0" dirty="0" smtClean="0">
                          <a:ln>
                            <a:noFill/>
                          </a:ln>
                          <a:solidFill>
                            <a:schemeClr val="tx1"/>
                          </a:solidFill>
                          <a:effectLst/>
                          <a:latin typeface="Calibri" pitchFamily="34" charset="0"/>
                          <a:ea typeface="宋体" charset="-122"/>
                        </a:rPr>
                        <a:t>分</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dirty="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936156">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规范遵从度</a:t>
                      </a:r>
                    </a:p>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altLang="zh-CN" sz="2000" b="1" i="0" u="none" strike="noStrike" cap="none" normalizeH="0" baseline="0" smtClean="0">
                          <a:ln>
                            <a:noFill/>
                          </a:ln>
                          <a:solidFill>
                            <a:schemeClr val="tx1"/>
                          </a:solidFill>
                          <a:effectLst/>
                          <a:latin typeface="微软雅黑" pitchFamily="34" charset="-122"/>
                          <a:ea typeface="微软雅黑" pitchFamily="34" charset="-122"/>
                        </a:rPr>
                        <a:t>25</a:t>
                      </a: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分</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altLang="zh-CN" sz="2000" b="0" i="0" u="none" strike="noStrike" cap="none" normalizeH="0" baseline="0" dirty="0" smtClean="0">
                          <a:ln>
                            <a:noFill/>
                          </a:ln>
                          <a:solidFill>
                            <a:schemeClr val="tx1"/>
                          </a:solidFill>
                          <a:effectLst/>
                          <a:latin typeface="Calibri" pitchFamily="34" charset="0"/>
                          <a:ea typeface="宋体" charset="-122"/>
                        </a:rPr>
                        <a:t>1</a:t>
                      </a:r>
                      <a:r>
                        <a:rPr kumimoji="0" lang="zh-CN" altLang="en-US" sz="2000" b="0" i="0" u="none" strike="noStrike" cap="none" normalizeH="0" baseline="0" dirty="0" smtClean="0">
                          <a:ln>
                            <a:noFill/>
                          </a:ln>
                          <a:solidFill>
                            <a:schemeClr val="tx1"/>
                          </a:solidFill>
                          <a:effectLst/>
                          <a:latin typeface="Calibri" pitchFamily="34" charset="0"/>
                          <a:ea typeface="宋体" charset="-122"/>
                        </a:rPr>
                        <a:t>、周报表按时交，</a:t>
                      </a:r>
                      <a:r>
                        <a:rPr kumimoji="0" lang="en-US" altLang="zh-CN" sz="2000" b="0" i="0" u="none" strike="noStrike" cap="none" normalizeH="0" baseline="0" dirty="0" smtClean="0">
                          <a:ln>
                            <a:noFill/>
                          </a:ln>
                          <a:solidFill>
                            <a:schemeClr val="tx1"/>
                          </a:solidFill>
                          <a:effectLst/>
                          <a:latin typeface="Calibri" pitchFamily="34" charset="0"/>
                          <a:ea typeface="宋体" charset="-122"/>
                        </a:rPr>
                        <a:t>5</a:t>
                      </a:r>
                      <a:r>
                        <a:rPr kumimoji="0" lang="zh-CN" altLang="en-US" sz="2000" b="0" i="0" u="none" strike="noStrike" cap="none" normalizeH="0" baseline="0" dirty="0" smtClean="0">
                          <a:ln>
                            <a:noFill/>
                          </a:ln>
                          <a:solidFill>
                            <a:schemeClr val="tx1"/>
                          </a:solidFill>
                          <a:effectLst/>
                          <a:latin typeface="Calibri" pitchFamily="34" charset="0"/>
                          <a:ea typeface="宋体" charset="-122"/>
                        </a:rPr>
                        <a:t>分</a:t>
                      </a:r>
                      <a:br>
                        <a:rPr kumimoji="0" lang="zh-CN" altLang="en-US" sz="2000" b="0" i="0" u="none" strike="noStrike" cap="none" normalizeH="0" baseline="0" dirty="0" smtClean="0">
                          <a:ln>
                            <a:noFill/>
                          </a:ln>
                          <a:solidFill>
                            <a:schemeClr val="tx1"/>
                          </a:solidFill>
                          <a:effectLst/>
                          <a:latin typeface="Calibri" pitchFamily="34" charset="0"/>
                          <a:ea typeface="宋体" charset="-122"/>
                        </a:rPr>
                      </a:br>
                      <a:r>
                        <a:rPr kumimoji="0" lang="en-US" altLang="zh-CN" sz="2000" b="0" i="0" u="none" strike="noStrike" cap="none" normalizeH="0" baseline="0" dirty="0" smtClean="0">
                          <a:ln>
                            <a:noFill/>
                          </a:ln>
                          <a:solidFill>
                            <a:schemeClr val="tx1"/>
                          </a:solidFill>
                          <a:effectLst/>
                          <a:latin typeface="Calibri" pitchFamily="34" charset="0"/>
                          <a:ea typeface="宋体" charset="-122"/>
                        </a:rPr>
                        <a:t>2</a:t>
                      </a:r>
                      <a:r>
                        <a:rPr kumimoji="0" lang="zh-CN" altLang="en-US" sz="2000" b="0" i="0" u="none" strike="noStrike" cap="none" normalizeH="0" baseline="0" dirty="0" smtClean="0">
                          <a:ln>
                            <a:noFill/>
                          </a:ln>
                          <a:solidFill>
                            <a:schemeClr val="tx1"/>
                          </a:solidFill>
                          <a:effectLst/>
                          <a:latin typeface="Calibri" pitchFamily="34" charset="0"/>
                          <a:ea typeface="宋体" charset="-122"/>
                        </a:rPr>
                        <a:t>、信息反馈</a:t>
                      </a:r>
                      <a:r>
                        <a:rPr kumimoji="0" lang="en-US" altLang="zh-CN" sz="2000" b="0" i="0" u="none" strike="noStrike" cap="none" normalizeH="0" baseline="0" dirty="0" smtClean="0">
                          <a:ln>
                            <a:noFill/>
                          </a:ln>
                          <a:solidFill>
                            <a:schemeClr val="tx1"/>
                          </a:solidFill>
                          <a:effectLst/>
                          <a:latin typeface="Calibri" pitchFamily="34" charset="0"/>
                          <a:ea typeface="宋体" charset="-122"/>
                        </a:rPr>
                        <a:t>80</a:t>
                      </a:r>
                      <a:r>
                        <a:rPr kumimoji="0" lang="zh-CN" altLang="en-US" sz="2000" b="0" i="0" u="none" strike="noStrike" cap="none" normalizeH="0" baseline="0" dirty="0" smtClean="0">
                          <a:ln>
                            <a:noFill/>
                          </a:ln>
                          <a:solidFill>
                            <a:schemeClr val="tx1"/>
                          </a:solidFill>
                          <a:effectLst/>
                          <a:latin typeface="Calibri" pitchFamily="34" charset="0"/>
                          <a:ea typeface="宋体" charset="-122"/>
                        </a:rPr>
                        <a:t>项</a:t>
                      </a:r>
                      <a:br>
                        <a:rPr kumimoji="0" lang="zh-CN" altLang="en-US" sz="2000" b="0" i="0" u="none" strike="noStrike" cap="none" normalizeH="0" baseline="0" dirty="0" smtClean="0">
                          <a:ln>
                            <a:noFill/>
                          </a:ln>
                          <a:solidFill>
                            <a:schemeClr val="tx1"/>
                          </a:solidFill>
                          <a:effectLst/>
                          <a:latin typeface="Calibri" pitchFamily="34" charset="0"/>
                          <a:ea typeface="宋体" charset="-122"/>
                        </a:rPr>
                      </a:br>
                      <a:r>
                        <a:rPr kumimoji="0" lang="en-US" altLang="zh-CN" sz="2000" b="0" i="0" u="none" strike="noStrike" cap="none" normalizeH="0" baseline="0" dirty="0" smtClean="0">
                          <a:ln>
                            <a:noFill/>
                          </a:ln>
                          <a:solidFill>
                            <a:schemeClr val="tx1"/>
                          </a:solidFill>
                          <a:effectLst/>
                          <a:latin typeface="Calibri" pitchFamily="34" charset="0"/>
                          <a:ea typeface="宋体" charset="-122"/>
                        </a:rPr>
                        <a:t>3</a:t>
                      </a:r>
                      <a:r>
                        <a:rPr kumimoji="0" lang="zh-CN" altLang="en-US" sz="2000" b="0" i="0" u="none" strike="noStrike" cap="none" normalizeH="0" baseline="0" dirty="0" smtClean="0">
                          <a:ln>
                            <a:noFill/>
                          </a:ln>
                          <a:solidFill>
                            <a:schemeClr val="tx1"/>
                          </a:solidFill>
                          <a:effectLst/>
                          <a:latin typeface="Calibri" pitchFamily="34" charset="0"/>
                          <a:ea typeface="宋体" charset="-122"/>
                        </a:rPr>
                        <a:t>、客户服务</a:t>
                      </a:r>
                      <a:r>
                        <a:rPr kumimoji="0" lang="en-US" altLang="zh-CN" sz="2000" b="0" i="0" u="none" strike="noStrike" cap="none" normalizeH="0" baseline="0" dirty="0" smtClean="0">
                          <a:ln>
                            <a:noFill/>
                          </a:ln>
                          <a:solidFill>
                            <a:schemeClr val="tx1"/>
                          </a:solidFill>
                          <a:effectLst/>
                          <a:latin typeface="Calibri" pitchFamily="34" charset="0"/>
                          <a:ea typeface="宋体" charset="-122"/>
                        </a:rPr>
                        <a:t>20</a:t>
                      </a:r>
                      <a:r>
                        <a:rPr kumimoji="0" lang="zh-CN" altLang="en-US" sz="2000" b="0" i="0" u="none" strike="noStrike" cap="none" normalizeH="0" baseline="0" dirty="0" smtClean="0">
                          <a:ln>
                            <a:noFill/>
                          </a:ln>
                          <a:solidFill>
                            <a:schemeClr val="tx1"/>
                          </a:solidFill>
                          <a:effectLst/>
                          <a:latin typeface="Calibri" pitchFamily="34" charset="0"/>
                          <a:ea typeface="宋体" charset="-122"/>
                        </a:rPr>
                        <a:t>项</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dirty="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dirty="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86426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学习与创新</a:t>
                      </a:r>
                    </a:p>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altLang="zh-CN" sz="2000" b="1" i="0" u="none" strike="noStrike" cap="none" normalizeH="0" baseline="0" smtClean="0">
                          <a:ln>
                            <a:noFill/>
                          </a:ln>
                          <a:solidFill>
                            <a:schemeClr val="tx1"/>
                          </a:solidFill>
                          <a:effectLst/>
                          <a:latin typeface="微软雅黑" pitchFamily="34" charset="-122"/>
                          <a:ea typeface="微软雅黑" pitchFamily="34" charset="-122"/>
                        </a:rPr>
                        <a:t>20</a:t>
                      </a: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分</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altLang="zh-CN" sz="2000" b="0" i="0" u="none" strike="noStrike" cap="none" normalizeH="0" baseline="0" dirty="0" smtClean="0">
                          <a:ln>
                            <a:noFill/>
                          </a:ln>
                          <a:solidFill>
                            <a:schemeClr val="tx1"/>
                          </a:solidFill>
                          <a:effectLst/>
                          <a:latin typeface="Calibri" pitchFamily="34" charset="0"/>
                          <a:ea typeface="宋体" charset="-122"/>
                        </a:rPr>
                        <a:t>1</a:t>
                      </a:r>
                      <a:r>
                        <a:rPr kumimoji="0" lang="zh-CN" altLang="en-US" sz="2000" b="0" i="0" u="none" strike="noStrike" cap="none" normalizeH="0" baseline="0" dirty="0" smtClean="0">
                          <a:ln>
                            <a:noFill/>
                          </a:ln>
                          <a:solidFill>
                            <a:schemeClr val="tx1"/>
                          </a:solidFill>
                          <a:effectLst/>
                          <a:latin typeface="Calibri" pitchFamily="34" charset="0"/>
                          <a:ea typeface="宋体" charset="-122"/>
                        </a:rPr>
                        <a:t>、读</a:t>
                      </a:r>
                      <a:r>
                        <a:rPr kumimoji="0" lang="en-US" altLang="zh-CN" sz="2000" b="0" i="0" u="none" strike="noStrike" cap="none" normalizeH="0" baseline="0" dirty="0" smtClean="0">
                          <a:ln>
                            <a:noFill/>
                          </a:ln>
                          <a:solidFill>
                            <a:schemeClr val="tx1"/>
                          </a:solidFill>
                          <a:effectLst/>
                          <a:latin typeface="Calibri" pitchFamily="34" charset="0"/>
                          <a:ea typeface="宋体" charset="-122"/>
                        </a:rPr>
                        <a:t>5</a:t>
                      </a:r>
                      <a:r>
                        <a:rPr kumimoji="0" lang="zh-CN" altLang="en-US" sz="2000" b="0" i="0" u="none" strike="noStrike" cap="none" normalizeH="0" baseline="0" dirty="0" smtClean="0">
                          <a:ln>
                            <a:noFill/>
                          </a:ln>
                          <a:solidFill>
                            <a:schemeClr val="tx1"/>
                          </a:solidFill>
                          <a:effectLst/>
                          <a:latin typeface="Calibri" pitchFamily="34" charset="0"/>
                          <a:ea typeface="宋体" charset="-122"/>
                        </a:rPr>
                        <a:t>本书，写</a:t>
                      </a:r>
                      <a:r>
                        <a:rPr kumimoji="0" lang="en-US" altLang="zh-CN" sz="2000" b="0" i="0" u="none" strike="noStrike" cap="none" normalizeH="0" baseline="0" dirty="0" smtClean="0">
                          <a:ln>
                            <a:noFill/>
                          </a:ln>
                          <a:solidFill>
                            <a:schemeClr val="tx1"/>
                          </a:solidFill>
                          <a:effectLst/>
                          <a:latin typeface="Calibri" pitchFamily="34" charset="0"/>
                          <a:ea typeface="宋体" charset="-122"/>
                        </a:rPr>
                        <a:t>5</a:t>
                      </a:r>
                      <a:r>
                        <a:rPr kumimoji="0" lang="zh-CN" altLang="en-US" sz="2000" b="0" i="0" u="none" strike="noStrike" cap="none" normalizeH="0" baseline="0" dirty="0" smtClean="0">
                          <a:ln>
                            <a:noFill/>
                          </a:ln>
                          <a:solidFill>
                            <a:schemeClr val="tx1"/>
                          </a:solidFill>
                          <a:effectLst/>
                          <a:latin typeface="Calibri" pitchFamily="34" charset="0"/>
                          <a:ea typeface="宋体" charset="-122"/>
                        </a:rPr>
                        <a:t>篇报告</a:t>
                      </a:r>
                      <a:br>
                        <a:rPr kumimoji="0" lang="zh-CN" altLang="en-US" sz="2000" b="0" i="0" u="none" strike="noStrike" cap="none" normalizeH="0" baseline="0" dirty="0" smtClean="0">
                          <a:ln>
                            <a:noFill/>
                          </a:ln>
                          <a:solidFill>
                            <a:schemeClr val="tx1"/>
                          </a:solidFill>
                          <a:effectLst/>
                          <a:latin typeface="Calibri" pitchFamily="34" charset="0"/>
                          <a:ea typeface="宋体" charset="-122"/>
                        </a:rPr>
                      </a:br>
                      <a:r>
                        <a:rPr kumimoji="0" lang="en-US" altLang="zh-CN" sz="2000" b="0" i="0" u="none" strike="noStrike" cap="none" normalizeH="0" baseline="0" dirty="0" smtClean="0">
                          <a:ln>
                            <a:noFill/>
                          </a:ln>
                          <a:solidFill>
                            <a:schemeClr val="tx1"/>
                          </a:solidFill>
                          <a:effectLst/>
                          <a:latin typeface="Calibri" pitchFamily="34" charset="0"/>
                          <a:ea typeface="宋体" charset="-122"/>
                        </a:rPr>
                        <a:t>2</a:t>
                      </a:r>
                      <a:r>
                        <a:rPr kumimoji="0" lang="zh-CN" altLang="en-US" sz="2000" b="0" i="0" u="none" strike="noStrike" cap="none" normalizeH="0" baseline="0" dirty="0" smtClean="0">
                          <a:ln>
                            <a:noFill/>
                          </a:ln>
                          <a:solidFill>
                            <a:schemeClr val="tx1"/>
                          </a:solidFill>
                          <a:effectLst/>
                          <a:latin typeface="Calibri" pitchFamily="34" charset="0"/>
                          <a:ea typeface="宋体" charset="-122"/>
                        </a:rPr>
                        <a:t>、参加培训</a:t>
                      </a:r>
                      <a:r>
                        <a:rPr kumimoji="0" lang="en-US" altLang="zh-CN" sz="2000" b="0" i="0" u="none" strike="noStrike" cap="none" normalizeH="0" baseline="0" dirty="0" smtClean="0">
                          <a:ln>
                            <a:noFill/>
                          </a:ln>
                          <a:solidFill>
                            <a:schemeClr val="tx1"/>
                          </a:solidFill>
                          <a:effectLst/>
                          <a:latin typeface="Calibri" pitchFamily="34" charset="0"/>
                          <a:ea typeface="宋体" charset="-122"/>
                        </a:rPr>
                        <a:t>4</a:t>
                      </a:r>
                      <a:r>
                        <a:rPr kumimoji="0" lang="zh-CN" altLang="en-US" sz="2000" b="0" i="0" u="none" strike="noStrike" cap="none" normalizeH="0" baseline="0" dirty="0" smtClean="0">
                          <a:ln>
                            <a:noFill/>
                          </a:ln>
                          <a:solidFill>
                            <a:schemeClr val="tx1"/>
                          </a:solidFill>
                          <a:effectLst/>
                          <a:latin typeface="Calibri" pitchFamily="34" charset="0"/>
                          <a:ea typeface="宋体" charset="-122"/>
                        </a:rPr>
                        <a:t>次，考试合格</a:t>
                      </a:r>
                      <a:br>
                        <a:rPr kumimoji="0" lang="zh-CN" altLang="en-US" sz="2000" b="0" i="0" u="none" strike="noStrike" cap="none" normalizeH="0" baseline="0" dirty="0" smtClean="0">
                          <a:ln>
                            <a:noFill/>
                          </a:ln>
                          <a:solidFill>
                            <a:schemeClr val="tx1"/>
                          </a:solidFill>
                          <a:effectLst/>
                          <a:latin typeface="Calibri" pitchFamily="34" charset="0"/>
                          <a:ea typeface="宋体" charset="-122"/>
                        </a:rPr>
                      </a:br>
                      <a:r>
                        <a:rPr kumimoji="0" lang="en-US" altLang="zh-CN" sz="2000" b="0" i="0" u="none" strike="noStrike" cap="none" normalizeH="0" baseline="0" dirty="0" smtClean="0">
                          <a:ln>
                            <a:noFill/>
                          </a:ln>
                          <a:solidFill>
                            <a:schemeClr val="tx1"/>
                          </a:solidFill>
                          <a:effectLst/>
                          <a:latin typeface="Calibri" pitchFamily="34" charset="0"/>
                          <a:ea typeface="宋体" charset="-122"/>
                        </a:rPr>
                        <a:t>3</a:t>
                      </a:r>
                      <a:r>
                        <a:rPr kumimoji="0" lang="zh-CN" altLang="en-US" sz="2000" b="0" i="0" u="none" strike="noStrike" cap="none" normalizeH="0" baseline="0" dirty="0" smtClean="0">
                          <a:ln>
                            <a:noFill/>
                          </a:ln>
                          <a:solidFill>
                            <a:schemeClr val="tx1"/>
                          </a:solidFill>
                          <a:effectLst/>
                          <a:latin typeface="Calibri" pitchFamily="34" charset="0"/>
                          <a:ea typeface="宋体" charset="-122"/>
                        </a:rPr>
                        <a:t>、创新</a:t>
                      </a:r>
                      <a:r>
                        <a:rPr kumimoji="0" lang="en-US" altLang="zh-CN" sz="2000" b="0" i="0" u="none" strike="noStrike" cap="none" normalizeH="0" baseline="0" dirty="0" smtClean="0">
                          <a:ln>
                            <a:noFill/>
                          </a:ln>
                          <a:solidFill>
                            <a:schemeClr val="tx1"/>
                          </a:solidFill>
                          <a:effectLst/>
                          <a:latin typeface="Calibri" pitchFamily="34" charset="0"/>
                          <a:ea typeface="宋体" charset="-122"/>
                        </a:rPr>
                        <a:t>5</a:t>
                      </a:r>
                      <a:r>
                        <a:rPr kumimoji="0" lang="zh-CN" altLang="en-US" sz="2000" b="0" i="0" u="none" strike="noStrike" cap="none" normalizeH="0" baseline="0" dirty="0" smtClean="0">
                          <a:ln>
                            <a:noFill/>
                          </a:ln>
                          <a:solidFill>
                            <a:schemeClr val="tx1"/>
                          </a:solidFill>
                          <a:effectLst/>
                          <a:latin typeface="Calibri" pitchFamily="34" charset="0"/>
                          <a:ea typeface="宋体" charset="-122"/>
                        </a:rPr>
                        <a:t>项</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dirty="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dirty="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1224412">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团队关系</a:t>
                      </a:r>
                    </a:p>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altLang="zh-CN" sz="2000" b="1" i="0" u="none" strike="noStrike" cap="none" normalizeH="0" baseline="0" smtClean="0">
                          <a:ln>
                            <a:noFill/>
                          </a:ln>
                          <a:solidFill>
                            <a:schemeClr val="tx1"/>
                          </a:solidFill>
                          <a:effectLst/>
                          <a:latin typeface="微软雅黑" pitchFamily="34" charset="-122"/>
                          <a:ea typeface="微软雅黑" pitchFamily="34" charset="-122"/>
                        </a:rPr>
                        <a:t>10</a:t>
                      </a: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分</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altLang="zh-CN" sz="2000" b="0" i="0" u="none" strike="noStrike" cap="none" normalizeH="0" baseline="0" dirty="0" smtClean="0">
                          <a:ln>
                            <a:noFill/>
                          </a:ln>
                          <a:solidFill>
                            <a:schemeClr val="tx1"/>
                          </a:solidFill>
                          <a:effectLst/>
                          <a:latin typeface="Calibri" pitchFamily="34" charset="0"/>
                          <a:ea typeface="宋体" charset="-122"/>
                        </a:rPr>
                        <a:t>1</a:t>
                      </a:r>
                      <a:r>
                        <a:rPr kumimoji="0" lang="zh-CN" altLang="en-US" sz="2000" b="0" i="0" u="none" strike="noStrike" cap="none" normalizeH="0" baseline="0" dirty="0" smtClean="0">
                          <a:ln>
                            <a:noFill/>
                          </a:ln>
                          <a:solidFill>
                            <a:schemeClr val="tx1"/>
                          </a:solidFill>
                          <a:effectLst/>
                          <a:latin typeface="Calibri" pitchFamily="34" charset="0"/>
                          <a:ea typeface="宋体" charset="-122"/>
                        </a:rPr>
                        <a:t>、同事评价</a:t>
                      </a:r>
                      <a:r>
                        <a:rPr kumimoji="0" lang="en-US" altLang="zh-CN" sz="2000" b="0" i="0" u="none" strike="noStrike" cap="none" normalizeH="0" baseline="0" dirty="0" smtClean="0">
                          <a:ln>
                            <a:noFill/>
                          </a:ln>
                          <a:solidFill>
                            <a:schemeClr val="tx1"/>
                          </a:solidFill>
                          <a:effectLst/>
                          <a:latin typeface="Calibri" pitchFamily="34" charset="0"/>
                          <a:ea typeface="宋体" charset="-122"/>
                        </a:rPr>
                        <a:t>90</a:t>
                      </a:r>
                      <a:r>
                        <a:rPr kumimoji="0" lang="zh-CN" altLang="en-US" sz="2000" b="0" i="0" u="none" strike="noStrike" cap="none" normalizeH="0" baseline="0" dirty="0" smtClean="0">
                          <a:ln>
                            <a:noFill/>
                          </a:ln>
                          <a:solidFill>
                            <a:schemeClr val="tx1"/>
                          </a:solidFill>
                          <a:effectLst/>
                          <a:latin typeface="Calibri" pitchFamily="34" charset="0"/>
                          <a:ea typeface="宋体" charset="-122"/>
                        </a:rPr>
                        <a:t>分</a:t>
                      </a:r>
                      <a:br>
                        <a:rPr kumimoji="0" lang="zh-CN" altLang="en-US" sz="2000" b="0" i="0" u="none" strike="noStrike" cap="none" normalizeH="0" baseline="0" dirty="0" smtClean="0">
                          <a:ln>
                            <a:noFill/>
                          </a:ln>
                          <a:solidFill>
                            <a:schemeClr val="tx1"/>
                          </a:solidFill>
                          <a:effectLst/>
                          <a:latin typeface="Calibri" pitchFamily="34" charset="0"/>
                          <a:ea typeface="宋体" charset="-122"/>
                        </a:rPr>
                      </a:br>
                      <a:r>
                        <a:rPr kumimoji="0" lang="en-US" altLang="zh-CN" sz="2000" b="0" i="0" u="none" strike="noStrike" cap="none" normalizeH="0" baseline="0" dirty="0" smtClean="0">
                          <a:ln>
                            <a:noFill/>
                          </a:ln>
                          <a:solidFill>
                            <a:schemeClr val="tx1"/>
                          </a:solidFill>
                          <a:effectLst/>
                          <a:latin typeface="Calibri" pitchFamily="34" charset="0"/>
                          <a:ea typeface="宋体" charset="-122"/>
                        </a:rPr>
                        <a:t>2</a:t>
                      </a:r>
                      <a:r>
                        <a:rPr kumimoji="0" lang="zh-CN" altLang="en-US" sz="2000" b="0" i="0" u="none" strike="noStrike" cap="none" normalizeH="0" baseline="0" dirty="0" smtClean="0">
                          <a:ln>
                            <a:noFill/>
                          </a:ln>
                          <a:solidFill>
                            <a:schemeClr val="tx1"/>
                          </a:solidFill>
                          <a:effectLst/>
                          <a:latin typeface="Calibri" pitchFamily="34" charset="0"/>
                          <a:ea typeface="宋体" charset="-122"/>
                        </a:rPr>
                        <a:t>、部属评价</a:t>
                      </a:r>
                      <a:r>
                        <a:rPr kumimoji="0" lang="en-US" altLang="zh-CN" sz="2000" b="0" i="0" u="none" strike="noStrike" cap="none" normalizeH="0" baseline="0" dirty="0" smtClean="0">
                          <a:ln>
                            <a:noFill/>
                          </a:ln>
                          <a:solidFill>
                            <a:schemeClr val="tx1"/>
                          </a:solidFill>
                          <a:effectLst/>
                          <a:latin typeface="Calibri" pitchFamily="34" charset="0"/>
                          <a:ea typeface="宋体" charset="-122"/>
                        </a:rPr>
                        <a:t>90</a:t>
                      </a:r>
                      <a:r>
                        <a:rPr kumimoji="0" lang="zh-CN" altLang="en-US" sz="2000" b="0" i="0" u="none" strike="noStrike" cap="none" normalizeH="0" baseline="0" dirty="0" smtClean="0">
                          <a:ln>
                            <a:noFill/>
                          </a:ln>
                          <a:solidFill>
                            <a:schemeClr val="tx1"/>
                          </a:solidFill>
                          <a:effectLst/>
                          <a:latin typeface="Calibri" pitchFamily="34" charset="0"/>
                          <a:ea typeface="宋体" charset="-122"/>
                        </a:rPr>
                        <a:t>分</a:t>
                      </a:r>
                      <a:br>
                        <a:rPr kumimoji="0" lang="zh-CN" altLang="en-US" sz="2000" b="0" i="0" u="none" strike="noStrike" cap="none" normalizeH="0" baseline="0" dirty="0" smtClean="0">
                          <a:ln>
                            <a:noFill/>
                          </a:ln>
                          <a:solidFill>
                            <a:schemeClr val="tx1"/>
                          </a:solidFill>
                          <a:effectLst/>
                          <a:latin typeface="Calibri" pitchFamily="34" charset="0"/>
                          <a:ea typeface="宋体" charset="-122"/>
                        </a:rPr>
                      </a:br>
                      <a:r>
                        <a:rPr kumimoji="0" lang="en-US" altLang="zh-CN" sz="2000" b="0" i="0" u="none" strike="noStrike" cap="none" normalizeH="0" baseline="0" dirty="0" smtClean="0">
                          <a:ln>
                            <a:noFill/>
                          </a:ln>
                          <a:solidFill>
                            <a:schemeClr val="tx1"/>
                          </a:solidFill>
                          <a:effectLst/>
                          <a:latin typeface="Calibri" pitchFamily="34" charset="0"/>
                          <a:ea typeface="宋体" charset="-122"/>
                        </a:rPr>
                        <a:t>3</a:t>
                      </a:r>
                      <a:r>
                        <a:rPr kumimoji="0" lang="zh-CN" altLang="en-US" sz="2000" b="0" i="0" u="none" strike="noStrike" cap="none" normalizeH="0" baseline="0" dirty="0" smtClean="0">
                          <a:ln>
                            <a:noFill/>
                          </a:ln>
                          <a:solidFill>
                            <a:schemeClr val="tx1"/>
                          </a:solidFill>
                          <a:effectLst/>
                          <a:latin typeface="Calibri" pitchFamily="34" charset="0"/>
                          <a:ea typeface="宋体" charset="-122"/>
                        </a:rPr>
                        <a:t>、特殊表现</a:t>
                      </a:r>
                      <a:r>
                        <a:rPr kumimoji="0" lang="en-US" altLang="zh-CN" sz="2000" b="0" i="0" u="none" strike="noStrike" cap="none" normalizeH="0" baseline="0" dirty="0" smtClean="0">
                          <a:ln>
                            <a:noFill/>
                          </a:ln>
                          <a:solidFill>
                            <a:schemeClr val="tx1"/>
                          </a:solidFill>
                          <a:effectLst/>
                          <a:latin typeface="Calibri" pitchFamily="34" charset="0"/>
                          <a:ea typeface="宋体" charset="-122"/>
                        </a:rPr>
                        <a:t>+</a:t>
                      </a:r>
                      <a:br>
                        <a:rPr kumimoji="0" lang="en-US" altLang="zh-CN" sz="2000" b="0" i="0" u="none" strike="noStrike" cap="none" normalizeH="0" baseline="0" dirty="0" smtClean="0">
                          <a:ln>
                            <a:noFill/>
                          </a:ln>
                          <a:solidFill>
                            <a:schemeClr val="tx1"/>
                          </a:solidFill>
                          <a:effectLst/>
                          <a:latin typeface="Calibri" pitchFamily="34" charset="0"/>
                          <a:ea typeface="宋体" charset="-122"/>
                        </a:rPr>
                      </a:br>
                      <a:r>
                        <a:rPr kumimoji="0" lang="en-US" altLang="zh-CN" sz="2000" b="0" i="0" u="none" strike="noStrike" cap="none" normalizeH="0" baseline="0" dirty="0" smtClean="0">
                          <a:ln>
                            <a:noFill/>
                          </a:ln>
                          <a:solidFill>
                            <a:schemeClr val="tx1"/>
                          </a:solidFill>
                          <a:effectLst/>
                          <a:latin typeface="Calibri" pitchFamily="34" charset="0"/>
                          <a:ea typeface="宋体" charset="-122"/>
                        </a:rPr>
                        <a:t>4</a:t>
                      </a:r>
                      <a:r>
                        <a:rPr kumimoji="0" lang="zh-CN" altLang="en-US" sz="2000" b="0" i="0" u="none" strike="noStrike" cap="none" normalizeH="0" baseline="0" dirty="0" smtClean="0">
                          <a:ln>
                            <a:noFill/>
                          </a:ln>
                          <a:solidFill>
                            <a:schemeClr val="tx1"/>
                          </a:solidFill>
                          <a:effectLst/>
                          <a:latin typeface="Calibri" pitchFamily="34" charset="0"/>
                          <a:ea typeface="宋体" charset="-122"/>
                        </a:rPr>
                        <a:t>、发表论文、献血</a:t>
                      </a:r>
                      <a:r>
                        <a:rPr kumimoji="0" lang="en-US" altLang="zh-CN" sz="2000" b="0" i="0" u="none" strike="noStrike" cap="none" normalizeH="0" baseline="0" dirty="0" smtClean="0">
                          <a:ln>
                            <a:noFill/>
                          </a:ln>
                          <a:solidFill>
                            <a:schemeClr val="tx1"/>
                          </a:solidFill>
                          <a:effectLst/>
                          <a:latin typeface="Calibri" pitchFamily="34" charset="0"/>
                          <a:ea typeface="宋体" charset="-122"/>
                        </a:rPr>
                        <a:t>+</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dirty="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412897">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忠诚度</a:t>
                      </a:r>
                      <a:r>
                        <a:rPr kumimoji="0" lang="en-US" altLang="zh-CN" sz="2000" b="1" i="0" u="none" strike="noStrike" cap="none" normalizeH="0" baseline="0" smtClean="0">
                          <a:ln>
                            <a:noFill/>
                          </a:ln>
                          <a:solidFill>
                            <a:schemeClr val="tx1"/>
                          </a:solidFill>
                          <a:effectLst/>
                          <a:latin typeface="微软雅黑" pitchFamily="34" charset="-122"/>
                          <a:ea typeface="微软雅黑" pitchFamily="34" charset="-122"/>
                        </a:rPr>
                        <a:t>5</a:t>
                      </a:r>
                      <a:r>
                        <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rPr>
                        <a:t>分</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zh-CN" altLang="en-US" sz="2000" b="0" i="0" u="none" strike="noStrike" cap="none" normalizeH="0" baseline="0" smtClean="0">
                          <a:ln>
                            <a:noFill/>
                          </a:ln>
                          <a:solidFill>
                            <a:schemeClr val="tx1"/>
                          </a:solidFill>
                          <a:effectLst/>
                          <a:latin typeface="Calibri" pitchFamily="34" charset="0"/>
                          <a:ea typeface="宋体" charset="-122"/>
                        </a:rPr>
                        <a:t>   主管印象分，细则</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000" b="0" i="0" u="none" strike="noStrike" cap="none" normalizeH="0" baseline="0" dirty="0" smtClean="0">
                        <a:ln>
                          <a:noFill/>
                        </a:ln>
                        <a:solidFill>
                          <a:schemeClr val="tx1"/>
                        </a:solidFill>
                        <a:effectLst/>
                        <a:latin typeface="Calibri" pitchFamily="34" charset="0"/>
                        <a:ea typeface="宋体"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6145" name="Text Box 2"/>
          <p:cNvSpPr txBox="1">
            <a:spLocks noChangeArrowheads="1"/>
          </p:cNvSpPr>
          <p:nvPr/>
        </p:nvSpPr>
        <p:spPr bwMode="auto">
          <a:xfrm>
            <a:off x="3074988" y="188913"/>
            <a:ext cx="4654550" cy="762000"/>
          </a:xfrm>
          <a:prstGeom prst="rect">
            <a:avLst/>
          </a:prstGeom>
          <a:noFill/>
          <a:ln w="9525" algn="ctr">
            <a:noFill/>
            <a:miter lim="800000"/>
            <a:headEnd/>
            <a:tailEnd/>
          </a:ln>
          <a:effectLst>
            <a:prstShdw prst="shdw11">
              <a:schemeClr val="bg2">
                <a:alpha val="50000"/>
              </a:schemeClr>
            </a:prstShdw>
          </a:effectLst>
        </p:spPr>
        <p:txBody>
          <a:bodyPr wrap="none">
            <a:spAutoFit/>
          </a:bodyPr>
          <a:lstStyle/>
          <a:p>
            <a:pPr algn="ctr" eaLnBrk="0" hangingPunct="0">
              <a:spcBef>
                <a:spcPct val="20000"/>
              </a:spcBef>
              <a:buClr>
                <a:schemeClr val="hlink"/>
              </a:buClr>
              <a:buFont typeface="Wingdings" pitchFamily="2" charset="2"/>
              <a:buNone/>
            </a:pPr>
            <a:r>
              <a:rPr lang="zh-CN" altLang="en-US" sz="4400" b="1">
                <a:solidFill>
                  <a:srgbClr val="0000FF"/>
                </a:solidFill>
                <a:latin typeface="微软雅黑" pitchFamily="34" charset="-122"/>
                <a:ea typeface="微软雅黑" pitchFamily="34" charset="-122"/>
              </a:rPr>
              <a:t>团队与群体的区别</a:t>
            </a:r>
          </a:p>
        </p:txBody>
      </p:sp>
      <p:grpSp>
        <p:nvGrpSpPr>
          <p:cNvPr id="2" name="Group 3"/>
          <p:cNvGrpSpPr>
            <a:grpSpLocks/>
          </p:cNvGrpSpPr>
          <p:nvPr/>
        </p:nvGrpSpPr>
        <p:grpSpPr bwMode="auto">
          <a:xfrm>
            <a:off x="1117600" y="1447800"/>
            <a:ext cx="10369550" cy="4968875"/>
            <a:chOff x="528" y="890"/>
            <a:chExt cx="4896" cy="2858"/>
          </a:xfrm>
        </p:grpSpPr>
        <p:sp>
          <p:nvSpPr>
            <p:cNvPr id="1284100" name="Rectangle 3"/>
            <p:cNvSpPr>
              <a:spLocks noChangeArrowheads="1"/>
            </p:cNvSpPr>
            <p:nvPr/>
          </p:nvSpPr>
          <p:spPr bwMode="auto">
            <a:xfrm>
              <a:off x="528" y="2112"/>
              <a:ext cx="1728" cy="1636"/>
            </a:xfrm>
            <a:prstGeom prst="rect">
              <a:avLst/>
            </a:prstGeom>
            <a:gradFill rotWithShape="0">
              <a:gsLst>
                <a:gs pos="0">
                  <a:srgbClr val="FFFFFF"/>
                </a:gs>
                <a:gs pos="100000">
                  <a:srgbClr val="CCFF66"/>
                </a:gs>
              </a:gsLst>
              <a:lin ang="18900000" scaled="1"/>
            </a:gradFill>
            <a:ln w="9525">
              <a:solidFill>
                <a:schemeClr val="tx1"/>
              </a:solidFill>
              <a:miter lim="800000"/>
              <a:headEnd/>
              <a:tailEnd/>
            </a:ln>
            <a:effectLst>
              <a:outerShdw dist="107763" dir="18900000" algn="ctr" rotWithShape="0">
                <a:schemeClr val="bg2"/>
              </a:outerShdw>
            </a:effectLst>
          </p:spPr>
          <p:txBody>
            <a:bodyPr wrap="none" anchor="ctr"/>
            <a:lstStyle/>
            <a:p>
              <a:pPr>
                <a:buFont typeface="Arial" charset="0"/>
                <a:buNone/>
                <a:defRPr/>
              </a:pPr>
              <a:endParaRPr lang="zh-CN" altLang="en-US">
                <a:latin typeface="Tahoma" pitchFamily="34" charset="0"/>
              </a:endParaRPr>
            </a:p>
          </p:txBody>
        </p:sp>
        <p:sp>
          <p:nvSpPr>
            <p:cNvPr id="1284101" name="Rectangle 4"/>
            <p:cNvSpPr>
              <a:spLocks noChangeArrowheads="1"/>
            </p:cNvSpPr>
            <p:nvPr/>
          </p:nvSpPr>
          <p:spPr bwMode="auto">
            <a:xfrm>
              <a:off x="3744" y="2112"/>
              <a:ext cx="1680" cy="1440"/>
            </a:xfrm>
            <a:prstGeom prst="rect">
              <a:avLst/>
            </a:prstGeom>
            <a:gradFill rotWithShape="0">
              <a:gsLst>
                <a:gs pos="0">
                  <a:srgbClr val="FFFFFF"/>
                </a:gs>
                <a:gs pos="100000">
                  <a:srgbClr val="CCFF66"/>
                </a:gs>
              </a:gsLst>
              <a:lin ang="18900000" scaled="1"/>
            </a:gradFill>
            <a:ln w="9525">
              <a:solidFill>
                <a:schemeClr val="tx1"/>
              </a:solidFill>
              <a:miter lim="800000"/>
              <a:headEnd/>
              <a:tailEnd/>
            </a:ln>
            <a:effectLst>
              <a:outerShdw dist="107763" dir="18900000" algn="ctr" rotWithShape="0">
                <a:schemeClr val="bg2"/>
              </a:outerShdw>
            </a:effectLst>
          </p:spPr>
          <p:txBody>
            <a:bodyPr wrap="none" anchor="ctr"/>
            <a:lstStyle/>
            <a:p>
              <a:pPr>
                <a:buFont typeface="Arial" charset="0"/>
                <a:buNone/>
                <a:defRPr/>
              </a:pPr>
              <a:endParaRPr lang="zh-CN" altLang="en-US">
                <a:latin typeface="Tahoma" pitchFamily="34" charset="0"/>
              </a:endParaRPr>
            </a:p>
          </p:txBody>
        </p:sp>
        <p:sp>
          <p:nvSpPr>
            <p:cNvPr id="1286149" name="Text Box 5"/>
            <p:cNvSpPr txBox="1">
              <a:spLocks noChangeArrowheads="1"/>
            </p:cNvSpPr>
            <p:nvPr/>
          </p:nvSpPr>
          <p:spPr bwMode="auto">
            <a:xfrm>
              <a:off x="748" y="935"/>
              <a:ext cx="1260" cy="335"/>
            </a:xfrm>
            <a:prstGeom prst="rect">
              <a:avLst/>
            </a:prstGeom>
            <a:solidFill>
              <a:srgbClr val="00FFFF"/>
            </a:solidFill>
            <a:ln w="9525">
              <a:noFill/>
              <a:miter lim="800000"/>
              <a:headEnd/>
              <a:tailEnd/>
            </a:ln>
          </p:spPr>
          <p:txBody>
            <a:bodyPr lIns="90170" tIns="46990" rIns="90170" bIns="46990">
              <a:spAutoFit/>
            </a:bodyPr>
            <a:lstStyle/>
            <a:p>
              <a:pPr>
                <a:spcBef>
                  <a:spcPct val="50000"/>
                </a:spcBef>
                <a:buFont typeface="Arial" charset="0"/>
                <a:buNone/>
              </a:pPr>
              <a:r>
                <a:rPr lang="zh-CN" altLang="en-US" sz="3200" b="1">
                  <a:solidFill>
                    <a:schemeClr val="tx2"/>
                  </a:solidFill>
                  <a:latin typeface="Times New Roman" pitchFamily="18" charset="0"/>
                  <a:ea typeface="黑体" pitchFamily="49" charset="-122"/>
                </a:rPr>
                <a:t>工作群体</a:t>
              </a:r>
            </a:p>
          </p:txBody>
        </p:sp>
        <p:sp>
          <p:nvSpPr>
            <p:cNvPr id="1286150" name="Rectangle 6"/>
            <p:cNvSpPr>
              <a:spLocks noChangeArrowheads="1"/>
            </p:cNvSpPr>
            <p:nvPr/>
          </p:nvSpPr>
          <p:spPr bwMode="auto">
            <a:xfrm>
              <a:off x="1344" y="1344"/>
              <a:ext cx="144" cy="96"/>
            </a:xfrm>
            <a:prstGeom prst="rect">
              <a:avLst/>
            </a:prstGeom>
            <a:solidFill>
              <a:schemeClr val="folHlink"/>
            </a:solidFill>
            <a:ln w="9525">
              <a:solidFill>
                <a:schemeClr val="tx1"/>
              </a:solidFill>
              <a:miter lim="800000"/>
              <a:headEnd/>
              <a:tailEnd/>
            </a:ln>
          </p:spPr>
          <p:txBody>
            <a:bodyPr wrap="none" anchor="ctr"/>
            <a:lstStyle/>
            <a:p>
              <a:pPr>
                <a:buFont typeface="Arial" charset="0"/>
                <a:buNone/>
              </a:pPr>
              <a:endParaRPr lang="zh-CN" altLang="en-US">
                <a:latin typeface="Tahoma" pitchFamily="34" charset="0"/>
              </a:endParaRPr>
            </a:p>
          </p:txBody>
        </p:sp>
        <p:sp>
          <p:nvSpPr>
            <p:cNvPr id="1286151" name="Rectangle 7"/>
            <p:cNvSpPr>
              <a:spLocks noChangeArrowheads="1"/>
            </p:cNvSpPr>
            <p:nvPr/>
          </p:nvSpPr>
          <p:spPr bwMode="auto">
            <a:xfrm>
              <a:off x="1056" y="1536"/>
              <a:ext cx="144" cy="96"/>
            </a:xfrm>
            <a:prstGeom prst="rect">
              <a:avLst/>
            </a:prstGeom>
            <a:solidFill>
              <a:schemeClr val="folHlink"/>
            </a:solidFill>
            <a:ln w="9525">
              <a:solidFill>
                <a:schemeClr val="tx1"/>
              </a:solidFill>
              <a:miter lim="800000"/>
              <a:headEnd/>
              <a:tailEnd/>
            </a:ln>
          </p:spPr>
          <p:txBody>
            <a:bodyPr wrap="none" anchor="ctr"/>
            <a:lstStyle/>
            <a:p>
              <a:pPr>
                <a:buFont typeface="Arial" charset="0"/>
                <a:buNone/>
              </a:pPr>
              <a:endParaRPr lang="zh-CN" altLang="en-US">
                <a:latin typeface="Tahoma" pitchFamily="34" charset="0"/>
              </a:endParaRPr>
            </a:p>
          </p:txBody>
        </p:sp>
        <p:sp>
          <p:nvSpPr>
            <p:cNvPr id="1286152" name="Rectangle 8"/>
            <p:cNvSpPr>
              <a:spLocks noChangeArrowheads="1"/>
            </p:cNvSpPr>
            <p:nvPr/>
          </p:nvSpPr>
          <p:spPr bwMode="auto">
            <a:xfrm>
              <a:off x="1584" y="1536"/>
              <a:ext cx="144" cy="96"/>
            </a:xfrm>
            <a:prstGeom prst="rect">
              <a:avLst/>
            </a:prstGeom>
            <a:solidFill>
              <a:schemeClr val="folHlink"/>
            </a:solidFill>
            <a:ln w="9525">
              <a:solidFill>
                <a:schemeClr val="tx1"/>
              </a:solidFill>
              <a:miter lim="800000"/>
              <a:headEnd/>
              <a:tailEnd/>
            </a:ln>
          </p:spPr>
          <p:txBody>
            <a:bodyPr wrap="none" anchor="ctr"/>
            <a:lstStyle/>
            <a:p>
              <a:pPr>
                <a:buFont typeface="Arial" charset="0"/>
                <a:buNone/>
              </a:pPr>
              <a:endParaRPr lang="zh-CN" altLang="en-US">
                <a:latin typeface="Tahoma" pitchFamily="34" charset="0"/>
              </a:endParaRPr>
            </a:p>
          </p:txBody>
        </p:sp>
        <p:sp>
          <p:nvSpPr>
            <p:cNvPr id="1286153" name="Rectangle 9"/>
            <p:cNvSpPr>
              <a:spLocks noChangeArrowheads="1"/>
            </p:cNvSpPr>
            <p:nvPr/>
          </p:nvSpPr>
          <p:spPr bwMode="auto">
            <a:xfrm>
              <a:off x="1200" y="1776"/>
              <a:ext cx="144" cy="96"/>
            </a:xfrm>
            <a:prstGeom prst="rect">
              <a:avLst/>
            </a:prstGeom>
            <a:solidFill>
              <a:schemeClr val="folHlink"/>
            </a:solidFill>
            <a:ln w="9525">
              <a:solidFill>
                <a:schemeClr val="tx1"/>
              </a:solidFill>
              <a:miter lim="800000"/>
              <a:headEnd/>
              <a:tailEnd/>
            </a:ln>
          </p:spPr>
          <p:txBody>
            <a:bodyPr wrap="none" anchor="ctr"/>
            <a:lstStyle/>
            <a:p>
              <a:pPr>
                <a:buFont typeface="Arial" charset="0"/>
                <a:buNone/>
              </a:pPr>
              <a:endParaRPr lang="zh-CN" altLang="en-US">
                <a:latin typeface="Tahoma" pitchFamily="34" charset="0"/>
              </a:endParaRPr>
            </a:p>
          </p:txBody>
        </p:sp>
        <p:sp>
          <p:nvSpPr>
            <p:cNvPr id="1286154" name="Rectangle 10"/>
            <p:cNvSpPr>
              <a:spLocks noChangeArrowheads="1"/>
            </p:cNvSpPr>
            <p:nvPr/>
          </p:nvSpPr>
          <p:spPr bwMode="auto">
            <a:xfrm>
              <a:off x="1488" y="1776"/>
              <a:ext cx="144" cy="96"/>
            </a:xfrm>
            <a:prstGeom prst="rect">
              <a:avLst/>
            </a:prstGeom>
            <a:solidFill>
              <a:schemeClr val="folHlink"/>
            </a:solidFill>
            <a:ln w="9525">
              <a:solidFill>
                <a:schemeClr val="tx1"/>
              </a:solidFill>
              <a:miter lim="800000"/>
              <a:headEnd/>
              <a:tailEnd/>
            </a:ln>
          </p:spPr>
          <p:txBody>
            <a:bodyPr wrap="none" anchor="ctr"/>
            <a:lstStyle/>
            <a:p>
              <a:pPr>
                <a:buFont typeface="Arial" charset="0"/>
                <a:buNone/>
              </a:pPr>
              <a:endParaRPr lang="zh-CN" altLang="en-US">
                <a:latin typeface="Tahoma" pitchFamily="34" charset="0"/>
              </a:endParaRPr>
            </a:p>
          </p:txBody>
        </p:sp>
        <p:sp>
          <p:nvSpPr>
            <p:cNvPr id="1286155" name="Text Box 11"/>
            <p:cNvSpPr txBox="1">
              <a:spLocks noChangeArrowheads="1"/>
            </p:cNvSpPr>
            <p:nvPr/>
          </p:nvSpPr>
          <p:spPr bwMode="auto">
            <a:xfrm>
              <a:off x="3878" y="890"/>
              <a:ext cx="1421" cy="335"/>
            </a:xfrm>
            <a:prstGeom prst="rect">
              <a:avLst/>
            </a:prstGeom>
            <a:solidFill>
              <a:srgbClr val="00FFFF"/>
            </a:solidFill>
            <a:ln w="9525">
              <a:noFill/>
              <a:miter lim="800000"/>
              <a:headEnd/>
              <a:tailEnd/>
            </a:ln>
          </p:spPr>
          <p:txBody>
            <a:bodyPr lIns="90170" tIns="46990" rIns="90170" bIns="46990">
              <a:spAutoFit/>
            </a:bodyPr>
            <a:lstStyle/>
            <a:p>
              <a:pPr>
                <a:spcBef>
                  <a:spcPct val="50000"/>
                </a:spcBef>
                <a:buFont typeface="Arial" charset="0"/>
                <a:buNone/>
              </a:pPr>
              <a:r>
                <a:rPr lang="zh-CN" altLang="en-US" sz="3200" b="1">
                  <a:solidFill>
                    <a:schemeClr val="tx2"/>
                  </a:solidFill>
                  <a:latin typeface="Times New Roman" pitchFamily="18" charset="0"/>
                  <a:ea typeface="黑体" pitchFamily="49" charset="-122"/>
                </a:rPr>
                <a:t>工作团队</a:t>
              </a:r>
            </a:p>
          </p:txBody>
        </p:sp>
        <p:sp>
          <p:nvSpPr>
            <p:cNvPr id="1286156" name="Rectangle 12"/>
            <p:cNvSpPr>
              <a:spLocks noChangeArrowheads="1"/>
            </p:cNvSpPr>
            <p:nvPr/>
          </p:nvSpPr>
          <p:spPr bwMode="auto">
            <a:xfrm>
              <a:off x="4416" y="1344"/>
              <a:ext cx="144" cy="96"/>
            </a:xfrm>
            <a:prstGeom prst="rect">
              <a:avLst/>
            </a:prstGeom>
            <a:solidFill>
              <a:schemeClr val="folHlink"/>
            </a:solidFill>
            <a:ln w="9525">
              <a:solidFill>
                <a:schemeClr val="tx1"/>
              </a:solidFill>
              <a:miter lim="800000"/>
              <a:headEnd/>
              <a:tailEnd/>
            </a:ln>
          </p:spPr>
          <p:txBody>
            <a:bodyPr wrap="none" lIns="90170" tIns="46990" rIns="90170" bIns="46990" anchor="ctr"/>
            <a:lstStyle/>
            <a:p>
              <a:pPr>
                <a:buFont typeface="Arial" charset="0"/>
                <a:buNone/>
              </a:pPr>
              <a:endParaRPr lang="zh-CN" altLang="en-US">
                <a:latin typeface="Tahoma" pitchFamily="34" charset="0"/>
              </a:endParaRPr>
            </a:p>
          </p:txBody>
        </p:sp>
        <p:sp>
          <p:nvSpPr>
            <p:cNvPr id="1286157" name="Rectangle 13"/>
            <p:cNvSpPr>
              <a:spLocks noChangeArrowheads="1"/>
            </p:cNvSpPr>
            <p:nvPr/>
          </p:nvSpPr>
          <p:spPr bwMode="auto">
            <a:xfrm>
              <a:off x="4128" y="1584"/>
              <a:ext cx="144" cy="96"/>
            </a:xfrm>
            <a:prstGeom prst="rect">
              <a:avLst/>
            </a:prstGeom>
            <a:solidFill>
              <a:schemeClr val="folHlink"/>
            </a:solidFill>
            <a:ln w="9525">
              <a:solidFill>
                <a:schemeClr val="tx1"/>
              </a:solidFill>
              <a:miter lim="800000"/>
              <a:headEnd/>
              <a:tailEnd/>
            </a:ln>
          </p:spPr>
          <p:txBody>
            <a:bodyPr wrap="none" lIns="90170" tIns="46990" rIns="90170" bIns="46990" anchor="ctr"/>
            <a:lstStyle/>
            <a:p>
              <a:pPr>
                <a:buFont typeface="Arial" charset="0"/>
                <a:buNone/>
              </a:pPr>
              <a:endParaRPr lang="zh-CN" altLang="en-US">
                <a:latin typeface="Tahoma" pitchFamily="34" charset="0"/>
              </a:endParaRPr>
            </a:p>
          </p:txBody>
        </p:sp>
        <p:sp>
          <p:nvSpPr>
            <p:cNvPr id="1286158" name="Rectangle 14"/>
            <p:cNvSpPr>
              <a:spLocks noChangeArrowheads="1"/>
            </p:cNvSpPr>
            <p:nvPr/>
          </p:nvSpPr>
          <p:spPr bwMode="auto">
            <a:xfrm>
              <a:off x="4704" y="1584"/>
              <a:ext cx="144" cy="96"/>
            </a:xfrm>
            <a:prstGeom prst="rect">
              <a:avLst/>
            </a:prstGeom>
            <a:solidFill>
              <a:schemeClr val="folHlink"/>
            </a:solidFill>
            <a:ln w="9525">
              <a:solidFill>
                <a:schemeClr val="tx1"/>
              </a:solidFill>
              <a:miter lim="800000"/>
              <a:headEnd/>
              <a:tailEnd/>
            </a:ln>
          </p:spPr>
          <p:txBody>
            <a:bodyPr wrap="none" lIns="90170" tIns="46990" rIns="90170" bIns="46990" anchor="ctr"/>
            <a:lstStyle/>
            <a:p>
              <a:pPr>
                <a:buFont typeface="Arial" charset="0"/>
                <a:buNone/>
              </a:pPr>
              <a:endParaRPr lang="zh-CN" altLang="en-US">
                <a:latin typeface="Tahoma" pitchFamily="34" charset="0"/>
              </a:endParaRPr>
            </a:p>
          </p:txBody>
        </p:sp>
        <p:sp>
          <p:nvSpPr>
            <p:cNvPr id="1286159" name="Rectangle 15"/>
            <p:cNvSpPr>
              <a:spLocks noChangeArrowheads="1"/>
            </p:cNvSpPr>
            <p:nvPr/>
          </p:nvSpPr>
          <p:spPr bwMode="auto">
            <a:xfrm>
              <a:off x="4272" y="1824"/>
              <a:ext cx="144" cy="96"/>
            </a:xfrm>
            <a:prstGeom prst="rect">
              <a:avLst/>
            </a:prstGeom>
            <a:solidFill>
              <a:schemeClr val="tx1"/>
            </a:solidFill>
            <a:ln w="9525">
              <a:solidFill>
                <a:schemeClr val="tx1"/>
              </a:solidFill>
              <a:miter lim="800000"/>
              <a:headEnd/>
              <a:tailEnd/>
            </a:ln>
          </p:spPr>
          <p:txBody>
            <a:bodyPr wrap="none" anchor="ctr"/>
            <a:lstStyle/>
            <a:p>
              <a:pPr>
                <a:buFont typeface="Arial" charset="0"/>
                <a:buNone/>
              </a:pPr>
              <a:endParaRPr lang="zh-CN" altLang="en-US">
                <a:latin typeface="Tahoma" pitchFamily="34" charset="0"/>
              </a:endParaRPr>
            </a:p>
          </p:txBody>
        </p:sp>
        <p:sp>
          <p:nvSpPr>
            <p:cNvPr id="1286160" name="Rectangle 16"/>
            <p:cNvSpPr>
              <a:spLocks noChangeArrowheads="1"/>
            </p:cNvSpPr>
            <p:nvPr/>
          </p:nvSpPr>
          <p:spPr bwMode="auto">
            <a:xfrm>
              <a:off x="4560" y="1824"/>
              <a:ext cx="144" cy="96"/>
            </a:xfrm>
            <a:prstGeom prst="rect">
              <a:avLst/>
            </a:prstGeom>
            <a:solidFill>
              <a:schemeClr val="folHlink"/>
            </a:solidFill>
            <a:ln w="9525">
              <a:solidFill>
                <a:schemeClr val="tx1"/>
              </a:solidFill>
              <a:miter lim="800000"/>
              <a:headEnd/>
              <a:tailEnd/>
            </a:ln>
          </p:spPr>
          <p:txBody>
            <a:bodyPr wrap="none" lIns="90170" tIns="46990" rIns="90170" bIns="46990" anchor="ctr"/>
            <a:lstStyle/>
            <a:p>
              <a:pPr>
                <a:buFont typeface="Arial" charset="0"/>
                <a:buNone/>
              </a:pPr>
              <a:endParaRPr lang="zh-CN" altLang="en-US">
                <a:latin typeface="Tahoma" pitchFamily="34" charset="0"/>
              </a:endParaRPr>
            </a:p>
          </p:txBody>
        </p:sp>
        <p:sp>
          <p:nvSpPr>
            <p:cNvPr id="1286161" name="Line 17"/>
            <p:cNvSpPr>
              <a:spLocks noChangeShapeType="1"/>
            </p:cNvSpPr>
            <p:nvPr/>
          </p:nvSpPr>
          <p:spPr bwMode="auto">
            <a:xfrm flipV="1">
              <a:off x="4224" y="1392"/>
              <a:ext cx="240" cy="192"/>
            </a:xfrm>
            <a:prstGeom prst="line">
              <a:avLst/>
            </a:prstGeom>
            <a:noFill/>
            <a:ln w="28575">
              <a:solidFill>
                <a:schemeClr val="tx1"/>
              </a:solidFill>
              <a:round/>
              <a:headEnd/>
              <a:tailEnd/>
            </a:ln>
          </p:spPr>
          <p:txBody>
            <a:bodyPr wrap="none" anchor="ctr"/>
            <a:lstStyle/>
            <a:p>
              <a:endParaRPr lang="zh-CN" altLang="en-US"/>
            </a:p>
          </p:txBody>
        </p:sp>
        <p:sp>
          <p:nvSpPr>
            <p:cNvPr id="1286162" name="Line 18"/>
            <p:cNvSpPr>
              <a:spLocks noChangeShapeType="1"/>
            </p:cNvSpPr>
            <p:nvPr/>
          </p:nvSpPr>
          <p:spPr bwMode="auto">
            <a:xfrm>
              <a:off x="4560" y="1440"/>
              <a:ext cx="144" cy="144"/>
            </a:xfrm>
            <a:prstGeom prst="line">
              <a:avLst/>
            </a:prstGeom>
            <a:noFill/>
            <a:ln w="28575">
              <a:solidFill>
                <a:schemeClr val="tx1"/>
              </a:solidFill>
              <a:round/>
              <a:headEnd/>
              <a:tailEnd/>
            </a:ln>
          </p:spPr>
          <p:txBody>
            <a:bodyPr wrap="none" anchor="ctr"/>
            <a:lstStyle/>
            <a:p>
              <a:endParaRPr lang="zh-CN" altLang="en-US"/>
            </a:p>
          </p:txBody>
        </p:sp>
        <p:sp>
          <p:nvSpPr>
            <p:cNvPr id="1286163" name="Line 19"/>
            <p:cNvSpPr>
              <a:spLocks noChangeShapeType="1"/>
            </p:cNvSpPr>
            <p:nvPr/>
          </p:nvSpPr>
          <p:spPr bwMode="auto">
            <a:xfrm>
              <a:off x="4416" y="1872"/>
              <a:ext cx="144" cy="0"/>
            </a:xfrm>
            <a:prstGeom prst="line">
              <a:avLst/>
            </a:prstGeom>
            <a:noFill/>
            <a:ln w="28575">
              <a:solidFill>
                <a:schemeClr val="tx1"/>
              </a:solidFill>
              <a:round/>
              <a:headEnd/>
              <a:tailEnd/>
            </a:ln>
          </p:spPr>
          <p:txBody>
            <a:bodyPr wrap="none" anchor="ctr"/>
            <a:lstStyle/>
            <a:p>
              <a:endParaRPr lang="zh-CN" altLang="en-US"/>
            </a:p>
          </p:txBody>
        </p:sp>
        <p:sp>
          <p:nvSpPr>
            <p:cNvPr id="1286164" name="Line 20"/>
            <p:cNvSpPr>
              <a:spLocks noChangeShapeType="1"/>
            </p:cNvSpPr>
            <p:nvPr/>
          </p:nvSpPr>
          <p:spPr bwMode="auto">
            <a:xfrm>
              <a:off x="4224" y="1680"/>
              <a:ext cx="144" cy="144"/>
            </a:xfrm>
            <a:prstGeom prst="line">
              <a:avLst/>
            </a:prstGeom>
            <a:noFill/>
            <a:ln w="28575">
              <a:solidFill>
                <a:schemeClr val="tx1"/>
              </a:solidFill>
              <a:round/>
              <a:headEnd/>
              <a:tailEnd/>
            </a:ln>
          </p:spPr>
          <p:txBody>
            <a:bodyPr wrap="none" anchor="ctr"/>
            <a:lstStyle/>
            <a:p>
              <a:endParaRPr lang="zh-CN" altLang="en-US"/>
            </a:p>
          </p:txBody>
        </p:sp>
        <p:sp>
          <p:nvSpPr>
            <p:cNvPr id="1286165" name="Line 21"/>
            <p:cNvSpPr>
              <a:spLocks noChangeShapeType="1"/>
            </p:cNvSpPr>
            <p:nvPr/>
          </p:nvSpPr>
          <p:spPr bwMode="auto">
            <a:xfrm flipH="1">
              <a:off x="4608" y="1632"/>
              <a:ext cx="144" cy="192"/>
            </a:xfrm>
            <a:prstGeom prst="line">
              <a:avLst/>
            </a:prstGeom>
            <a:noFill/>
            <a:ln w="28575">
              <a:solidFill>
                <a:schemeClr val="tx1"/>
              </a:solidFill>
              <a:round/>
              <a:headEnd/>
              <a:tailEnd/>
            </a:ln>
          </p:spPr>
          <p:txBody>
            <a:bodyPr wrap="none" anchor="ctr"/>
            <a:lstStyle/>
            <a:p>
              <a:endParaRPr lang="zh-CN" altLang="en-US"/>
            </a:p>
          </p:txBody>
        </p:sp>
        <p:sp>
          <p:nvSpPr>
            <p:cNvPr id="1286166" name="Line 22"/>
            <p:cNvSpPr>
              <a:spLocks noChangeShapeType="1"/>
            </p:cNvSpPr>
            <p:nvPr/>
          </p:nvSpPr>
          <p:spPr bwMode="auto">
            <a:xfrm flipH="1">
              <a:off x="4320" y="1440"/>
              <a:ext cx="144" cy="432"/>
            </a:xfrm>
            <a:prstGeom prst="line">
              <a:avLst/>
            </a:prstGeom>
            <a:noFill/>
            <a:ln w="28575">
              <a:solidFill>
                <a:schemeClr val="tx1"/>
              </a:solidFill>
              <a:round/>
              <a:headEnd/>
              <a:tailEnd/>
            </a:ln>
          </p:spPr>
          <p:txBody>
            <a:bodyPr wrap="none" anchor="ctr"/>
            <a:lstStyle/>
            <a:p>
              <a:endParaRPr lang="zh-CN" altLang="en-US"/>
            </a:p>
          </p:txBody>
        </p:sp>
        <p:sp>
          <p:nvSpPr>
            <p:cNvPr id="1286167" name="Line 23"/>
            <p:cNvSpPr>
              <a:spLocks noChangeShapeType="1"/>
            </p:cNvSpPr>
            <p:nvPr/>
          </p:nvSpPr>
          <p:spPr bwMode="auto">
            <a:xfrm>
              <a:off x="4512" y="1440"/>
              <a:ext cx="96" cy="384"/>
            </a:xfrm>
            <a:prstGeom prst="line">
              <a:avLst/>
            </a:prstGeom>
            <a:noFill/>
            <a:ln w="28575">
              <a:solidFill>
                <a:schemeClr val="tx1"/>
              </a:solidFill>
              <a:round/>
              <a:headEnd/>
              <a:tailEnd/>
            </a:ln>
          </p:spPr>
          <p:txBody>
            <a:bodyPr wrap="none" anchor="ctr"/>
            <a:lstStyle/>
            <a:p>
              <a:endParaRPr lang="zh-CN" altLang="en-US"/>
            </a:p>
          </p:txBody>
        </p:sp>
        <p:sp>
          <p:nvSpPr>
            <p:cNvPr id="1286168" name="Line 24"/>
            <p:cNvSpPr>
              <a:spLocks noChangeShapeType="1"/>
            </p:cNvSpPr>
            <p:nvPr/>
          </p:nvSpPr>
          <p:spPr bwMode="auto">
            <a:xfrm>
              <a:off x="4272" y="1632"/>
              <a:ext cx="528" cy="0"/>
            </a:xfrm>
            <a:prstGeom prst="line">
              <a:avLst/>
            </a:prstGeom>
            <a:noFill/>
            <a:ln w="28575">
              <a:solidFill>
                <a:schemeClr val="tx1"/>
              </a:solidFill>
              <a:round/>
              <a:headEnd/>
              <a:tailEnd/>
            </a:ln>
          </p:spPr>
          <p:txBody>
            <a:bodyPr wrap="none" anchor="ctr"/>
            <a:lstStyle/>
            <a:p>
              <a:endParaRPr lang="zh-CN" altLang="en-US"/>
            </a:p>
          </p:txBody>
        </p:sp>
        <p:sp>
          <p:nvSpPr>
            <p:cNvPr id="1286169" name="Line 25"/>
            <p:cNvSpPr>
              <a:spLocks noChangeShapeType="1"/>
            </p:cNvSpPr>
            <p:nvPr/>
          </p:nvSpPr>
          <p:spPr bwMode="auto">
            <a:xfrm flipV="1">
              <a:off x="4416" y="1632"/>
              <a:ext cx="336" cy="192"/>
            </a:xfrm>
            <a:prstGeom prst="line">
              <a:avLst/>
            </a:prstGeom>
            <a:noFill/>
            <a:ln w="28575">
              <a:solidFill>
                <a:schemeClr val="tx1"/>
              </a:solidFill>
              <a:round/>
              <a:headEnd/>
              <a:tailEnd/>
            </a:ln>
          </p:spPr>
          <p:txBody>
            <a:bodyPr wrap="none" anchor="ctr"/>
            <a:lstStyle/>
            <a:p>
              <a:endParaRPr lang="zh-CN" altLang="en-US"/>
            </a:p>
          </p:txBody>
        </p:sp>
        <p:sp>
          <p:nvSpPr>
            <p:cNvPr id="1286170" name="Line 26"/>
            <p:cNvSpPr>
              <a:spLocks noChangeShapeType="1"/>
            </p:cNvSpPr>
            <p:nvPr/>
          </p:nvSpPr>
          <p:spPr bwMode="auto">
            <a:xfrm>
              <a:off x="4224" y="1632"/>
              <a:ext cx="480" cy="240"/>
            </a:xfrm>
            <a:prstGeom prst="line">
              <a:avLst/>
            </a:prstGeom>
            <a:noFill/>
            <a:ln w="28575">
              <a:solidFill>
                <a:schemeClr val="tx1"/>
              </a:solidFill>
              <a:round/>
              <a:headEnd/>
              <a:tailEnd/>
            </a:ln>
          </p:spPr>
          <p:txBody>
            <a:bodyPr wrap="none" anchor="ctr"/>
            <a:lstStyle/>
            <a:p>
              <a:endParaRPr lang="zh-CN" altLang="en-US"/>
            </a:p>
          </p:txBody>
        </p:sp>
        <p:sp>
          <p:nvSpPr>
            <p:cNvPr id="1286171" name="Text Box 27"/>
            <p:cNvSpPr txBox="1">
              <a:spLocks noChangeArrowheads="1"/>
            </p:cNvSpPr>
            <p:nvPr/>
          </p:nvSpPr>
          <p:spPr bwMode="auto">
            <a:xfrm>
              <a:off x="576" y="2160"/>
              <a:ext cx="1536" cy="1208"/>
            </a:xfrm>
            <a:prstGeom prst="rect">
              <a:avLst/>
            </a:prstGeom>
            <a:noFill/>
            <a:ln w="9525">
              <a:noFill/>
              <a:miter lim="800000"/>
              <a:headEnd/>
              <a:tailEnd/>
            </a:ln>
          </p:spPr>
          <p:txBody>
            <a:bodyPr>
              <a:spAutoFit/>
            </a:bodyPr>
            <a:lstStyle/>
            <a:p>
              <a:pPr>
                <a:spcBef>
                  <a:spcPct val="50000"/>
                </a:spcBef>
                <a:buFont typeface="Arial" charset="0"/>
                <a:buChar char="•"/>
              </a:pPr>
              <a:r>
                <a:rPr lang="zh-CN" altLang="en-US" sz="2400" b="1">
                  <a:solidFill>
                    <a:schemeClr val="accent2"/>
                  </a:solidFill>
                  <a:latin typeface="Times New Roman" pitchFamily="18" charset="0"/>
                  <a:ea typeface="微软雅黑" pitchFamily="34" charset="-122"/>
                </a:rPr>
                <a:t>信息共享</a:t>
              </a:r>
            </a:p>
            <a:p>
              <a:pPr>
                <a:spcBef>
                  <a:spcPct val="50000"/>
                </a:spcBef>
                <a:buFont typeface="Arial" charset="0"/>
                <a:buChar char="•"/>
              </a:pPr>
              <a:r>
                <a:rPr lang="zh-CN" altLang="en-US" sz="2400" b="1">
                  <a:solidFill>
                    <a:schemeClr val="accent2"/>
                  </a:solidFill>
                  <a:latin typeface="Times New Roman" pitchFamily="18" charset="0"/>
                  <a:ea typeface="微软雅黑" pitchFamily="34" charset="-122"/>
                </a:rPr>
                <a:t>中性（有时消极）</a:t>
              </a:r>
            </a:p>
            <a:p>
              <a:pPr>
                <a:spcBef>
                  <a:spcPct val="50000"/>
                </a:spcBef>
                <a:buFont typeface="Arial" charset="0"/>
                <a:buChar char="•"/>
              </a:pPr>
              <a:r>
                <a:rPr lang="zh-CN" altLang="en-US" sz="2400" b="1">
                  <a:solidFill>
                    <a:schemeClr val="accent2"/>
                  </a:solidFill>
                  <a:latin typeface="Times New Roman" pitchFamily="18" charset="0"/>
                  <a:ea typeface="微软雅黑" pitchFamily="34" charset="-122"/>
                </a:rPr>
                <a:t>个体化</a:t>
              </a:r>
            </a:p>
            <a:p>
              <a:pPr>
                <a:spcBef>
                  <a:spcPct val="50000"/>
                </a:spcBef>
                <a:buFont typeface="Arial" charset="0"/>
                <a:buChar char="•"/>
              </a:pPr>
              <a:r>
                <a:rPr lang="zh-CN" altLang="en-US" sz="2400" b="1">
                  <a:solidFill>
                    <a:schemeClr val="accent2"/>
                  </a:solidFill>
                  <a:latin typeface="Times New Roman" pitchFamily="18" charset="0"/>
                  <a:ea typeface="微软雅黑" pitchFamily="34" charset="-122"/>
                </a:rPr>
                <a:t>随机的或不同的</a:t>
              </a:r>
            </a:p>
          </p:txBody>
        </p:sp>
        <p:sp>
          <p:nvSpPr>
            <p:cNvPr id="1286172" name="Text Box 28"/>
            <p:cNvSpPr txBox="1">
              <a:spLocks noChangeArrowheads="1"/>
            </p:cNvSpPr>
            <p:nvPr/>
          </p:nvSpPr>
          <p:spPr bwMode="auto">
            <a:xfrm>
              <a:off x="3744" y="2208"/>
              <a:ext cx="1584" cy="1208"/>
            </a:xfrm>
            <a:prstGeom prst="rect">
              <a:avLst/>
            </a:prstGeom>
            <a:noFill/>
            <a:ln w="9525">
              <a:noFill/>
              <a:miter lim="800000"/>
              <a:headEnd/>
              <a:tailEnd/>
            </a:ln>
          </p:spPr>
          <p:txBody>
            <a:bodyPr>
              <a:spAutoFit/>
            </a:bodyPr>
            <a:lstStyle/>
            <a:p>
              <a:pPr>
                <a:spcBef>
                  <a:spcPct val="50000"/>
                </a:spcBef>
                <a:buFont typeface="Arial" charset="0"/>
                <a:buChar char="•"/>
              </a:pPr>
              <a:r>
                <a:rPr lang="zh-CN" altLang="en-US" sz="2400" b="1">
                  <a:solidFill>
                    <a:schemeClr val="accent2"/>
                  </a:solidFill>
                  <a:latin typeface="Times New Roman" pitchFamily="18" charset="0"/>
                  <a:ea typeface="微软雅黑" pitchFamily="34" charset="-122"/>
                </a:rPr>
                <a:t>集体绩效</a:t>
              </a:r>
            </a:p>
            <a:p>
              <a:pPr>
                <a:spcBef>
                  <a:spcPct val="50000"/>
                </a:spcBef>
                <a:buFont typeface="Arial" charset="0"/>
                <a:buChar char="•"/>
              </a:pPr>
              <a:r>
                <a:rPr lang="zh-CN" altLang="en-US" sz="2400" b="1">
                  <a:solidFill>
                    <a:schemeClr val="accent2"/>
                  </a:solidFill>
                  <a:latin typeface="Times New Roman" pitchFamily="18" charset="0"/>
                  <a:ea typeface="微软雅黑" pitchFamily="34" charset="-122"/>
                </a:rPr>
                <a:t>积极</a:t>
              </a:r>
            </a:p>
            <a:p>
              <a:pPr>
                <a:spcBef>
                  <a:spcPct val="50000"/>
                </a:spcBef>
                <a:buFont typeface="Arial" charset="0"/>
                <a:buChar char="•"/>
              </a:pPr>
              <a:r>
                <a:rPr lang="zh-CN" altLang="en-US" sz="2400" b="1">
                  <a:solidFill>
                    <a:schemeClr val="accent2"/>
                  </a:solidFill>
                  <a:latin typeface="Times New Roman" pitchFamily="18" charset="0"/>
                  <a:ea typeface="微软雅黑" pitchFamily="34" charset="-122"/>
                </a:rPr>
                <a:t>个体的或共同的</a:t>
              </a:r>
            </a:p>
            <a:p>
              <a:pPr>
                <a:spcBef>
                  <a:spcPct val="50000"/>
                </a:spcBef>
                <a:buFont typeface="Arial" charset="0"/>
                <a:buChar char="•"/>
              </a:pPr>
              <a:r>
                <a:rPr lang="zh-CN" altLang="en-US" sz="2400" b="1">
                  <a:solidFill>
                    <a:schemeClr val="accent2"/>
                  </a:solidFill>
                  <a:latin typeface="Times New Roman" pitchFamily="18" charset="0"/>
                  <a:ea typeface="微软雅黑" pitchFamily="34" charset="-122"/>
                </a:rPr>
                <a:t>相互补充的</a:t>
              </a:r>
            </a:p>
          </p:txBody>
        </p:sp>
        <p:sp>
          <p:nvSpPr>
            <p:cNvPr id="1286173" name="Text Box 29"/>
            <p:cNvSpPr txBox="1">
              <a:spLocks noChangeArrowheads="1"/>
            </p:cNvSpPr>
            <p:nvPr/>
          </p:nvSpPr>
          <p:spPr bwMode="auto">
            <a:xfrm>
              <a:off x="2784" y="2208"/>
              <a:ext cx="528" cy="263"/>
            </a:xfrm>
            <a:prstGeom prst="rect">
              <a:avLst/>
            </a:prstGeom>
            <a:noFill/>
            <a:ln w="9525">
              <a:noFill/>
              <a:miter lim="800000"/>
              <a:headEnd/>
              <a:tailEnd/>
            </a:ln>
          </p:spPr>
          <p:txBody>
            <a:bodyPr>
              <a:spAutoFit/>
            </a:bodyPr>
            <a:lstStyle/>
            <a:p>
              <a:pPr>
                <a:spcBef>
                  <a:spcPct val="50000"/>
                </a:spcBef>
                <a:buFont typeface="Arial" charset="0"/>
                <a:buNone/>
              </a:pPr>
              <a:r>
                <a:rPr lang="zh-CN" altLang="en-US" sz="2400" b="1">
                  <a:solidFill>
                    <a:schemeClr val="tx2"/>
                  </a:solidFill>
                  <a:latin typeface="Times New Roman" pitchFamily="18" charset="0"/>
                  <a:ea typeface="微软雅黑" pitchFamily="34" charset="-122"/>
                </a:rPr>
                <a:t>目标</a:t>
              </a:r>
            </a:p>
          </p:txBody>
        </p:sp>
        <p:sp>
          <p:nvSpPr>
            <p:cNvPr id="1286174" name="Line 30"/>
            <p:cNvSpPr>
              <a:spLocks noChangeShapeType="1"/>
            </p:cNvSpPr>
            <p:nvPr/>
          </p:nvSpPr>
          <p:spPr bwMode="auto">
            <a:xfrm rot="10773957">
              <a:off x="2290" y="2341"/>
              <a:ext cx="528" cy="1"/>
            </a:xfrm>
            <a:prstGeom prst="line">
              <a:avLst/>
            </a:prstGeom>
            <a:noFill/>
            <a:ln w="9525">
              <a:solidFill>
                <a:schemeClr val="tx1"/>
              </a:solidFill>
              <a:round/>
              <a:headEnd/>
              <a:tailEnd type="triangle" w="med" len="med"/>
            </a:ln>
          </p:spPr>
          <p:txBody>
            <a:bodyPr wrap="none" anchor="ctr"/>
            <a:lstStyle/>
            <a:p>
              <a:endParaRPr lang="zh-CN" altLang="en-US"/>
            </a:p>
          </p:txBody>
        </p:sp>
        <p:sp>
          <p:nvSpPr>
            <p:cNvPr id="1286175" name="Line 31"/>
            <p:cNvSpPr>
              <a:spLocks noChangeShapeType="1"/>
            </p:cNvSpPr>
            <p:nvPr/>
          </p:nvSpPr>
          <p:spPr bwMode="auto">
            <a:xfrm>
              <a:off x="3264" y="2352"/>
              <a:ext cx="432" cy="0"/>
            </a:xfrm>
            <a:prstGeom prst="line">
              <a:avLst/>
            </a:prstGeom>
            <a:noFill/>
            <a:ln w="9525">
              <a:solidFill>
                <a:schemeClr val="tx1"/>
              </a:solidFill>
              <a:round/>
              <a:headEnd/>
              <a:tailEnd type="triangle" w="med" len="med"/>
            </a:ln>
          </p:spPr>
          <p:txBody>
            <a:bodyPr wrap="none" anchor="ctr"/>
            <a:lstStyle/>
            <a:p>
              <a:endParaRPr lang="zh-CN" altLang="en-US"/>
            </a:p>
          </p:txBody>
        </p:sp>
        <p:sp>
          <p:nvSpPr>
            <p:cNvPr id="1286176" name="Text Box 32"/>
            <p:cNvSpPr txBox="1">
              <a:spLocks noChangeArrowheads="1"/>
            </p:cNvSpPr>
            <p:nvPr/>
          </p:nvSpPr>
          <p:spPr bwMode="auto">
            <a:xfrm>
              <a:off x="2592" y="2592"/>
              <a:ext cx="1008" cy="263"/>
            </a:xfrm>
            <a:prstGeom prst="rect">
              <a:avLst/>
            </a:prstGeom>
            <a:noFill/>
            <a:ln w="9525">
              <a:noFill/>
              <a:miter lim="800000"/>
              <a:headEnd/>
              <a:tailEnd/>
            </a:ln>
          </p:spPr>
          <p:txBody>
            <a:bodyPr>
              <a:spAutoFit/>
            </a:bodyPr>
            <a:lstStyle/>
            <a:p>
              <a:pPr>
                <a:spcBef>
                  <a:spcPct val="50000"/>
                </a:spcBef>
                <a:buFont typeface="Arial" charset="0"/>
                <a:buNone/>
              </a:pPr>
              <a:r>
                <a:rPr lang="zh-CN" altLang="en-US" sz="2400" b="1">
                  <a:solidFill>
                    <a:schemeClr val="tx2"/>
                  </a:solidFill>
                  <a:latin typeface="Times New Roman" pitchFamily="18" charset="0"/>
                  <a:ea typeface="微软雅黑" pitchFamily="34" charset="-122"/>
                </a:rPr>
                <a:t>协同配合</a:t>
              </a:r>
            </a:p>
          </p:txBody>
        </p:sp>
        <p:sp>
          <p:nvSpPr>
            <p:cNvPr id="1286177" name="Line 33"/>
            <p:cNvSpPr>
              <a:spLocks noChangeShapeType="1"/>
            </p:cNvSpPr>
            <p:nvPr/>
          </p:nvSpPr>
          <p:spPr bwMode="auto">
            <a:xfrm rot="10773957">
              <a:off x="2304" y="2736"/>
              <a:ext cx="288" cy="0"/>
            </a:xfrm>
            <a:prstGeom prst="line">
              <a:avLst/>
            </a:prstGeom>
            <a:noFill/>
            <a:ln w="9525">
              <a:solidFill>
                <a:schemeClr val="tx1"/>
              </a:solidFill>
              <a:round/>
              <a:headEnd/>
              <a:tailEnd type="triangle" w="med" len="med"/>
            </a:ln>
          </p:spPr>
          <p:txBody>
            <a:bodyPr wrap="none" anchor="ctr"/>
            <a:lstStyle/>
            <a:p>
              <a:endParaRPr lang="zh-CN" altLang="en-US"/>
            </a:p>
          </p:txBody>
        </p:sp>
        <p:sp>
          <p:nvSpPr>
            <p:cNvPr id="1286178" name="Line 34"/>
            <p:cNvSpPr>
              <a:spLocks noChangeShapeType="1"/>
            </p:cNvSpPr>
            <p:nvPr/>
          </p:nvSpPr>
          <p:spPr bwMode="auto">
            <a:xfrm>
              <a:off x="3456" y="2736"/>
              <a:ext cx="240" cy="0"/>
            </a:xfrm>
            <a:prstGeom prst="line">
              <a:avLst/>
            </a:prstGeom>
            <a:noFill/>
            <a:ln w="9525">
              <a:solidFill>
                <a:schemeClr val="tx1"/>
              </a:solidFill>
              <a:round/>
              <a:headEnd/>
              <a:tailEnd type="triangle" w="med" len="med"/>
            </a:ln>
          </p:spPr>
          <p:txBody>
            <a:bodyPr wrap="none" anchor="ctr"/>
            <a:lstStyle/>
            <a:p>
              <a:endParaRPr lang="zh-CN" altLang="en-US"/>
            </a:p>
          </p:txBody>
        </p:sp>
        <p:sp>
          <p:nvSpPr>
            <p:cNvPr id="1286179" name="Text Box 35"/>
            <p:cNvSpPr txBox="1">
              <a:spLocks noChangeArrowheads="1"/>
            </p:cNvSpPr>
            <p:nvPr/>
          </p:nvSpPr>
          <p:spPr bwMode="auto">
            <a:xfrm>
              <a:off x="2688" y="2928"/>
              <a:ext cx="576" cy="263"/>
            </a:xfrm>
            <a:prstGeom prst="rect">
              <a:avLst/>
            </a:prstGeom>
            <a:noFill/>
            <a:ln w="9525">
              <a:noFill/>
              <a:miter lim="800000"/>
              <a:headEnd/>
              <a:tailEnd/>
            </a:ln>
          </p:spPr>
          <p:txBody>
            <a:bodyPr>
              <a:spAutoFit/>
            </a:bodyPr>
            <a:lstStyle/>
            <a:p>
              <a:pPr>
                <a:spcBef>
                  <a:spcPct val="50000"/>
                </a:spcBef>
                <a:buFont typeface="Arial" charset="0"/>
                <a:buNone/>
              </a:pPr>
              <a:r>
                <a:rPr lang="zh-CN" altLang="en-US" sz="2400" b="1">
                  <a:solidFill>
                    <a:schemeClr val="tx2"/>
                  </a:solidFill>
                  <a:latin typeface="Times New Roman" pitchFamily="18" charset="0"/>
                  <a:ea typeface="微软雅黑" pitchFamily="34" charset="-122"/>
                </a:rPr>
                <a:t>责任</a:t>
              </a:r>
            </a:p>
          </p:txBody>
        </p:sp>
        <p:sp>
          <p:nvSpPr>
            <p:cNvPr id="1286180" name="Line 36"/>
            <p:cNvSpPr>
              <a:spLocks noChangeShapeType="1"/>
            </p:cNvSpPr>
            <p:nvPr/>
          </p:nvSpPr>
          <p:spPr bwMode="auto">
            <a:xfrm rot="10773957">
              <a:off x="2304" y="3072"/>
              <a:ext cx="432" cy="0"/>
            </a:xfrm>
            <a:prstGeom prst="line">
              <a:avLst/>
            </a:prstGeom>
            <a:noFill/>
            <a:ln w="9525">
              <a:solidFill>
                <a:schemeClr val="tx1"/>
              </a:solidFill>
              <a:round/>
              <a:headEnd/>
              <a:tailEnd type="triangle" w="med" len="med"/>
            </a:ln>
          </p:spPr>
          <p:txBody>
            <a:bodyPr wrap="none" anchor="ctr"/>
            <a:lstStyle/>
            <a:p>
              <a:endParaRPr lang="zh-CN" altLang="en-US"/>
            </a:p>
          </p:txBody>
        </p:sp>
        <p:sp>
          <p:nvSpPr>
            <p:cNvPr id="1286181" name="Line 37"/>
            <p:cNvSpPr>
              <a:spLocks noChangeShapeType="1"/>
            </p:cNvSpPr>
            <p:nvPr/>
          </p:nvSpPr>
          <p:spPr bwMode="auto">
            <a:xfrm>
              <a:off x="3264" y="3072"/>
              <a:ext cx="432" cy="0"/>
            </a:xfrm>
            <a:prstGeom prst="line">
              <a:avLst/>
            </a:prstGeom>
            <a:noFill/>
            <a:ln w="9525">
              <a:solidFill>
                <a:schemeClr val="tx1"/>
              </a:solidFill>
              <a:round/>
              <a:headEnd/>
              <a:tailEnd type="triangle" w="med" len="med"/>
            </a:ln>
          </p:spPr>
          <p:txBody>
            <a:bodyPr wrap="none" anchor="ctr"/>
            <a:lstStyle/>
            <a:p>
              <a:endParaRPr lang="zh-CN" altLang="en-US"/>
            </a:p>
          </p:txBody>
        </p:sp>
        <p:sp>
          <p:nvSpPr>
            <p:cNvPr id="1286182" name="Text Box 38"/>
            <p:cNvSpPr txBox="1">
              <a:spLocks noChangeArrowheads="1"/>
            </p:cNvSpPr>
            <p:nvPr/>
          </p:nvSpPr>
          <p:spPr bwMode="auto">
            <a:xfrm>
              <a:off x="2688" y="3264"/>
              <a:ext cx="528" cy="263"/>
            </a:xfrm>
            <a:prstGeom prst="rect">
              <a:avLst/>
            </a:prstGeom>
            <a:noFill/>
            <a:ln w="9525">
              <a:noFill/>
              <a:miter lim="800000"/>
              <a:headEnd/>
              <a:tailEnd/>
            </a:ln>
          </p:spPr>
          <p:txBody>
            <a:bodyPr>
              <a:spAutoFit/>
            </a:bodyPr>
            <a:lstStyle/>
            <a:p>
              <a:pPr>
                <a:spcBef>
                  <a:spcPct val="50000"/>
                </a:spcBef>
                <a:buFont typeface="Arial" charset="0"/>
                <a:buNone/>
              </a:pPr>
              <a:r>
                <a:rPr lang="zh-CN" altLang="en-US" sz="2400" b="1">
                  <a:solidFill>
                    <a:schemeClr val="tx2"/>
                  </a:solidFill>
                  <a:latin typeface="Times New Roman" pitchFamily="18" charset="0"/>
                  <a:ea typeface="微软雅黑" pitchFamily="34" charset="-122"/>
                </a:rPr>
                <a:t>技能</a:t>
              </a:r>
            </a:p>
          </p:txBody>
        </p:sp>
        <p:sp>
          <p:nvSpPr>
            <p:cNvPr id="1286183" name="Line 39"/>
            <p:cNvSpPr>
              <a:spLocks noChangeShapeType="1"/>
            </p:cNvSpPr>
            <p:nvPr/>
          </p:nvSpPr>
          <p:spPr bwMode="auto">
            <a:xfrm>
              <a:off x="3216" y="3408"/>
              <a:ext cx="432" cy="0"/>
            </a:xfrm>
            <a:prstGeom prst="line">
              <a:avLst/>
            </a:prstGeom>
            <a:noFill/>
            <a:ln w="9525">
              <a:solidFill>
                <a:schemeClr val="tx1"/>
              </a:solidFill>
              <a:round/>
              <a:headEnd/>
              <a:tailEnd type="triangle" w="med" len="med"/>
            </a:ln>
          </p:spPr>
          <p:txBody>
            <a:bodyPr wrap="none" anchor="ctr"/>
            <a:lstStyle/>
            <a:p>
              <a:endParaRPr lang="zh-CN" altLang="en-US"/>
            </a:p>
          </p:txBody>
        </p:sp>
        <p:sp>
          <p:nvSpPr>
            <p:cNvPr id="1286184" name="Line 40"/>
            <p:cNvSpPr>
              <a:spLocks noChangeShapeType="1"/>
            </p:cNvSpPr>
            <p:nvPr/>
          </p:nvSpPr>
          <p:spPr bwMode="auto">
            <a:xfrm rot="10773957">
              <a:off x="2304" y="3408"/>
              <a:ext cx="384" cy="0"/>
            </a:xfrm>
            <a:prstGeom prst="line">
              <a:avLst/>
            </a:prstGeom>
            <a:noFill/>
            <a:ln w="9525">
              <a:solidFill>
                <a:schemeClr val="tx1"/>
              </a:solidFill>
              <a:round/>
              <a:headEnd/>
              <a:tailEnd type="triangle" w="med" len="med"/>
            </a:ln>
          </p:spPr>
          <p:txBody>
            <a:bodyPr wrap="none" anchor="ctr"/>
            <a:lstStyle/>
            <a:p>
              <a:endParaRPr lang="zh-CN" altLang="en-US"/>
            </a:p>
          </p:txBody>
        </p:sp>
      </p:gr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6243" name="Rectangle 3"/>
          <p:cNvSpPr>
            <a:spLocks noGrp="1" noChangeArrowheads="1"/>
          </p:cNvSpPr>
          <p:nvPr>
            <p:ph type="body" sz="half" idx="4294967295"/>
          </p:nvPr>
        </p:nvSpPr>
        <p:spPr>
          <a:xfrm>
            <a:off x="842872" y="1484313"/>
            <a:ext cx="5084764" cy="4546600"/>
          </a:xfrm>
          <a:prstGeom prst="rect">
            <a:avLst/>
          </a:prstGeom>
          <a:solidFill>
            <a:srgbClr val="FFFF00"/>
          </a:solidFill>
          <a:ln>
            <a:solidFill>
              <a:srgbClr val="000000"/>
            </a:solidFill>
          </a:ln>
        </p:spPr>
        <p:txBody>
          <a:bodyPr/>
          <a:lstStyle/>
          <a:p>
            <a:pPr>
              <a:defRPr/>
            </a:pPr>
            <a:endParaRPr lang="zh-CN" altLang="en-US" sz="2800" smtClean="0"/>
          </a:p>
          <a:p>
            <a:pPr>
              <a:buFont typeface="Arial" charset="0"/>
              <a:buNone/>
              <a:defRPr/>
            </a:pPr>
            <a:endParaRPr lang="zh-CN" altLang="en-US" sz="2800" smtClean="0">
              <a:solidFill>
                <a:schemeClr val="hlink"/>
              </a:solidFill>
            </a:endParaRPr>
          </a:p>
          <a:p>
            <a:pPr>
              <a:buFont typeface="Arial" charset="0"/>
              <a:buNone/>
              <a:defRPr/>
            </a:pPr>
            <a:endParaRPr lang="zh-CN" altLang="en-US" sz="2800" u="sng" smtClean="0"/>
          </a:p>
          <a:p>
            <a:pPr>
              <a:defRPr/>
            </a:pPr>
            <a:endParaRPr lang="zh-CN" altLang="en-US" sz="2800" u="sng" smtClean="0"/>
          </a:p>
          <a:p>
            <a:pPr>
              <a:defRPr/>
            </a:pPr>
            <a:endParaRPr lang="zh-CN" altLang="en-US" sz="2800" b="1" u="sng" smtClean="0">
              <a:effectLst>
                <a:outerShdw blurRad="38100" dist="38100" dir="2700000" algn="tl">
                  <a:srgbClr val="C0C0C0"/>
                </a:outerShdw>
              </a:effectLst>
            </a:endParaRPr>
          </a:p>
          <a:p>
            <a:pPr>
              <a:buFont typeface="Arial" charset="0"/>
              <a:buNone/>
              <a:defRPr/>
            </a:pPr>
            <a:endParaRPr lang="zh-CN" altLang="en-US" sz="2800" b="1" u="sng" smtClean="0">
              <a:effectLst>
                <a:outerShdw blurRad="38100" dist="38100" dir="2700000" algn="tl">
                  <a:srgbClr val="C0C0C0"/>
                </a:outerShdw>
              </a:effectLst>
            </a:endParaRPr>
          </a:p>
          <a:p>
            <a:pPr>
              <a:buFont typeface="Arial" charset="0"/>
              <a:buNone/>
              <a:defRPr/>
            </a:pPr>
            <a:endParaRPr lang="zh-CN" altLang="en-US" sz="2800" b="1" u="sng" smtClean="0">
              <a:effectLst>
                <a:outerShdw blurRad="38100" dist="38100" dir="2700000" algn="tl">
                  <a:srgbClr val="C0C0C0"/>
                </a:outerShdw>
              </a:effectLst>
            </a:endParaRPr>
          </a:p>
          <a:p>
            <a:pPr>
              <a:buFont typeface="Arial" charset="0"/>
              <a:buNone/>
              <a:defRPr/>
            </a:pPr>
            <a:endParaRPr lang="zh-CN" altLang="en-US" sz="2800" b="1" u="sng" smtClean="0">
              <a:effectLst>
                <a:outerShdw blurRad="38100" dist="38100" dir="2700000" algn="tl">
                  <a:srgbClr val="C0C0C0"/>
                </a:outerShdw>
              </a:effectLst>
            </a:endParaRPr>
          </a:p>
        </p:txBody>
      </p:sp>
      <p:pic>
        <p:nvPicPr>
          <p:cNvPr id="906244" name="Picture 4" descr="Ct0015"/>
          <p:cNvPicPr>
            <a:picLocks noGrp="1" noChangeAspect="1" noChangeArrowheads="1"/>
          </p:cNvPicPr>
          <p:nvPr>
            <p:ph sz="quarter" idx="4294967295"/>
          </p:nvPr>
        </p:nvPicPr>
        <p:blipFill>
          <a:blip r:embed="rId2" cstate="print"/>
          <a:srcRect/>
          <a:stretch>
            <a:fillRect/>
          </a:stretch>
        </p:blipFill>
        <p:spPr>
          <a:xfrm>
            <a:off x="10228828" y="976313"/>
            <a:ext cx="1969525" cy="1416050"/>
          </a:xfrm>
          <a:prstGeom prst="rect">
            <a:avLst/>
          </a:prstGeom>
        </p:spPr>
      </p:pic>
      <p:sp>
        <p:nvSpPr>
          <p:cNvPr id="906245" name="Line 5"/>
          <p:cNvSpPr>
            <a:spLocks noChangeShapeType="1"/>
          </p:cNvSpPr>
          <p:nvPr/>
        </p:nvSpPr>
        <p:spPr bwMode="auto">
          <a:xfrm>
            <a:off x="3250780" y="2590805"/>
            <a:ext cx="2117" cy="2149475"/>
          </a:xfrm>
          <a:prstGeom prst="line">
            <a:avLst/>
          </a:prstGeom>
          <a:noFill/>
          <a:ln w="76200">
            <a:solidFill>
              <a:schemeClr val="tx1"/>
            </a:solidFill>
            <a:prstDash val="sysDot"/>
            <a:round/>
            <a:headEnd/>
            <a:tailEnd type="triangle" w="med" len="med"/>
          </a:ln>
        </p:spPr>
        <p:txBody>
          <a:bodyPr wrap="none" anchor="ctr"/>
          <a:lstStyle/>
          <a:p>
            <a:pPr algn="ctr" fontAlgn="ctr"/>
            <a:endParaRPr lang="zh-CN" altLang="en-US" sz="3600" b="1">
              <a:solidFill>
                <a:prstClr val="black"/>
              </a:solidFill>
              <a:latin typeface="微软雅黑" pitchFamily="34" charset="-122"/>
            </a:endParaRPr>
          </a:p>
        </p:txBody>
      </p:sp>
      <p:pic>
        <p:nvPicPr>
          <p:cNvPr id="906246" name="Picture 6"/>
          <p:cNvPicPr>
            <a:picLocks noGrp="1" noChangeAspect="1" noChangeArrowheads="1"/>
          </p:cNvPicPr>
          <p:nvPr>
            <p:ph sz="quarter" idx="4294967295"/>
          </p:nvPr>
        </p:nvPicPr>
        <p:blipFill>
          <a:blip r:embed="rId3" cstate="print"/>
          <a:srcRect/>
          <a:stretch>
            <a:fillRect/>
          </a:stretch>
        </p:blipFill>
        <p:spPr>
          <a:xfrm>
            <a:off x="10182234" y="2636838"/>
            <a:ext cx="2016116" cy="1981200"/>
          </a:xfrm>
          <a:prstGeom prst="rect">
            <a:avLst/>
          </a:prstGeom>
        </p:spPr>
      </p:pic>
      <p:pic>
        <p:nvPicPr>
          <p:cNvPr id="906247" name="Picture 7"/>
          <p:cNvPicPr>
            <a:picLocks noChangeAspect="1" noChangeArrowheads="1"/>
          </p:cNvPicPr>
          <p:nvPr/>
        </p:nvPicPr>
        <p:blipFill>
          <a:blip r:embed="rId4" cstate="print"/>
          <a:srcRect/>
          <a:stretch>
            <a:fillRect/>
          </a:stretch>
        </p:blipFill>
        <p:spPr bwMode="auto">
          <a:xfrm>
            <a:off x="10330478" y="5157788"/>
            <a:ext cx="1867872" cy="1700212"/>
          </a:xfrm>
          <a:prstGeom prst="rect">
            <a:avLst/>
          </a:prstGeom>
          <a:noFill/>
          <a:ln w="38100">
            <a:noFill/>
            <a:miter lim="800000"/>
            <a:headEnd/>
            <a:tailEnd/>
          </a:ln>
        </p:spPr>
      </p:pic>
      <p:sp>
        <p:nvSpPr>
          <p:cNvPr id="906248" name="Rectangle 8"/>
          <p:cNvSpPr>
            <a:spLocks noChangeArrowheads="1"/>
          </p:cNvSpPr>
          <p:nvPr/>
        </p:nvSpPr>
        <p:spPr bwMode="auto">
          <a:xfrm>
            <a:off x="7253362" y="1887543"/>
            <a:ext cx="2924638" cy="650875"/>
          </a:xfrm>
          <a:prstGeom prst="rect">
            <a:avLst/>
          </a:prstGeom>
          <a:noFill/>
          <a:ln w="9525">
            <a:solidFill>
              <a:srgbClr val="CC3300"/>
            </a:solidFill>
            <a:miter lim="800000"/>
            <a:headEnd/>
            <a:tailEnd/>
          </a:ln>
        </p:spPr>
        <p:txBody>
          <a:bodyPr lIns="91436" tIns="45718" rIns="91436" bIns="45718">
            <a:spAutoFit/>
          </a:bodyPr>
          <a:lstStyle/>
          <a:p>
            <a:pPr algn="ctr">
              <a:spcBef>
                <a:spcPct val="20000"/>
              </a:spcBef>
              <a:buClr>
                <a:srgbClr val="800080"/>
              </a:buClr>
              <a:buSzPct val="60000"/>
              <a:buFont typeface="Wingdings" pitchFamily="2" charset="2"/>
              <a:buNone/>
            </a:pPr>
            <a:r>
              <a:rPr kumimoji="1" lang="zh-CN" altLang="en-US" sz="3600" b="1">
                <a:solidFill>
                  <a:srgbClr val="0000CC"/>
                </a:solidFill>
                <a:latin typeface="Times New Roman" pitchFamily="18" charset="0"/>
                <a:ea typeface="微软雅黑" pitchFamily="34" charset="-122"/>
              </a:rPr>
              <a:t>工作目标</a:t>
            </a:r>
          </a:p>
        </p:txBody>
      </p:sp>
      <p:sp>
        <p:nvSpPr>
          <p:cNvPr id="906249" name="Rectangle 9"/>
          <p:cNvSpPr>
            <a:spLocks noChangeArrowheads="1"/>
          </p:cNvSpPr>
          <p:nvPr/>
        </p:nvSpPr>
        <p:spPr bwMode="auto">
          <a:xfrm>
            <a:off x="7461776" y="2986089"/>
            <a:ext cx="2492982" cy="1754322"/>
          </a:xfrm>
          <a:prstGeom prst="rect">
            <a:avLst/>
          </a:prstGeom>
          <a:noFill/>
          <a:ln w="9525">
            <a:solidFill>
              <a:srgbClr val="CC3300"/>
            </a:solidFill>
            <a:miter lim="800000"/>
            <a:headEnd/>
            <a:tailEnd/>
          </a:ln>
        </p:spPr>
        <p:txBody>
          <a:bodyPr wrap="none" lIns="91436" tIns="45718" rIns="91436" bIns="45718">
            <a:spAutoFit/>
          </a:bodyPr>
          <a:lstStyle/>
          <a:p>
            <a:pPr algn="ctr"/>
            <a:r>
              <a:rPr kumimoji="1" lang="zh-CN" altLang="en-US" sz="3600" b="1">
                <a:solidFill>
                  <a:srgbClr val="0000CC"/>
                </a:solidFill>
                <a:latin typeface="Times New Roman" pitchFamily="18" charset="0"/>
                <a:ea typeface="微软雅黑" pitchFamily="34" charset="-122"/>
              </a:rPr>
              <a:t>要完成目标</a:t>
            </a:r>
          </a:p>
          <a:p>
            <a:pPr algn="ctr"/>
            <a:r>
              <a:rPr kumimoji="1" lang="zh-CN" altLang="en-US" sz="3600" b="1">
                <a:solidFill>
                  <a:srgbClr val="0000CC"/>
                </a:solidFill>
                <a:latin typeface="Times New Roman" pitchFamily="18" charset="0"/>
                <a:ea typeface="微软雅黑" pitchFamily="34" charset="-122"/>
              </a:rPr>
              <a:t>遇到的</a:t>
            </a:r>
          </a:p>
          <a:p>
            <a:pPr algn="ctr"/>
            <a:r>
              <a:rPr kumimoji="1" lang="zh-CN" altLang="en-US" sz="3600" b="1">
                <a:solidFill>
                  <a:srgbClr val="0000CC"/>
                </a:solidFill>
                <a:latin typeface="Times New Roman" pitchFamily="18" charset="0"/>
                <a:ea typeface="微软雅黑" pitchFamily="34" charset="-122"/>
              </a:rPr>
              <a:t>最大障碍</a:t>
            </a:r>
          </a:p>
        </p:txBody>
      </p:sp>
      <p:sp>
        <p:nvSpPr>
          <p:cNvPr id="906250" name="Rectangle 10"/>
          <p:cNvSpPr>
            <a:spLocks noChangeArrowheads="1"/>
          </p:cNvSpPr>
          <p:nvPr/>
        </p:nvSpPr>
        <p:spPr bwMode="auto">
          <a:xfrm>
            <a:off x="7251241" y="5084766"/>
            <a:ext cx="3651034" cy="1200325"/>
          </a:xfrm>
          <a:prstGeom prst="rect">
            <a:avLst/>
          </a:prstGeom>
          <a:noFill/>
          <a:ln w="9525">
            <a:solidFill>
              <a:srgbClr val="CC3300"/>
            </a:solidFill>
            <a:miter lim="800000"/>
            <a:headEnd/>
            <a:tailEnd/>
          </a:ln>
        </p:spPr>
        <p:txBody>
          <a:bodyPr lIns="91436" tIns="45718" rIns="91436" bIns="45718">
            <a:spAutoFit/>
          </a:bodyPr>
          <a:lstStyle/>
          <a:p>
            <a:r>
              <a:rPr kumimoji="1" lang="zh-CN" altLang="en-US" sz="3600" b="1">
                <a:solidFill>
                  <a:srgbClr val="0000CC"/>
                </a:solidFill>
                <a:latin typeface="Times New Roman" pitchFamily="18" charset="0"/>
                <a:ea typeface="微软雅黑" pitchFamily="34" charset="-122"/>
              </a:rPr>
              <a:t>克服最大障碍需要的能力素质</a:t>
            </a:r>
          </a:p>
        </p:txBody>
      </p:sp>
      <p:sp>
        <p:nvSpPr>
          <p:cNvPr id="906251" name="Line 11"/>
          <p:cNvSpPr>
            <a:spLocks noChangeShapeType="1"/>
          </p:cNvSpPr>
          <p:nvPr/>
        </p:nvSpPr>
        <p:spPr bwMode="auto">
          <a:xfrm flipV="1">
            <a:off x="4591324" y="2168525"/>
            <a:ext cx="2662036" cy="69850"/>
          </a:xfrm>
          <a:prstGeom prst="line">
            <a:avLst/>
          </a:prstGeom>
          <a:noFill/>
          <a:ln w="38100">
            <a:solidFill>
              <a:srgbClr val="CC3300"/>
            </a:solidFill>
            <a:round/>
            <a:headEnd/>
            <a:tailEnd type="triangle" w="med" len="med"/>
          </a:ln>
        </p:spPr>
        <p:txBody>
          <a:bodyPr wrap="none" anchor="ctr"/>
          <a:lstStyle/>
          <a:p>
            <a:pPr algn="ctr" fontAlgn="ctr"/>
            <a:endParaRPr lang="zh-CN" altLang="en-US" sz="3600" b="1">
              <a:solidFill>
                <a:prstClr val="black"/>
              </a:solidFill>
              <a:latin typeface="微软雅黑" pitchFamily="34" charset="-122"/>
            </a:endParaRPr>
          </a:p>
        </p:txBody>
      </p:sp>
      <p:sp>
        <p:nvSpPr>
          <p:cNvPr id="906252" name="Line 12"/>
          <p:cNvSpPr>
            <a:spLocks noChangeShapeType="1"/>
          </p:cNvSpPr>
          <p:nvPr/>
        </p:nvSpPr>
        <p:spPr bwMode="auto">
          <a:xfrm>
            <a:off x="4591325" y="2238380"/>
            <a:ext cx="2395198" cy="1400175"/>
          </a:xfrm>
          <a:prstGeom prst="line">
            <a:avLst/>
          </a:prstGeom>
          <a:noFill/>
          <a:ln w="38100">
            <a:solidFill>
              <a:srgbClr val="CC3300"/>
            </a:solidFill>
            <a:round/>
            <a:headEnd/>
            <a:tailEnd type="triangle" w="med" len="med"/>
          </a:ln>
        </p:spPr>
        <p:txBody>
          <a:bodyPr wrap="none" anchor="ctr"/>
          <a:lstStyle/>
          <a:p>
            <a:pPr algn="ctr" fontAlgn="ctr"/>
            <a:endParaRPr lang="zh-CN" altLang="en-US" sz="3600" b="1">
              <a:solidFill>
                <a:prstClr val="black"/>
              </a:solidFill>
              <a:latin typeface="微软雅黑" pitchFamily="34" charset="-122"/>
            </a:endParaRPr>
          </a:p>
        </p:txBody>
      </p:sp>
      <p:sp>
        <p:nvSpPr>
          <p:cNvPr id="906253" name="Line 13"/>
          <p:cNvSpPr>
            <a:spLocks noChangeShapeType="1"/>
          </p:cNvSpPr>
          <p:nvPr/>
        </p:nvSpPr>
        <p:spPr bwMode="auto">
          <a:xfrm>
            <a:off x="4591327" y="2238375"/>
            <a:ext cx="2469319" cy="3422650"/>
          </a:xfrm>
          <a:prstGeom prst="line">
            <a:avLst/>
          </a:prstGeom>
          <a:noFill/>
          <a:ln w="38100">
            <a:solidFill>
              <a:srgbClr val="CC3300"/>
            </a:solidFill>
            <a:round/>
            <a:headEnd/>
            <a:tailEnd type="triangle" w="med" len="med"/>
          </a:ln>
        </p:spPr>
        <p:txBody>
          <a:bodyPr wrap="none" anchor="ctr"/>
          <a:lstStyle/>
          <a:p>
            <a:pPr algn="ctr" fontAlgn="ctr"/>
            <a:endParaRPr lang="zh-CN" altLang="en-US" sz="3600" b="1">
              <a:solidFill>
                <a:prstClr val="black"/>
              </a:solidFill>
              <a:latin typeface="微软雅黑" pitchFamily="34" charset="-122"/>
            </a:endParaRPr>
          </a:p>
        </p:txBody>
      </p:sp>
      <p:sp>
        <p:nvSpPr>
          <p:cNvPr id="906254" name="WordArt 14"/>
          <p:cNvSpPr>
            <a:spLocks noChangeArrowheads="1" noChangeShapeType="1" noTextEdit="1"/>
          </p:cNvSpPr>
          <p:nvPr/>
        </p:nvSpPr>
        <p:spPr bwMode="auto">
          <a:xfrm>
            <a:off x="1130888" y="5157788"/>
            <a:ext cx="4788277" cy="658812"/>
          </a:xfrm>
          <a:prstGeom prst="rect">
            <a:avLst/>
          </a:prstGeom>
        </p:spPr>
        <p:txBody>
          <a:bodyPr wrap="none" fromWordArt="1">
            <a:prstTxWarp prst="textPlain">
              <a:avLst>
                <a:gd name="adj" fmla="val 50000"/>
              </a:avLst>
            </a:prstTxWarp>
          </a:bodyPr>
          <a:lstStyle/>
          <a:p>
            <a:pPr algn="ctr" fontAlgn="ctr"/>
            <a:r>
              <a:rPr lang="zh-CN" altLang="en-US" sz="3600" b="1"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宋体"/>
                <a:ea typeface="宋体"/>
              </a:rPr>
              <a:t>素质及素质模型</a:t>
            </a:r>
          </a:p>
        </p:txBody>
      </p:sp>
      <p:sp>
        <p:nvSpPr>
          <p:cNvPr id="1280013" name="WordArt 15"/>
          <p:cNvSpPr>
            <a:spLocks noChangeArrowheads="1" noChangeShapeType="1" noTextEdit="1"/>
          </p:cNvSpPr>
          <p:nvPr/>
        </p:nvSpPr>
        <p:spPr bwMode="auto">
          <a:xfrm>
            <a:off x="1418905" y="1773238"/>
            <a:ext cx="3941169" cy="444500"/>
          </a:xfrm>
          <a:prstGeom prst="rect">
            <a:avLst/>
          </a:prstGeom>
        </p:spPr>
        <p:txBody>
          <a:bodyPr wrap="none" fromWordArt="1">
            <a:prstTxWarp prst="textPlain">
              <a:avLst>
                <a:gd name="adj" fmla="val 50000"/>
              </a:avLst>
            </a:prstTxWarp>
          </a:bodyPr>
          <a:lstStyle/>
          <a:p>
            <a:pPr algn="ctr" fontAlgn="ctr"/>
            <a:r>
              <a:rPr lang="zh-CN" altLang="en-US" sz="3600" b="1" kern="10">
                <a:ln w="9525">
                  <a:solidFill>
                    <a:srgbClr val="CC3300"/>
                  </a:solidFill>
                  <a:round/>
                  <a:headEnd/>
                  <a:tailEnd/>
                </a:ln>
                <a:noFill/>
                <a:latin typeface="宋体"/>
                <a:ea typeface="宋体"/>
              </a:rPr>
              <a:t>预期的业绩目标</a:t>
            </a:r>
          </a:p>
        </p:txBody>
      </p:sp>
      <p:sp>
        <p:nvSpPr>
          <p:cNvPr id="15" name="Rectangle 2"/>
          <p:cNvSpPr>
            <a:spLocks noChangeArrowheads="1"/>
          </p:cNvSpPr>
          <p:nvPr/>
        </p:nvSpPr>
        <p:spPr bwMode="auto">
          <a:xfrm>
            <a:off x="884201" y="285728"/>
            <a:ext cx="9970457" cy="641350"/>
          </a:xfrm>
          <a:prstGeom prst="rect">
            <a:avLst/>
          </a:prstGeom>
          <a:noFill/>
          <a:ln w="9525" algn="ctr">
            <a:noFill/>
            <a:miter lim="800000"/>
            <a:headEnd/>
            <a:tailEnd/>
          </a:ln>
        </p:spPr>
        <p:txBody>
          <a:bodyPr/>
          <a:lstStyle/>
          <a:p>
            <a:pPr algn="ctr" eaLnBrk="0" hangingPunct="0"/>
            <a:r>
              <a:rPr lang="zh-CN" altLang="en-US" sz="4400" b="1" dirty="0" smtClean="0">
                <a:solidFill>
                  <a:srgbClr val="0000FF"/>
                </a:solidFill>
                <a:latin typeface="Calibri" pitchFamily="34" charset="0"/>
                <a:ea typeface="微软雅黑" pitchFamily="34" charset="-122"/>
              </a:rPr>
              <a:t>目标管理模型</a:t>
            </a:r>
            <a:endParaRPr lang="zh-CN" altLang="en-US" sz="4400" b="1" dirty="0">
              <a:solidFill>
                <a:srgbClr val="0000FF"/>
              </a:solidFill>
              <a:latin typeface="Calibri" pitchFamily="34" charset="0"/>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06251"/>
                                        </p:tgtEl>
                                        <p:attrNameLst>
                                          <p:attrName>style.visibility</p:attrName>
                                        </p:attrNameLst>
                                      </p:cBhvr>
                                      <p:to>
                                        <p:strVal val="visible"/>
                                      </p:to>
                                    </p:set>
                                    <p:anim calcmode="lin" valueType="num">
                                      <p:cBhvr additive="base">
                                        <p:cTn id="7" dur="500" fill="hold"/>
                                        <p:tgtEl>
                                          <p:spTgt spid="906251"/>
                                        </p:tgtEl>
                                        <p:attrNameLst>
                                          <p:attrName>ppt_x</p:attrName>
                                        </p:attrNameLst>
                                      </p:cBhvr>
                                      <p:tavLst>
                                        <p:tav tm="0">
                                          <p:val>
                                            <p:strVal val="#ppt_x"/>
                                          </p:val>
                                        </p:tav>
                                        <p:tav tm="100000">
                                          <p:val>
                                            <p:strVal val="#ppt_x"/>
                                          </p:val>
                                        </p:tav>
                                      </p:tavLst>
                                    </p:anim>
                                    <p:anim calcmode="lin" valueType="num">
                                      <p:cBhvr additive="base">
                                        <p:cTn id="8" dur="500" fill="hold"/>
                                        <p:tgtEl>
                                          <p:spTgt spid="90625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06248"/>
                                        </p:tgtEl>
                                        <p:attrNameLst>
                                          <p:attrName>style.visibility</p:attrName>
                                        </p:attrNameLst>
                                      </p:cBhvr>
                                      <p:to>
                                        <p:strVal val="visible"/>
                                      </p:to>
                                    </p:set>
                                    <p:anim calcmode="lin" valueType="num">
                                      <p:cBhvr additive="base">
                                        <p:cTn id="11" dur="500" fill="hold"/>
                                        <p:tgtEl>
                                          <p:spTgt spid="906248"/>
                                        </p:tgtEl>
                                        <p:attrNameLst>
                                          <p:attrName>ppt_x</p:attrName>
                                        </p:attrNameLst>
                                      </p:cBhvr>
                                      <p:tavLst>
                                        <p:tav tm="0">
                                          <p:val>
                                            <p:strVal val="#ppt_x"/>
                                          </p:val>
                                        </p:tav>
                                        <p:tav tm="100000">
                                          <p:val>
                                            <p:strVal val="#ppt_x"/>
                                          </p:val>
                                        </p:tav>
                                      </p:tavLst>
                                    </p:anim>
                                    <p:anim calcmode="lin" valueType="num">
                                      <p:cBhvr additive="base">
                                        <p:cTn id="12" dur="500" fill="hold"/>
                                        <p:tgtEl>
                                          <p:spTgt spid="90624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06244"/>
                                        </p:tgtEl>
                                        <p:attrNameLst>
                                          <p:attrName>style.visibility</p:attrName>
                                        </p:attrNameLst>
                                      </p:cBhvr>
                                      <p:to>
                                        <p:strVal val="visible"/>
                                      </p:to>
                                    </p:set>
                                    <p:anim calcmode="lin" valueType="num">
                                      <p:cBhvr additive="base">
                                        <p:cTn id="15" dur="500" fill="hold"/>
                                        <p:tgtEl>
                                          <p:spTgt spid="906244"/>
                                        </p:tgtEl>
                                        <p:attrNameLst>
                                          <p:attrName>ppt_x</p:attrName>
                                        </p:attrNameLst>
                                      </p:cBhvr>
                                      <p:tavLst>
                                        <p:tav tm="0">
                                          <p:val>
                                            <p:strVal val="#ppt_x"/>
                                          </p:val>
                                        </p:tav>
                                        <p:tav tm="100000">
                                          <p:val>
                                            <p:strVal val="#ppt_x"/>
                                          </p:val>
                                        </p:tav>
                                      </p:tavLst>
                                    </p:anim>
                                    <p:anim calcmode="lin" valueType="num">
                                      <p:cBhvr additive="base">
                                        <p:cTn id="16" dur="500" fill="hold"/>
                                        <p:tgtEl>
                                          <p:spTgt spid="90624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906252"/>
                                        </p:tgtEl>
                                        <p:attrNameLst>
                                          <p:attrName>style.visibility</p:attrName>
                                        </p:attrNameLst>
                                      </p:cBhvr>
                                      <p:to>
                                        <p:strVal val="visible"/>
                                      </p:to>
                                    </p:set>
                                    <p:anim calcmode="lin" valueType="num">
                                      <p:cBhvr additive="base">
                                        <p:cTn id="21" dur="500" fill="hold"/>
                                        <p:tgtEl>
                                          <p:spTgt spid="906252"/>
                                        </p:tgtEl>
                                        <p:attrNameLst>
                                          <p:attrName>ppt_x</p:attrName>
                                        </p:attrNameLst>
                                      </p:cBhvr>
                                      <p:tavLst>
                                        <p:tav tm="0">
                                          <p:val>
                                            <p:strVal val="#ppt_x"/>
                                          </p:val>
                                        </p:tav>
                                        <p:tav tm="100000">
                                          <p:val>
                                            <p:strVal val="#ppt_x"/>
                                          </p:val>
                                        </p:tav>
                                      </p:tavLst>
                                    </p:anim>
                                    <p:anim calcmode="lin" valueType="num">
                                      <p:cBhvr additive="base">
                                        <p:cTn id="22" dur="500" fill="hold"/>
                                        <p:tgtEl>
                                          <p:spTgt spid="90625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06249"/>
                                        </p:tgtEl>
                                        <p:attrNameLst>
                                          <p:attrName>style.visibility</p:attrName>
                                        </p:attrNameLst>
                                      </p:cBhvr>
                                      <p:to>
                                        <p:strVal val="visible"/>
                                      </p:to>
                                    </p:set>
                                    <p:anim calcmode="lin" valueType="num">
                                      <p:cBhvr additive="base">
                                        <p:cTn id="25" dur="500" fill="hold"/>
                                        <p:tgtEl>
                                          <p:spTgt spid="906249"/>
                                        </p:tgtEl>
                                        <p:attrNameLst>
                                          <p:attrName>ppt_x</p:attrName>
                                        </p:attrNameLst>
                                      </p:cBhvr>
                                      <p:tavLst>
                                        <p:tav tm="0">
                                          <p:val>
                                            <p:strVal val="#ppt_x"/>
                                          </p:val>
                                        </p:tav>
                                        <p:tav tm="100000">
                                          <p:val>
                                            <p:strVal val="#ppt_x"/>
                                          </p:val>
                                        </p:tav>
                                      </p:tavLst>
                                    </p:anim>
                                    <p:anim calcmode="lin" valueType="num">
                                      <p:cBhvr additive="base">
                                        <p:cTn id="26" dur="500" fill="hold"/>
                                        <p:tgtEl>
                                          <p:spTgt spid="906249"/>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06246"/>
                                        </p:tgtEl>
                                        <p:attrNameLst>
                                          <p:attrName>style.visibility</p:attrName>
                                        </p:attrNameLst>
                                      </p:cBhvr>
                                      <p:to>
                                        <p:strVal val="visible"/>
                                      </p:to>
                                    </p:set>
                                    <p:anim calcmode="lin" valueType="num">
                                      <p:cBhvr additive="base">
                                        <p:cTn id="29" dur="500" fill="hold"/>
                                        <p:tgtEl>
                                          <p:spTgt spid="906246"/>
                                        </p:tgtEl>
                                        <p:attrNameLst>
                                          <p:attrName>ppt_x</p:attrName>
                                        </p:attrNameLst>
                                      </p:cBhvr>
                                      <p:tavLst>
                                        <p:tav tm="0">
                                          <p:val>
                                            <p:strVal val="#ppt_x"/>
                                          </p:val>
                                        </p:tav>
                                        <p:tav tm="100000">
                                          <p:val>
                                            <p:strVal val="#ppt_x"/>
                                          </p:val>
                                        </p:tav>
                                      </p:tavLst>
                                    </p:anim>
                                    <p:anim calcmode="lin" valueType="num">
                                      <p:cBhvr additive="base">
                                        <p:cTn id="30" dur="500" fill="hold"/>
                                        <p:tgtEl>
                                          <p:spTgt spid="90624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906253"/>
                                        </p:tgtEl>
                                        <p:attrNameLst>
                                          <p:attrName>style.visibility</p:attrName>
                                        </p:attrNameLst>
                                      </p:cBhvr>
                                      <p:to>
                                        <p:strVal val="visible"/>
                                      </p:to>
                                    </p:set>
                                    <p:anim calcmode="lin" valueType="num">
                                      <p:cBhvr additive="base">
                                        <p:cTn id="35" dur="500" fill="hold"/>
                                        <p:tgtEl>
                                          <p:spTgt spid="906253"/>
                                        </p:tgtEl>
                                        <p:attrNameLst>
                                          <p:attrName>ppt_x</p:attrName>
                                        </p:attrNameLst>
                                      </p:cBhvr>
                                      <p:tavLst>
                                        <p:tav tm="0">
                                          <p:val>
                                            <p:strVal val="#ppt_x"/>
                                          </p:val>
                                        </p:tav>
                                        <p:tav tm="100000">
                                          <p:val>
                                            <p:strVal val="#ppt_x"/>
                                          </p:val>
                                        </p:tav>
                                      </p:tavLst>
                                    </p:anim>
                                    <p:anim calcmode="lin" valueType="num">
                                      <p:cBhvr additive="base">
                                        <p:cTn id="36" dur="500" fill="hold"/>
                                        <p:tgtEl>
                                          <p:spTgt spid="90625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06250"/>
                                        </p:tgtEl>
                                        <p:attrNameLst>
                                          <p:attrName>style.visibility</p:attrName>
                                        </p:attrNameLst>
                                      </p:cBhvr>
                                      <p:to>
                                        <p:strVal val="visible"/>
                                      </p:to>
                                    </p:set>
                                    <p:anim calcmode="lin" valueType="num">
                                      <p:cBhvr additive="base">
                                        <p:cTn id="39" dur="500" fill="hold"/>
                                        <p:tgtEl>
                                          <p:spTgt spid="906250"/>
                                        </p:tgtEl>
                                        <p:attrNameLst>
                                          <p:attrName>ppt_x</p:attrName>
                                        </p:attrNameLst>
                                      </p:cBhvr>
                                      <p:tavLst>
                                        <p:tav tm="0">
                                          <p:val>
                                            <p:strVal val="#ppt_x"/>
                                          </p:val>
                                        </p:tav>
                                        <p:tav tm="100000">
                                          <p:val>
                                            <p:strVal val="#ppt_x"/>
                                          </p:val>
                                        </p:tav>
                                      </p:tavLst>
                                    </p:anim>
                                    <p:anim calcmode="lin" valueType="num">
                                      <p:cBhvr additive="base">
                                        <p:cTn id="40" dur="500" fill="hold"/>
                                        <p:tgtEl>
                                          <p:spTgt spid="906250"/>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906247"/>
                                        </p:tgtEl>
                                        <p:attrNameLst>
                                          <p:attrName>style.visibility</p:attrName>
                                        </p:attrNameLst>
                                      </p:cBhvr>
                                      <p:to>
                                        <p:strVal val="visible"/>
                                      </p:to>
                                    </p:set>
                                    <p:anim calcmode="lin" valueType="num">
                                      <p:cBhvr additive="base">
                                        <p:cTn id="43" dur="500" fill="hold"/>
                                        <p:tgtEl>
                                          <p:spTgt spid="906247"/>
                                        </p:tgtEl>
                                        <p:attrNameLst>
                                          <p:attrName>ppt_x</p:attrName>
                                        </p:attrNameLst>
                                      </p:cBhvr>
                                      <p:tavLst>
                                        <p:tav tm="0">
                                          <p:val>
                                            <p:strVal val="#ppt_x"/>
                                          </p:val>
                                        </p:tav>
                                        <p:tav tm="100000">
                                          <p:val>
                                            <p:strVal val="#ppt_x"/>
                                          </p:val>
                                        </p:tav>
                                      </p:tavLst>
                                    </p:anim>
                                    <p:anim calcmode="lin" valueType="num">
                                      <p:cBhvr additive="base">
                                        <p:cTn id="44" dur="500" fill="hold"/>
                                        <p:tgtEl>
                                          <p:spTgt spid="90624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06245"/>
                                        </p:tgtEl>
                                        <p:attrNameLst>
                                          <p:attrName>style.visibility</p:attrName>
                                        </p:attrNameLst>
                                      </p:cBhvr>
                                      <p:to>
                                        <p:strVal val="visible"/>
                                      </p:to>
                                    </p:set>
                                    <p:anim calcmode="lin" valueType="num">
                                      <p:cBhvr additive="base">
                                        <p:cTn id="49" dur="500" fill="hold"/>
                                        <p:tgtEl>
                                          <p:spTgt spid="906245"/>
                                        </p:tgtEl>
                                        <p:attrNameLst>
                                          <p:attrName>ppt_x</p:attrName>
                                        </p:attrNameLst>
                                      </p:cBhvr>
                                      <p:tavLst>
                                        <p:tav tm="0">
                                          <p:val>
                                            <p:strVal val="#ppt_x"/>
                                          </p:val>
                                        </p:tav>
                                        <p:tav tm="100000">
                                          <p:val>
                                            <p:strVal val="#ppt_x"/>
                                          </p:val>
                                        </p:tav>
                                      </p:tavLst>
                                    </p:anim>
                                    <p:anim calcmode="lin" valueType="num">
                                      <p:cBhvr additive="base">
                                        <p:cTn id="50" dur="500" fill="hold"/>
                                        <p:tgtEl>
                                          <p:spTgt spid="90624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06254"/>
                                        </p:tgtEl>
                                        <p:attrNameLst>
                                          <p:attrName>style.visibility</p:attrName>
                                        </p:attrNameLst>
                                      </p:cBhvr>
                                      <p:to>
                                        <p:strVal val="visible"/>
                                      </p:to>
                                    </p:set>
                                    <p:anim calcmode="lin" valueType="num">
                                      <p:cBhvr additive="base">
                                        <p:cTn id="53" dur="500" fill="hold"/>
                                        <p:tgtEl>
                                          <p:spTgt spid="906254"/>
                                        </p:tgtEl>
                                        <p:attrNameLst>
                                          <p:attrName>ppt_x</p:attrName>
                                        </p:attrNameLst>
                                      </p:cBhvr>
                                      <p:tavLst>
                                        <p:tav tm="0">
                                          <p:val>
                                            <p:strVal val="#ppt_x"/>
                                          </p:val>
                                        </p:tav>
                                        <p:tav tm="100000">
                                          <p:val>
                                            <p:strVal val="#ppt_x"/>
                                          </p:val>
                                        </p:tav>
                                      </p:tavLst>
                                    </p:anim>
                                    <p:anim calcmode="lin" valueType="num">
                                      <p:cBhvr additive="base">
                                        <p:cTn id="54" dur="500" fill="hold"/>
                                        <p:tgtEl>
                                          <p:spTgt spid="9062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6245" grpId="0" animBg="1"/>
      <p:bldP spid="906248" grpId="0" animBg="1"/>
      <p:bldP spid="906249" grpId="0" animBg="1"/>
      <p:bldP spid="906250" grpId="0" animBg="1"/>
      <p:bldP spid="906251" grpId="0" animBg="1"/>
      <p:bldP spid="906252" grpId="0" animBg="1"/>
      <p:bldP spid="906253" grpId="0" animBg="1"/>
      <p:bldP spid="90625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1025" name="Rectangle 2"/>
          <p:cNvSpPr>
            <a:spLocks noChangeArrowheads="1"/>
          </p:cNvSpPr>
          <p:nvPr/>
        </p:nvSpPr>
        <p:spPr bwMode="auto">
          <a:xfrm>
            <a:off x="598449" y="214290"/>
            <a:ext cx="9352068" cy="641350"/>
          </a:xfrm>
          <a:prstGeom prst="rect">
            <a:avLst/>
          </a:prstGeom>
          <a:noFill/>
          <a:ln w="9525" algn="ctr">
            <a:noFill/>
            <a:miter lim="800000"/>
            <a:headEnd type="none" w="sm" len="sm"/>
            <a:tailEnd type="none" w="sm" len="sm"/>
          </a:ln>
        </p:spPr>
        <p:txBody>
          <a:bodyPr/>
          <a:lstStyle/>
          <a:p>
            <a:pPr algn="ctr" eaLnBrk="0" hangingPunct="0"/>
            <a:r>
              <a:rPr lang="zh-CN" altLang="en-US" sz="4000" b="1" dirty="0">
                <a:solidFill>
                  <a:srgbClr val="0000FF"/>
                </a:solidFill>
                <a:latin typeface="Calibri" pitchFamily="34" charset="0"/>
                <a:ea typeface="微软雅黑" pitchFamily="34" charset="-122"/>
              </a:rPr>
              <a:t>工作教导循环图</a:t>
            </a:r>
          </a:p>
        </p:txBody>
      </p:sp>
      <p:sp>
        <p:nvSpPr>
          <p:cNvPr id="1281026" name="Oval 3"/>
          <p:cNvSpPr>
            <a:spLocks noChangeArrowheads="1"/>
          </p:cNvSpPr>
          <p:nvPr/>
        </p:nvSpPr>
        <p:spPr bwMode="auto">
          <a:xfrm>
            <a:off x="2736158" y="1341438"/>
            <a:ext cx="4803100" cy="3467100"/>
          </a:xfrm>
          <a:prstGeom prst="ellipse">
            <a:avLst/>
          </a:prstGeom>
          <a:solidFill>
            <a:srgbClr val="66FFFF"/>
          </a:solidFill>
          <a:ln w="38100">
            <a:solidFill>
              <a:srgbClr val="000000"/>
            </a:solidFill>
            <a:round/>
            <a:headEnd/>
            <a:tailEnd/>
          </a:ln>
        </p:spPr>
        <p:txBody>
          <a:bodyPr/>
          <a:lstStyle/>
          <a:p>
            <a:endParaRPr lang="zh-CN" altLang="en-US" sz="1800">
              <a:solidFill>
                <a:prstClr val="black"/>
              </a:solidFill>
            </a:endParaRPr>
          </a:p>
        </p:txBody>
      </p:sp>
      <p:sp>
        <p:nvSpPr>
          <p:cNvPr id="1281027" name="Text Box 4"/>
          <p:cNvSpPr txBox="1">
            <a:spLocks noChangeArrowheads="1"/>
          </p:cNvSpPr>
          <p:nvPr/>
        </p:nvSpPr>
        <p:spPr bwMode="auto">
          <a:xfrm>
            <a:off x="2962760" y="3270250"/>
            <a:ext cx="1524794" cy="533400"/>
          </a:xfrm>
          <a:prstGeom prst="rect">
            <a:avLst/>
          </a:prstGeom>
          <a:solidFill>
            <a:srgbClr val="FFFFFF"/>
          </a:solidFill>
          <a:ln w="9525">
            <a:noFill/>
            <a:miter lim="800000"/>
            <a:headEnd/>
            <a:tailEnd/>
          </a:ln>
        </p:spPr>
        <p:txBody>
          <a:bodyPr lIns="91424" tIns="45712" rIns="91424" bIns="45712"/>
          <a:lstStyle/>
          <a:p>
            <a:pPr algn="just"/>
            <a:r>
              <a:rPr kumimoji="1" lang="zh-CN" altLang="en-US" sz="2400" b="1">
                <a:solidFill>
                  <a:prstClr val="black"/>
                </a:solidFill>
                <a:latin typeface="Times New Roman" pitchFamily="18" charset="0"/>
                <a:ea typeface="微软雅黑" pitchFamily="34" charset="-122"/>
              </a:rPr>
              <a:t>独立做</a:t>
            </a:r>
          </a:p>
        </p:txBody>
      </p:sp>
      <p:sp>
        <p:nvSpPr>
          <p:cNvPr id="1281028" name="Line 5"/>
          <p:cNvSpPr>
            <a:spLocks noChangeShapeType="1"/>
          </p:cNvSpPr>
          <p:nvPr/>
        </p:nvSpPr>
        <p:spPr bwMode="auto">
          <a:xfrm>
            <a:off x="2759454" y="3148013"/>
            <a:ext cx="4803100" cy="0"/>
          </a:xfrm>
          <a:prstGeom prst="line">
            <a:avLst/>
          </a:prstGeom>
          <a:noFill/>
          <a:ln w="38100">
            <a:solidFill>
              <a:srgbClr val="000000"/>
            </a:solidFill>
            <a:round/>
            <a:headEnd/>
            <a:tailEnd/>
          </a:ln>
        </p:spPr>
        <p:txBody>
          <a:bodyPr/>
          <a:lstStyle/>
          <a:p>
            <a:pPr algn="ctr" fontAlgn="ctr"/>
            <a:endParaRPr lang="zh-CN" altLang="en-US" sz="3600" b="1">
              <a:solidFill>
                <a:prstClr val="black"/>
              </a:solidFill>
              <a:latin typeface="微软雅黑" pitchFamily="34" charset="-122"/>
            </a:endParaRPr>
          </a:p>
        </p:txBody>
      </p:sp>
      <p:sp>
        <p:nvSpPr>
          <p:cNvPr id="1281029" name="Text Box 6"/>
          <p:cNvSpPr txBox="1">
            <a:spLocks noChangeArrowheads="1"/>
          </p:cNvSpPr>
          <p:nvPr/>
        </p:nvSpPr>
        <p:spPr bwMode="auto">
          <a:xfrm>
            <a:off x="3572677" y="2051050"/>
            <a:ext cx="1336312" cy="693738"/>
          </a:xfrm>
          <a:prstGeom prst="rect">
            <a:avLst/>
          </a:prstGeom>
          <a:solidFill>
            <a:srgbClr val="FFFFFF"/>
          </a:solidFill>
          <a:ln w="9525">
            <a:noFill/>
            <a:miter lim="800000"/>
            <a:headEnd/>
            <a:tailEnd/>
          </a:ln>
        </p:spPr>
        <p:txBody>
          <a:bodyPr lIns="91424" tIns="45712" rIns="91424" bIns="45712"/>
          <a:lstStyle/>
          <a:p>
            <a:pPr algn="just"/>
            <a:r>
              <a:rPr kumimoji="1" lang="zh-CN" altLang="en-US" sz="2400" b="1">
                <a:solidFill>
                  <a:prstClr val="black"/>
                </a:solidFill>
                <a:latin typeface="Times New Roman" pitchFamily="18" charset="0"/>
                <a:ea typeface="微软雅黑" pitchFamily="34" charset="-122"/>
              </a:rPr>
              <a:t>查核</a:t>
            </a:r>
          </a:p>
        </p:txBody>
      </p:sp>
      <p:sp>
        <p:nvSpPr>
          <p:cNvPr id="1281030" name="Text Box 7"/>
          <p:cNvSpPr txBox="1">
            <a:spLocks noChangeArrowheads="1"/>
          </p:cNvSpPr>
          <p:nvPr/>
        </p:nvSpPr>
        <p:spPr bwMode="auto">
          <a:xfrm>
            <a:off x="6012347" y="3270250"/>
            <a:ext cx="1321488" cy="533400"/>
          </a:xfrm>
          <a:prstGeom prst="rect">
            <a:avLst/>
          </a:prstGeom>
          <a:solidFill>
            <a:srgbClr val="FFFFFF"/>
          </a:solidFill>
          <a:ln w="9525">
            <a:noFill/>
            <a:miter lim="800000"/>
            <a:headEnd/>
            <a:tailEnd/>
          </a:ln>
        </p:spPr>
        <p:txBody>
          <a:bodyPr lIns="91424" tIns="45712" rIns="91424" bIns="45712"/>
          <a:lstStyle/>
          <a:p>
            <a:pPr algn="just"/>
            <a:r>
              <a:rPr kumimoji="1" lang="zh-CN" altLang="en-US" sz="2400" b="1">
                <a:solidFill>
                  <a:prstClr val="black"/>
                </a:solidFill>
                <a:latin typeface="Times New Roman" pitchFamily="18" charset="0"/>
                <a:ea typeface="微软雅黑" pitchFamily="34" charset="-122"/>
              </a:rPr>
              <a:t>口授</a:t>
            </a:r>
          </a:p>
        </p:txBody>
      </p:sp>
      <p:sp>
        <p:nvSpPr>
          <p:cNvPr id="1281031" name="Text Box 8"/>
          <p:cNvSpPr txBox="1">
            <a:spLocks noChangeArrowheads="1"/>
          </p:cNvSpPr>
          <p:nvPr/>
        </p:nvSpPr>
        <p:spPr bwMode="auto">
          <a:xfrm>
            <a:off x="3877636" y="3956050"/>
            <a:ext cx="1245248" cy="609600"/>
          </a:xfrm>
          <a:prstGeom prst="rect">
            <a:avLst/>
          </a:prstGeom>
          <a:solidFill>
            <a:srgbClr val="FFFFFF"/>
          </a:solidFill>
          <a:ln w="9525">
            <a:noFill/>
            <a:miter lim="800000"/>
            <a:headEnd/>
            <a:tailEnd/>
          </a:ln>
        </p:spPr>
        <p:txBody>
          <a:bodyPr lIns="91424" tIns="45712" rIns="91424" bIns="45712"/>
          <a:lstStyle/>
          <a:p>
            <a:pPr algn="just"/>
            <a:r>
              <a:rPr kumimoji="1" lang="zh-CN" altLang="en-US" sz="2400" b="1">
                <a:solidFill>
                  <a:prstClr val="black"/>
                </a:solidFill>
                <a:latin typeface="Times New Roman" pitchFamily="18" charset="0"/>
                <a:ea typeface="微软雅黑" pitchFamily="34" charset="-122"/>
              </a:rPr>
              <a:t>试作</a:t>
            </a:r>
          </a:p>
        </p:txBody>
      </p:sp>
      <p:sp>
        <p:nvSpPr>
          <p:cNvPr id="1281032" name="Text Box 9"/>
          <p:cNvSpPr txBox="1">
            <a:spLocks noChangeArrowheads="1"/>
          </p:cNvSpPr>
          <p:nvPr/>
        </p:nvSpPr>
        <p:spPr bwMode="auto">
          <a:xfrm>
            <a:off x="5097471" y="3879850"/>
            <a:ext cx="1514204" cy="693738"/>
          </a:xfrm>
          <a:prstGeom prst="rect">
            <a:avLst/>
          </a:prstGeom>
          <a:solidFill>
            <a:srgbClr val="FFFFFF"/>
          </a:solidFill>
          <a:ln w="9525">
            <a:noFill/>
            <a:miter lim="800000"/>
            <a:headEnd/>
            <a:tailEnd/>
          </a:ln>
        </p:spPr>
        <p:txBody>
          <a:bodyPr lIns="91424" tIns="45712" rIns="91424" bIns="45712"/>
          <a:lstStyle/>
          <a:p>
            <a:pPr algn="just"/>
            <a:r>
              <a:rPr kumimoji="1" lang="zh-CN" altLang="en-US" sz="2400" b="1">
                <a:solidFill>
                  <a:prstClr val="black"/>
                </a:solidFill>
                <a:latin typeface="Times New Roman" pitchFamily="18" charset="0"/>
                <a:ea typeface="微软雅黑" pitchFamily="34" charset="-122"/>
              </a:rPr>
              <a:t>示范</a:t>
            </a:r>
          </a:p>
        </p:txBody>
      </p:sp>
      <p:sp>
        <p:nvSpPr>
          <p:cNvPr id="1281033" name="Line 10"/>
          <p:cNvSpPr>
            <a:spLocks noChangeShapeType="1"/>
          </p:cNvSpPr>
          <p:nvPr/>
        </p:nvSpPr>
        <p:spPr bwMode="auto">
          <a:xfrm flipV="1">
            <a:off x="4182594" y="3270255"/>
            <a:ext cx="5427842" cy="2278063"/>
          </a:xfrm>
          <a:prstGeom prst="line">
            <a:avLst/>
          </a:prstGeom>
          <a:noFill/>
          <a:ln w="38100">
            <a:solidFill>
              <a:srgbClr val="000000"/>
            </a:solidFill>
            <a:round/>
            <a:headEnd/>
            <a:tailEnd/>
          </a:ln>
        </p:spPr>
        <p:txBody>
          <a:bodyPr/>
          <a:lstStyle/>
          <a:p>
            <a:pPr algn="ctr" fontAlgn="ctr"/>
            <a:endParaRPr lang="zh-CN" altLang="en-US" sz="3600" b="1">
              <a:solidFill>
                <a:prstClr val="black"/>
              </a:solidFill>
              <a:latin typeface="微软雅黑" pitchFamily="34" charset="-122"/>
            </a:endParaRPr>
          </a:p>
        </p:txBody>
      </p:sp>
      <p:sp>
        <p:nvSpPr>
          <p:cNvPr id="1281034" name="Line 11"/>
          <p:cNvSpPr>
            <a:spLocks noChangeShapeType="1"/>
          </p:cNvSpPr>
          <p:nvPr/>
        </p:nvSpPr>
        <p:spPr bwMode="auto">
          <a:xfrm>
            <a:off x="4182594" y="5526088"/>
            <a:ext cx="5514671" cy="0"/>
          </a:xfrm>
          <a:prstGeom prst="line">
            <a:avLst/>
          </a:prstGeom>
          <a:noFill/>
          <a:ln w="38100">
            <a:solidFill>
              <a:srgbClr val="000000"/>
            </a:solidFill>
            <a:round/>
            <a:headEnd/>
            <a:tailEnd/>
          </a:ln>
        </p:spPr>
        <p:txBody>
          <a:bodyPr/>
          <a:lstStyle/>
          <a:p>
            <a:pPr algn="ctr" fontAlgn="ctr"/>
            <a:endParaRPr lang="zh-CN" altLang="en-US" sz="3600" b="1">
              <a:solidFill>
                <a:prstClr val="black"/>
              </a:solidFill>
              <a:latin typeface="微软雅黑" pitchFamily="34" charset="-122"/>
            </a:endParaRPr>
          </a:p>
        </p:txBody>
      </p:sp>
      <p:sp>
        <p:nvSpPr>
          <p:cNvPr id="1281035" name="Line 12"/>
          <p:cNvSpPr>
            <a:spLocks noChangeShapeType="1"/>
          </p:cNvSpPr>
          <p:nvPr/>
        </p:nvSpPr>
        <p:spPr bwMode="auto">
          <a:xfrm flipH="1" flipV="1">
            <a:off x="5158885" y="3143250"/>
            <a:ext cx="1829753" cy="1066800"/>
          </a:xfrm>
          <a:prstGeom prst="line">
            <a:avLst/>
          </a:prstGeom>
          <a:noFill/>
          <a:ln w="38100">
            <a:solidFill>
              <a:srgbClr val="000000"/>
            </a:solidFill>
            <a:round/>
            <a:headEnd/>
            <a:tailEnd/>
          </a:ln>
        </p:spPr>
        <p:txBody>
          <a:bodyPr/>
          <a:lstStyle/>
          <a:p>
            <a:pPr algn="ctr" fontAlgn="ctr"/>
            <a:endParaRPr lang="zh-CN" altLang="en-US" sz="3600" b="1">
              <a:solidFill>
                <a:prstClr val="black"/>
              </a:solidFill>
              <a:latin typeface="微软雅黑" pitchFamily="34" charset="-122"/>
            </a:endParaRPr>
          </a:p>
        </p:txBody>
      </p:sp>
      <p:sp>
        <p:nvSpPr>
          <p:cNvPr id="1281036" name="Text Box 13"/>
          <p:cNvSpPr txBox="1">
            <a:spLocks noChangeArrowheads="1"/>
          </p:cNvSpPr>
          <p:nvPr/>
        </p:nvSpPr>
        <p:spPr bwMode="auto">
          <a:xfrm>
            <a:off x="5300777" y="1746250"/>
            <a:ext cx="1321488" cy="693738"/>
          </a:xfrm>
          <a:prstGeom prst="rect">
            <a:avLst/>
          </a:prstGeom>
          <a:solidFill>
            <a:srgbClr val="FFFFFF"/>
          </a:solidFill>
          <a:ln w="9525">
            <a:noFill/>
            <a:miter lim="800000"/>
            <a:headEnd/>
            <a:tailEnd/>
          </a:ln>
        </p:spPr>
        <p:txBody>
          <a:bodyPr lIns="91424" tIns="45712" rIns="91424" bIns="45712"/>
          <a:lstStyle/>
          <a:p>
            <a:pPr algn="just"/>
            <a:r>
              <a:rPr kumimoji="1" lang="zh-CN" altLang="en-US" sz="2400" b="1">
                <a:solidFill>
                  <a:prstClr val="black"/>
                </a:solidFill>
                <a:latin typeface="Times New Roman" pitchFamily="18" charset="0"/>
                <a:ea typeface="微软雅黑" pitchFamily="34" charset="-122"/>
              </a:rPr>
              <a:t>意愿</a:t>
            </a:r>
          </a:p>
        </p:txBody>
      </p:sp>
      <p:sp>
        <p:nvSpPr>
          <p:cNvPr id="1281037" name="Text Box 14"/>
          <p:cNvSpPr txBox="1">
            <a:spLocks noChangeArrowheads="1"/>
          </p:cNvSpPr>
          <p:nvPr/>
        </p:nvSpPr>
        <p:spPr bwMode="auto">
          <a:xfrm>
            <a:off x="6012347" y="2432050"/>
            <a:ext cx="1118182" cy="693738"/>
          </a:xfrm>
          <a:prstGeom prst="rect">
            <a:avLst/>
          </a:prstGeom>
          <a:solidFill>
            <a:srgbClr val="FFFFFF"/>
          </a:solidFill>
          <a:ln w="9525">
            <a:noFill/>
            <a:miter lim="800000"/>
            <a:headEnd/>
            <a:tailEnd/>
          </a:ln>
        </p:spPr>
        <p:txBody>
          <a:bodyPr lIns="91424" tIns="45712" rIns="91424" bIns="45712"/>
          <a:lstStyle/>
          <a:p>
            <a:pPr algn="just"/>
            <a:r>
              <a:rPr kumimoji="1" lang="zh-CN" altLang="en-US" sz="2400" b="1">
                <a:solidFill>
                  <a:prstClr val="black"/>
                </a:solidFill>
                <a:latin typeface="Times New Roman" pitchFamily="18" charset="0"/>
                <a:ea typeface="微软雅黑" pitchFamily="34" charset="-122"/>
              </a:rPr>
              <a:t>告知</a:t>
            </a:r>
          </a:p>
        </p:txBody>
      </p:sp>
      <p:sp>
        <p:nvSpPr>
          <p:cNvPr id="1281038" name="Line 15"/>
          <p:cNvSpPr>
            <a:spLocks noChangeShapeType="1"/>
          </p:cNvSpPr>
          <p:nvPr/>
        </p:nvSpPr>
        <p:spPr bwMode="auto">
          <a:xfrm flipH="1">
            <a:off x="3386313" y="1951043"/>
            <a:ext cx="3540910" cy="2363787"/>
          </a:xfrm>
          <a:prstGeom prst="line">
            <a:avLst/>
          </a:prstGeom>
          <a:noFill/>
          <a:ln w="38100">
            <a:solidFill>
              <a:srgbClr val="000000"/>
            </a:solidFill>
            <a:round/>
            <a:headEnd/>
            <a:tailEnd/>
          </a:ln>
        </p:spPr>
        <p:txBody>
          <a:bodyPr/>
          <a:lstStyle/>
          <a:p>
            <a:pPr algn="ctr" fontAlgn="ctr"/>
            <a:endParaRPr lang="zh-CN" altLang="en-US" sz="3600" b="1">
              <a:solidFill>
                <a:prstClr val="black"/>
              </a:solidFill>
              <a:latin typeface="微软雅黑" pitchFamily="34" charset="-122"/>
            </a:endParaRPr>
          </a:p>
        </p:txBody>
      </p:sp>
      <p:sp>
        <p:nvSpPr>
          <p:cNvPr id="1281039" name="Line 16"/>
          <p:cNvSpPr>
            <a:spLocks noChangeShapeType="1"/>
          </p:cNvSpPr>
          <p:nvPr/>
        </p:nvSpPr>
        <p:spPr bwMode="auto">
          <a:xfrm flipH="1">
            <a:off x="5163121" y="1365250"/>
            <a:ext cx="0" cy="3467100"/>
          </a:xfrm>
          <a:prstGeom prst="line">
            <a:avLst/>
          </a:prstGeom>
          <a:noFill/>
          <a:ln w="38100">
            <a:solidFill>
              <a:srgbClr val="000000"/>
            </a:solidFill>
            <a:round/>
            <a:headEnd/>
            <a:tailEnd/>
          </a:ln>
        </p:spPr>
        <p:txBody>
          <a:bodyPr/>
          <a:lstStyle/>
          <a:p>
            <a:pPr algn="ctr" fontAlgn="ctr"/>
            <a:endParaRPr lang="zh-CN" altLang="en-US" sz="3600" b="1">
              <a:solidFill>
                <a:prstClr val="black"/>
              </a:solidFill>
              <a:latin typeface="微软雅黑" pitchFamily="34" charset="-122"/>
            </a:endParaRPr>
          </a:p>
        </p:txBody>
      </p:sp>
      <p:grpSp>
        <p:nvGrpSpPr>
          <p:cNvPr id="2" name="Group 17"/>
          <p:cNvGrpSpPr>
            <a:grpSpLocks/>
          </p:cNvGrpSpPr>
          <p:nvPr/>
        </p:nvGrpSpPr>
        <p:grpSpPr bwMode="auto">
          <a:xfrm>
            <a:off x="1310903" y="3625885"/>
            <a:ext cx="2128357" cy="2046254"/>
            <a:chOff x="793" y="2014"/>
            <a:chExt cx="1088" cy="1325"/>
          </a:xfrm>
        </p:grpSpPr>
        <p:sp>
          <p:nvSpPr>
            <p:cNvPr id="1281045" name="Oval 18"/>
            <p:cNvSpPr>
              <a:spLocks noChangeArrowheads="1"/>
            </p:cNvSpPr>
            <p:nvPr/>
          </p:nvSpPr>
          <p:spPr bwMode="auto">
            <a:xfrm>
              <a:off x="1105" y="2014"/>
              <a:ext cx="133" cy="336"/>
            </a:xfrm>
            <a:prstGeom prst="ellipse">
              <a:avLst/>
            </a:prstGeom>
            <a:solidFill>
              <a:schemeClr val="tx1"/>
            </a:solidFill>
            <a:ln w="9525" algn="ctr">
              <a:noFill/>
              <a:round/>
              <a:headEnd/>
              <a:tailEnd/>
            </a:ln>
          </p:spPr>
          <p:txBody>
            <a:bodyPr wrap="none" anchor="ctr">
              <a:spAutoFit/>
            </a:bodyPr>
            <a:lstStyle/>
            <a:p>
              <a:endParaRPr lang="zh-CN" altLang="en-US" sz="1800">
                <a:solidFill>
                  <a:prstClr val="black"/>
                </a:solidFill>
              </a:endParaRPr>
            </a:p>
          </p:txBody>
        </p:sp>
        <p:sp>
          <p:nvSpPr>
            <p:cNvPr id="1281046" name="Line 19"/>
            <p:cNvSpPr>
              <a:spLocks noChangeShapeType="1"/>
            </p:cNvSpPr>
            <p:nvPr/>
          </p:nvSpPr>
          <p:spPr bwMode="auto">
            <a:xfrm flipH="1">
              <a:off x="1182" y="2386"/>
              <a:ext cx="156" cy="476"/>
            </a:xfrm>
            <a:prstGeom prst="line">
              <a:avLst/>
            </a:prstGeom>
            <a:noFill/>
            <a:ln w="53975">
              <a:solidFill>
                <a:schemeClr val="tx1"/>
              </a:solidFill>
              <a:round/>
              <a:headEnd/>
              <a:tailEnd/>
            </a:ln>
          </p:spPr>
          <p:txBody>
            <a:bodyPr>
              <a:spAutoFit/>
            </a:bodyPr>
            <a:lstStyle/>
            <a:p>
              <a:pPr algn="ctr" fontAlgn="ctr"/>
              <a:endParaRPr lang="zh-CN" altLang="en-US" sz="3600" b="1">
                <a:solidFill>
                  <a:prstClr val="black"/>
                </a:solidFill>
                <a:latin typeface="微软雅黑" pitchFamily="34" charset="-122"/>
              </a:endParaRPr>
            </a:p>
          </p:txBody>
        </p:sp>
        <p:sp>
          <p:nvSpPr>
            <p:cNvPr id="1281047" name="Line 20"/>
            <p:cNvSpPr>
              <a:spLocks noChangeShapeType="1"/>
            </p:cNvSpPr>
            <p:nvPr/>
          </p:nvSpPr>
          <p:spPr bwMode="auto">
            <a:xfrm flipV="1">
              <a:off x="1259" y="2454"/>
              <a:ext cx="622" cy="204"/>
            </a:xfrm>
            <a:prstGeom prst="line">
              <a:avLst/>
            </a:prstGeom>
            <a:noFill/>
            <a:ln w="53975">
              <a:solidFill>
                <a:schemeClr val="tx1"/>
              </a:solidFill>
              <a:round/>
              <a:headEnd/>
              <a:tailEnd/>
            </a:ln>
          </p:spPr>
          <p:txBody>
            <a:bodyPr>
              <a:spAutoFit/>
            </a:bodyPr>
            <a:lstStyle/>
            <a:p>
              <a:pPr algn="ctr" fontAlgn="ctr"/>
              <a:endParaRPr lang="zh-CN" altLang="en-US" sz="3600" b="1">
                <a:solidFill>
                  <a:prstClr val="black"/>
                </a:solidFill>
                <a:latin typeface="微软雅黑" pitchFamily="34" charset="-122"/>
              </a:endParaRPr>
            </a:p>
          </p:txBody>
        </p:sp>
        <p:sp>
          <p:nvSpPr>
            <p:cNvPr id="1281048" name="Line 21"/>
            <p:cNvSpPr>
              <a:spLocks noChangeShapeType="1"/>
            </p:cNvSpPr>
            <p:nvPr/>
          </p:nvSpPr>
          <p:spPr bwMode="auto">
            <a:xfrm flipH="1">
              <a:off x="793" y="2862"/>
              <a:ext cx="389" cy="477"/>
            </a:xfrm>
            <a:prstGeom prst="line">
              <a:avLst/>
            </a:prstGeom>
            <a:noFill/>
            <a:ln w="53975">
              <a:solidFill>
                <a:schemeClr val="tx1"/>
              </a:solidFill>
              <a:round/>
              <a:headEnd/>
              <a:tailEnd/>
            </a:ln>
          </p:spPr>
          <p:txBody>
            <a:bodyPr>
              <a:spAutoFit/>
            </a:bodyPr>
            <a:lstStyle/>
            <a:p>
              <a:pPr algn="ctr" fontAlgn="ctr"/>
              <a:endParaRPr lang="zh-CN" altLang="en-US" sz="3600" b="1">
                <a:solidFill>
                  <a:prstClr val="black"/>
                </a:solidFill>
                <a:latin typeface="微软雅黑" pitchFamily="34" charset="-122"/>
              </a:endParaRPr>
            </a:p>
          </p:txBody>
        </p:sp>
        <p:sp>
          <p:nvSpPr>
            <p:cNvPr id="1281049" name="Line 22"/>
            <p:cNvSpPr>
              <a:spLocks noChangeShapeType="1"/>
            </p:cNvSpPr>
            <p:nvPr/>
          </p:nvSpPr>
          <p:spPr bwMode="auto">
            <a:xfrm>
              <a:off x="1182" y="2862"/>
              <a:ext cx="233" cy="204"/>
            </a:xfrm>
            <a:prstGeom prst="line">
              <a:avLst/>
            </a:prstGeom>
            <a:noFill/>
            <a:ln w="53975">
              <a:solidFill>
                <a:schemeClr val="tx1"/>
              </a:solidFill>
              <a:round/>
              <a:headEnd/>
              <a:tailEnd/>
            </a:ln>
          </p:spPr>
          <p:txBody>
            <a:bodyPr>
              <a:spAutoFit/>
            </a:bodyPr>
            <a:lstStyle/>
            <a:p>
              <a:pPr algn="ctr" fontAlgn="ctr"/>
              <a:endParaRPr lang="zh-CN" altLang="en-US" sz="3600" b="1">
                <a:solidFill>
                  <a:prstClr val="black"/>
                </a:solidFill>
                <a:latin typeface="微软雅黑" pitchFamily="34" charset="-122"/>
              </a:endParaRPr>
            </a:p>
          </p:txBody>
        </p:sp>
        <p:sp>
          <p:nvSpPr>
            <p:cNvPr id="1281050" name="Line 23"/>
            <p:cNvSpPr>
              <a:spLocks noChangeShapeType="1"/>
            </p:cNvSpPr>
            <p:nvPr/>
          </p:nvSpPr>
          <p:spPr bwMode="auto">
            <a:xfrm flipH="1">
              <a:off x="1338" y="3066"/>
              <a:ext cx="77" cy="204"/>
            </a:xfrm>
            <a:prstGeom prst="line">
              <a:avLst/>
            </a:prstGeom>
            <a:noFill/>
            <a:ln w="53975">
              <a:solidFill>
                <a:schemeClr val="tx1"/>
              </a:solidFill>
              <a:round/>
              <a:headEnd/>
              <a:tailEnd/>
            </a:ln>
          </p:spPr>
          <p:txBody>
            <a:bodyPr>
              <a:spAutoFit/>
            </a:bodyPr>
            <a:lstStyle/>
            <a:p>
              <a:pPr algn="ctr" fontAlgn="ctr"/>
              <a:endParaRPr lang="zh-CN" altLang="en-US" sz="3600" b="1">
                <a:solidFill>
                  <a:prstClr val="black"/>
                </a:solidFill>
                <a:latin typeface="微软雅黑" pitchFamily="34" charset="-122"/>
              </a:endParaRPr>
            </a:p>
          </p:txBody>
        </p:sp>
      </p:grpSp>
      <p:grpSp>
        <p:nvGrpSpPr>
          <p:cNvPr id="3" name="Group 24"/>
          <p:cNvGrpSpPr>
            <a:grpSpLocks/>
          </p:cNvGrpSpPr>
          <p:nvPr/>
        </p:nvGrpSpPr>
        <p:grpSpPr bwMode="auto">
          <a:xfrm>
            <a:off x="8936986" y="1677988"/>
            <a:ext cx="1685744" cy="1611312"/>
            <a:chOff x="4422" y="1207"/>
            <a:chExt cx="862" cy="1044"/>
          </a:xfrm>
        </p:grpSpPr>
        <p:pic>
          <p:nvPicPr>
            <p:cNvPr id="1281043" name="Picture 25" descr="MCj03048870000[1]"/>
            <p:cNvPicPr>
              <a:picLocks noChangeAspect="1" noChangeArrowheads="1"/>
            </p:cNvPicPr>
            <p:nvPr/>
          </p:nvPicPr>
          <p:blipFill>
            <a:blip r:embed="rId3" cstate="print"/>
            <a:srcRect/>
            <a:stretch>
              <a:fillRect/>
            </a:stretch>
          </p:blipFill>
          <p:spPr bwMode="auto">
            <a:xfrm>
              <a:off x="4437" y="1501"/>
              <a:ext cx="711" cy="750"/>
            </a:xfrm>
            <a:prstGeom prst="rect">
              <a:avLst/>
            </a:prstGeom>
            <a:noFill/>
            <a:ln w="9525">
              <a:noFill/>
              <a:miter lim="800000"/>
              <a:headEnd/>
              <a:tailEnd/>
            </a:ln>
          </p:spPr>
        </p:pic>
        <p:sp>
          <p:nvSpPr>
            <p:cNvPr id="1281044" name="Text Box 26"/>
            <p:cNvSpPr txBox="1">
              <a:spLocks noChangeArrowheads="1"/>
            </p:cNvSpPr>
            <p:nvPr/>
          </p:nvSpPr>
          <p:spPr bwMode="auto">
            <a:xfrm>
              <a:off x="4422" y="1207"/>
              <a:ext cx="862" cy="376"/>
            </a:xfrm>
            <a:prstGeom prst="rect">
              <a:avLst/>
            </a:prstGeom>
            <a:noFill/>
            <a:ln w="9525" algn="ctr">
              <a:noFill/>
              <a:miter lim="800000"/>
              <a:headEnd/>
              <a:tailEnd/>
            </a:ln>
          </p:spPr>
          <p:txBody>
            <a:bodyPr lIns="86301" tIns="43151" rIns="86301" bIns="43151">
              <a:spAutoFit/>
            </a:bodyPr>
            <a:lstStyle/>
            <a:p>
              <a:pPr defTabSz="863600">
                <a:spcBef>
                  <a:spcPct val="50000"/>
                </a:spcBef>
              </a:pPr>
              <a:r>
                <a:rPr lang="zh-CN" altLang="en-US" sz="3000" b="1">
                  <a:solidFill>
                    <a:srgbClr val="FF0000"/>
                  </a:solidFill>
                  <a:latin typeface="楷体_GB2312"/>
                  <a:ea typeface="楷体_GB2312"/>
                  <a:cs typeface="楷体_GB2312"/>
                </a:rPr>
                <a:t> </a:t>
              </a:r>
              <a:r>
                <a:rPr lang="zh-CN" altLang="en-US" sz="3200" b="1">
                  <a:solidFill>
                    <a:srgbClr val="FF0000"/>
                  </a:solidFill>
                  <a:latin typeface="微软雅黑" pitchFamily="34" charset="-122"/>
                  <a:ea typeface="微软雅黑" pitchFamily="34" charset="-122"/>
                </a:rPr>
                <a:t>标准</a:t>
              </a:r>
            </a:p>
          </p:txBody>
        </p:sp>
      </p:grpSp>
      <p:sp>
        <p:nvSpPr>
          <p:cNvPr id="909339" name="Rectangle 27"/>
          <p:cNvSpPr>
            <a:spLocks noChangeArrowheads="1"/>
          </p:cNvSpPr>
          <p:nvPr/>
        </p:nvSpPr>
        <p:spPr bwMode="auto">
          <a:xfrm>
            <a:off x="1296075" y="5876930"/>
            <a:ext cx="9483620" cy="644525"/>
          </a:xfrm>
          <a:prstGeom prst="rect">
            <a:avLst/>
          </a:prstGeom>
          <a:solidFill>
            <a:srgbClr val="FFFF00"/>
          </a:solidFill>
          <a:ln w="38100">
            <a:solidFill>
              <a:srgbClr val="FFFF00"/>
            </a:solidFill>
            <a:miter lim="800000"/>
            <a:headEnd/>
            <a:tailEnd/>
          </a:ln>
        </p:spPr>
        <p:txBody>
          <a:bodyPr lIns="86278" tIns="43139" rIns="86278" bIns="43139"/>
          <a:lstStyle/>
          <a:p>
            <a:pPr marL="342900" indent="-342900" algn="ctr" eaLnBrk="0" hangingPunct="0">
              <a:lnSpc>
                <a:spcPct val="90000"/>
              </a:lnSpc>
              <a:spcBef>
                <a:spcPct val="20000"/>
              </a:spcBef>
              <a:buFont typeface="Arial" charset="0"/>
              <a:buChar char="•"/>
              <a:defRPr/>
            </a:pPr>
            <a:r>
              <a:rPr lang="zh-CN" altLang="en-US" sz="4800" b="1" dirty="0">
                <a:solidFill>
                  <a:srgbClr val="FF0000"/>
                </a:solidFill>
                <a:latin typeface="微软雅黑" pitchFamily="34" charset="-122"/>
                <a:ea typeface="微软雅黑" pitchFamily="34" charset="-122"/>
              </a:rPr>
              <a:t>说给他听、做给他看、让他做做</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09339"/>
                                        </p:tgtEl>
                                        <p:attrNameLst>
                                          <p:attrName>style.visibility</p:attrName>
                                        </p:attrNameLst>
                                      </p:cBhvr>
                                      <p:to>
                                        <p:strVal val="visible"/>
                                      </p:to>
                                    </p:set>
                                    <p:animEffect transition="in" filter="checkerboard(across)">
                                      <p:cBhvr>
                                        <p:cTn id="17" dur="500"/>
                                        <p:tgtEl>
                                          <p:spTgt spid="909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933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6625" name="Oval 2"/>
          <p:cNvSpPr>
            <a:spLocks noChangeArrowheads="1"/>
          </p:cNvSpPr>
          <p:nvPr/>
        </p:nvSpPr>
        <p:spPr bwMode="auto">
          <a:xfrm>
            <a:off x="2092357" y="1893888"/>
            <a:ext cx="8346129" cy="4302125"/>
          </a:xfrm>
          <a:prstGeom prst="ellipse">
            <a:avLst/>
          </a:prstGeom>
          <a:noFill/>
          <a:ln w="9525">
            <a:solidFill>
              <a:schemeClr val="tx1"/>
            </a:solidFill>
            <a:round/>
            <a:headEnd/>
            <a:tailEnd/>
          </a:ln>
        </p:spPr>
        <p:txBody>
          <a:bodyPr wrap="none" anchor="ctr"/>
          <a:lstStyle/>
          <a:p>
            <a:endParaRPr lang="zh-CN" altLang="en-US" sz="1800">
              <a:solidFill>
                <a:prstClr val="black"/>
              </a:solidFill>
            </a:endParaRPr>
          </a:p>
        </p:txBody>
      </p:sp>
      <p:sp>
        <p:nvSpPr>
          <p:cNvPr id="1306626" name="Oval 3"/>
          <p:cNvSpPr>
            <a:spLocks noChangeArrowheads="1"/>
          </p:cNvSpPr>
          <p:nvPr/>
        </p:nvSpPr>
        <p:spPr bwMode="auto">
          <a:xfrm>
            <a:off x="4371076" y="5300668"/>
            <a:ext cx="3360900" cy="1557337"/>
          </a:xfrm>
          <a:prstGeom prst="ellipse">
            <a:avLst/>
          </a:prstGeom>
          <a:solidFill>
            <a:srgbClr val="660066"/>
          </a:solidFill>
          <a:ln w="12700">
            <a:solidFill>
              <a:schemeClr val="tx1"/>
            </a:solidFill>
            <a:round/>
            <a:headEnd type="none" w="sm" len="sm"/>
            <a:tailEnd type="none" w="sm" len="sm"/>
          </a:ln>
        </p:spPr>
        <p:txBody>
          <a:bodyPr wrap="none" anchor="ctr"/>
          <a:lstStyle/>
          <a:p>
            <a:endParaRPr lang="zh-CN" altLang="en-US" sz="1800">
              <a:solidFill>
                <a:prstClr val="black"/>
              </a:solidFill>
            </a:endParaRPr>
          </a:p>
        </p:txBody>
      </p:sp>
      <p:sp>
        <p:nvSpPr>
          <p:cNvPr id="1306627" name="Oval 4"/>
          <p:cNvSpPr>
            <a:spLocks noChangeArrowheads="1"/>
          </p:cNvSpPr>
          <p:nvPr/>
        </p:nvSpPr>
        <p:spPr bwMode="auto">
          <a:xfrm>
            <a:off x="396023" y="2708280"/>
            <a:ext cx="2981819" cy="2232025"/>
          </a:xfrm>
          <a:prstGeom prst="ellipse">
            <a:avLst/>
          </a:prstGeom>
          <a:solidFill>
            <a:srgbClr val="660066"/>
          </a:solidFill>
          <a:ln w="12700">
            <a:solidFill>
              <a:schemeClr val="tx1"/>
            </a:solidFill>
            <a:round/>
            <a:headEnd type="none" w="sm" len="sm"/>
            <a:tailEnd type="none" w="sm" len="sm"/>
          </a:ln>
        </p:spPr>
        <p:txBody>
          <a:bodyPr wrap="none" anchor="ctr"/>
          <a:lstStyle/>
          <a:p>
            <a:endParaRPr lang="zh-CN" altLang="en-US" sz="1800">
              <a:solidFill>
                <a:prstClr val="black"/>
              </a:solidFill>
            </a:endParaRPr>
          </a:p>
        </p:txBody>
      </p:sp>
      <p:sp>
        <p:nvSpPr>
          <p:cNvPr id="1306628" name="Oval 5"/>
          <p:cNvSpPr>
            <a:spLocks noChangeArrowheads="1"/>
          </p:cNvSpPr>
          <p:nvPr/>
        </p:nvSpPr>
        <p:spPr bwMode="auto">
          <a:xfrm>
            <a:off x="4500260" y="1125538"/>
            <a:ext cx="2979700" cy="1798637"/>
          </a:xfrm>
          <a:prstGeom prst="ellipse">
            <a:avLst/>
          </a:prstGeom>
          <a:solidFill>
            <a:srgbClr val="660066"/>
          </a:solidFill>
          <a:ln w="12700">
            <a:solidFill>
              <a:schemeClr val="tx1"/>
            </a:solidFill>
            <a:round/>
            <a:headEnd type="none" w="sm" len="sm"/>
            <a:tailEnd type="none" w="sm" len="sm"/>
          </a:ln>
        </p:spPr>
        <p:txBody>
          <a:bodyPr wrap="none" anchor="ctr"/>
          <a:lstStyle/>
          <a:p>
            <a:endParaRPr lang="zh-CN" altLang="en-US" sz="1800">
              <a:solidFill>
                <a:prstClr val="black"/>
              </a:solidFill>
            </a:endParaRPr>
          </a:p>
        </p:txBody>
      </p:sp>
      <p:sp>
        <p:nvSpPr>
          <p:cNvPr id="1306629" name="Oval 6"/>
          <p:cNvSpPr>
            <a:spLocks noChangeArrowheads="1"/>
          </p:cNvSpPr>
          <p:nvPr/>
        </p:nvSpPr>
        <p:spPr bwMode="auto">
          <a:xfrm>
            <a:off x="8534613" y="3068642"/>
            <a:ext cx="3166065" cy="1944687"/>
          </a:xfrm>
          <a:prstGeom prst="ellipse">
            <a:avLst/>
          </a:prstGeom>
          <a:solidFill>
            <a:srgbClr val="660066"/>
          </a:solidFill>
          <a:ln w="12700">
            <a:solidFill>
              <a:schemeClr val="tx1"/>
            </a:solidFill>
            <a:round/>
            <a:headEnd type="none" w="sm" len="sm"/>
            <a:tailEnd type="none" w="sm" len="sm"/>
          </a:ln>
        </p:spPr>
        <p:txBody>
          <a:bodyPr wrap="none" anchor="ctr"/>
          <a:lstStyle/>
          <a:p>
            <a:endParaRPr lang="zh-CN" altLang="en-US" sz="1800">
              <a:solidFill>
                <a:prstClr val="black"/>
              </a:solidFill>
            </a:endParaRPr>
          </a:p>
        </p:txBody>
      </p:sp>
      <p:sp>
        <p:nvSpPr>
          <p:cNvPr id="1306630" name="Oval 8"/>
          <p:cNvSpPr>
            <a:spLocks noChangeArrowheads="1"/>
          </p:cNvSpPr>
          <p:nvPr/>
        </p:nvSpPr>
        <p:spPr bwMode="auto">
          <a:xfrm>
            <a:off x="4068237" y="3284539"/>
            <a:ext cx="3816220" cy="1800225"/>
          </a:xfrm>
          <a:prstGeom prst="ellipse">
            <a:avLst/>
          </a:prstGeom>
          <a:solidFill>
            <a:srgbClr val="FF0000"/>
          </a:solidFill>
          <a:ln w="28575">
            <a:solidFill>
              <a:schemeClr val="tx1"/>
            </a:solidFill>
            <a:round/>
            <a:headEnd/>
            <a:tailEnd/>
          </a:ln>
        </p:spPr>
        <p:txBody>
          <a:bodyPr wrap="none" anchor="ctr"/>
          <a:lstStyle/>
          <a:p>
            <a:endParaRPr lang="zh-CN" altLang="en-US" sz="1800">
              <a:solidFill>
                <a:prstClr val="black"/>
              </a:solidFill>
            </a:endParaRPr>
          </a:p>
        </p:txBody>
      </p:sp>
      <p:sp>
        <p:nvSpPr>
          <p:cNvPr id="1306631" name="Text Box 9"/>
          <p:cNvSpPr txBox="1">
            <a:spLocks noChangeArrowheads="1"/>
          </p:cNvSpPr>
          <p:nvPr/>
        </p:nvSpPr>
        <p:spPr bwMode="auto">
          <a:xfrm>
            <a:off x="4371075" y="3716343"/>
            <a:ext cx="3178772" cy="1076325"/>
          </a:xfrm>
          <a:prstGeom prst="rect">
            <a:avLst/>
          </a:prstGeom>
          <a:solidFill>
            <a:srgbClr val="FF0000"/>
          </a:solidFill>
          <a:ln w="9525">
            <a:noFill/>
            <a:miter lim="800000"/>
            <a:headEnd/>
            <a:tailEnd/>
          </a:ln>
        </p:spPr>
        <p:txBody>
          <a:bodyPr lIns="91434" tIns="45718" rIns="91434" bIns="45718">
            <a:spAutoFit/>
          </a:bodyPr>
          <a:lstStyle/>
          <a:p>
            <a:pPr>
              <a:lnSpc>
                <a:spcPct val="95000"/>
              </a:lnSpc>
            </a:pPr>
            <a:r>
              <a:rPr lang="zh-CN" altLang="en-US" sz="2800" b="1">
                <a:solidFill>
                  <a:prstClr val="white"/>
                </a:solidFill>
                <a:latin typeface="微软雅黑" pitchFamily="34" charset="-122"/>
                <a:ea typeface="微软雅黑" pitchFamily="34" charset="-122"/>
              </a:rPr>
              <a:t>分享成功经验</a:t>
            </a:r>
            <a:endParaRPr lang="en-US" altLang="zh-CN" sz="2800" b="1">
              <a:solidFill>
                <a:prstClr val="white"/>
              </a:solidFill>
              <a:latin typeface="微软雅黑" pitchFamily="34" charset="-122"/>
              <a:ea typeface="微软雅黑" pitchFamily="34" charset="-122"/>
            </a:endParaRPr>
          </a:p>
          <a:p>
            <a:pPr>
              <a:lnSpc>
                <a:spcPct val="95000"/>
              </a:lnSpc>
            </a:pPr>
            <a:r>
              <a:rPr lang="en-US" altLang="zh-CN" sz="2000" b="1">
                <a:solidFill>
                  <a:prstClr val="white"/>
                </a:solidFill>
                <a:latin typeface="微软雅黑" pitchFamily="34" charset="-122"/>
                <a:ea typeface="微软雅黑" pitchFamily="34" charset="-122"/>
              </a:rPr>
              <a:t>the best practice   sharing</a:t>
            </a:r>
            <a:endParaRPr lang="zh-CN" altLang="en-US" sz="2000" b="1">
              <a:solidFill>
                <a:prstClr val="white"/>
              </a:solidFill>
              <a:latin typeface="微软雅黑" pitchFamily="34" charset="-122"/>
              <a:ea typeface="微软雅黑" pitchFamily="34" charset="-122"/>
            </a:endParaRPr>
          </a:p>
        </p:txBody>
      </p:sp>
      <p:sp>
        <p:nvSpPr>
          <p:cNvPr id="1306632" name="Text Box 10"/>
          <p:cNvSpPr txBox="1">
            <a:spLocks noChangeArrowheads="1"/>
          </p:cNvSpPr>
          <p:nvPr/>
        </p:nvSpPr>
        <p:spPr bwMode="auto">
          <a:xfrm>
            <a:off x="624742" y="3068638"/>
            <a:ext cx="4208007" cy="1128712"/>
          </a:xfrm>
          <a:prstGeom prst="rect">
            <a:avLst/>
          </a:prstGeom>
          <a:noFill/>
          <a:ln w="12700">
            <a:noFill/>
            <a:miter lim="800000"/>
            <a:headEnd type="none" w="sm" len="sm"/>
            <a:tailEnd type="none" w="sm" len="sm"/>
          </a:ln>
        </p:spPr>
        <p:txBody>
          <a:bodyPr>
            <a:spAutoFit/>
          </a:bodyPr>
          <a:lstStyle/>
          <a:p>
            <a:pPr>
              <a:buFont typeface="Wingdings" pitchFamily="2" charset="2"/>
              <a:buNone/>
            </a:pPr>
            <a:r>
              <a:rPr lang="zh-CN" altLang="en-US" sz="2400" b="1" dirty="0">
                <a:solidFill>
                  <a:prstClr val="white"/>
                </a:solidFill>
                <a:latin typeface="微软雅黑" pitchFamily="34" charset="-122"/>
                <a:ea typeface="微软雅黑" pitchFamily="34" charset="-122"/>
              </a:rPr>
              <a:t>  </a:t>
            </a:r>
            <a:r>
              <a:rPr lang="en-US" altLang="zh-CN" sz="2800" b="1" dirty="0" smtClean="0">
                <a:solidFill>
                  <a:prstClr val="white"/>
                </a:solidFill>
                <a:latin typeface="微软雅黑" pitchFamily="34" charset="-122"/>
                <a:ea typeface="微软雅黑" pitchFamily="34" charset="-122"/>
              </a:rPr>
              <a:t>4.</a:t>
            </a:r>
            <a:r>
              <a:rPr lang="zh-CN" altLang="en-US" sz="2800" b="1" dirty="0" smtClean="0">
                <a:solidFill>
                  <a:prstClr val="white"/>
                </a:solidFill>
                <a:latin typeface="微软雅黑" pitchFamily="34" charset="-122"/>
                <a:ea typeface="微软雅黑" pitchFamily="34" charset="-122"/>
              </a:rPr>
              <a:t>？</a:t>
            </a:r>
            <a:endParaRPr lang="zh-CN" altLang="en-US" sz="2800" b="1" dirty="0">
              <a:solidFill>
                <a:prstClr val="white"/>
              </a:solidFill>
              <a:latin typeface="微软雅黑" pitchFamily="34" charset="-122"/>
              <a:ea typeface="微软雅黑" pitchFamily="34" charset="-122"/>
            </a:endParaRPr>
          </a:p>
          <a:p>
            <a:pPr>
              <a:buFont typeface="Wingdings" pitchFamily="2" charset="2"/>
              <a:buNone/>
            </a:pPr>
            <a:r>
              <a:rPr lang="en-US" altLang="zh-CN" sz="2000" b="1" dirty="0">
                <a:solidFill>
                  <a:prstClr val="white"/>
                </a:solidFill>
                <a:latin typeface="微软雅黑" pitchFamily="34" charset="-122"/>
                <a:ea typeface="微软雅黑" pitchFamily="34" charset="-122"/>
              </a:rPr>
              <a:t>Performance </a:t>
            </a:r>
          </a:p>
          <a:p>
            <a:pPr>
              <a:buFont typeface="Wingdings" pitchFamily="2" charset="2"/>
              <a:buNone/>
            </a:pPr>
            <a:r>
              <a:rPr lang="en-US" altLang="zh-CN" sz="2000" b="1" dirty="0">
                <a:solidFill>
                  <a:prstClr val="white"/>
                </a:solidFill>
                <a:latin typeface="微软雅黑" pitchFamily="34" charset="-122"/>
                <a:ea typeface="微软雅黑" pitchFamily="34" charset="-122"/>
              </a:rPr>
              <a:t>Evaluation</a:t>
            </a:r>
            <a:endParaRPr lang="zh-CN" altLang="en-US" sz="2000" b="1" dirty="0">
              <a:solidFill>
                <a:prstClr val="white"/>
              </a:solidFill>
              <a:latin typeface="微软雅黑" pitchFamily="34" charset="-122"/>
              <a:ea typeface="微软雅黑" pitchFamily="34" charset="-122"/>
            </a:endParaRPr>
          </a:p>
        </p:txBody>
      </p:sp>
      <p:sp>
        <p:nvSpPr>
          <p:cNvPr id="1306633" name="Text Box 11"/>
          <p:cNvSpPr txBox="1">
            <a:spLocks noChangeArrowheads="1"/>
          </p:cNvSpPr>
          <p:nvPr/>
        </p:nvSpPr>
        <p:spPr bwMode="auto">
          <a:xfrm>
            <a:off x="4561678" y="1557338"/>
            <a:ext cx="3098297" cy="884237"/>
          </a:xfrm>
          <a:prstGeom prst="rect">
            <a:avLst/>
          </a:prstGeom>
          <a:noFill/>
          <a:ln w="12700">
            <a:noFill/>
            <a:miter lim="800000"/>
            <a:headEnd type="none" w="sm" len="sm"/>
            <a:tailEnd type="none" w="sm" len="sm"/>
          </a:ln>
        </p:spPr>
        <p:txBody>
          <a:bodyPr>
            <a:spAutoFit/>
          </a:bodyPr>
          <a:lstStyle/>
          <a:p>
            <a:pPr>
              <a:buFont typeface="Wingdings" pitchFamily="2" charset="2"/>
              <a:buNone/>
            </a:pPr>
            <a:r>
              <a:rPr lang="zh-CN" altLang="en-US" sz="2400" b="1" dirty="0">
                <a:solidFill>
                  <a:prstClr val="white"/>
                </a:solidFill>
                <a:latin typeface="微软雅黑" pitchFamily="34" charset="-122"/>
                <a:ea typeface="微软雅黑" pitchFamily="34" charset="-122"/>
              </a:rPr>
              <a:t>   </a:t>
            </a:r>
            <a:r>
              <a:rPr lang="en-US" altLang="zh-CN" sz="2800" b="1" dirty="0" smtClean="0">
                <a:solidFill>
                  <a:prstClr val="white"/>
                </a:solidFill>
                <a:latin typeface="微软雅黑" pitchFamily="34" charset="-122"/>
                <a:ea typeface="微软雅黑" pitchFamily="34" charset="-122"/>
              </a:rPr>
              <a:t>1.</a:t>
            </a:r>
            <a:r>
              <a:rPr lang="zh-CN" altLang="en-US" sz="2800" b="1" dirty="0" smtClean="0">
                <a:solidFill>
                  <a:prstClr val="white"/>
                </a:solidFill>
                <a:latin typeface="微软雅黑" pitchFamily="34" charset="-122"/>
                <a:ea typeface="微软雅黑" pitchFamily="34" charset="-122"/>
              </a:rPr>
              <a:t>？</a:t>
            </a:r>
            <a:endParaRPr lang="zh-CN" altLang="en-US" sz="2800" b="1" dirty="0">
              <a:solidFill>
                <a:prstClr val="white"/>
              </a:solidFill>
              <a:latin typeface="微软雅黑" pitchFamily="34" charset="-122"/>
              <a:ea typeface="微软雅黑" pitchFamily="34" charset="-122"/>
            </a:endParaRPr>
          </a:p>
          <a:p>
            <a:pPr>
              <a:buFont typeface="Wingdings" pitchFamily="2" charset="2"/>
              <a:buNone/>
            </a:pPr>
            <a:r>
              <a:rPr lang="en-US" altLang="zh-CN" sz="2400" b="1" dirty="0">
                <a:solidFill>
                  <a:prstClr val="white"/>
                </a:solidFill>
                <a:latin typeface="微软雅黑" pitchFamily="34" charset="-122"/>
                <a:ea typeface="微软雅黑" pitchFamily="34" charset="-122"/>
              </a:rPr>
              <a:t>   </a:t>
            </a:r>
            <a:r>
              <a:rPr lang="en-US" altLang="zh-CN" sz="2000" b="1" dirty="0">
                <a:solidFill>
                  <a:prstClr val="white"/>
                </a:solidFill>
                <a:latin typeface="微软雅黑" pitchFamily="34" charset="-122"/>
                <a:ea typeface="微软雅黑" pitchFamily="34" charset="-122"/>
              </a:rPr>
              <a:t>Set Objective</a:t>
            </a:r>
            <a:endParaRPr lang="zh-CN" altLang="en-US" sz="2000" b="1" dirty="0">
              <a:solidFill>
                <a:prstClr val="white"/>
              </a:solidFill>
              <a:latin typeface="微软雅黑" pitchFamily="34" charset="-122"/>
              <a:ea typeface="微软雅黑" pitchFamily="34" charset="-122"/>
            </a:endParaRPr>
          </a:p>
        </p:txBody>
      </p:sp>
      <p:sp>
        <p:nvSpPr>
          <p:cNvPr id="1306634" name="Text Box 12"/>
          <p:cNvSpPr txBox="1">
            <a:spLocks noChangeArrowheads="1"/>
          </p:cNvSpPr>
          <p:nvPr/>
        </p:nvSpPr>
        <p:spPr bwMode="auto">
          <a:xfrm>
            <a:off x="8405429" y="3644900"/>
            <a:ext cx="2206053" cy="892552"/>
          </a:xfrm>
          <a:prstGeom prst="rect">
            <a:avLst/>
          </a:prstGeom>
          <a:noFill/>
          <a:ln w="12700">
            <a:noFill/>
            <a:miter lim="800000"/>
            <a:headEnd type="none" w="sm" len="sm"/>
            <a:tailEnd type="none" w="sm" len="sm"/>
          </a:ln>
        </p:spPr>
        <p:txBody>
          <a:bodyPr wrap="none">
            <a:spAutoFit/>
          </a:bodyPr>
          <a:lstStyle/>
          <a:p>
            <a:pPr>
              <a:buFont typeface="Wingdings" pitchFamily="2" charset="2"/>
              <a:buNone/>
            </a:pPr>
            <a:r>
              <a:rPr lang="zh-CN" altLang="en-US" sz="2400" b="1" dirty="0">
                <a:solidFill>
                  <a:prstClr val="white"/>
                </a:solidFill>
                <a:latin typeface="微软雅黑" pitchFamily="34" charset="-122"/>
                <a:ea typeface="微软雅黑" pitchFamily="34" charset="-122"/>
              </a:rPr>
              <a:t>  </a:t>
            </a:r>
            <a:r>
              <a:rPr lang="en-US" altLang="zh-CN" sz="2800" b="1" dirty="0" smtClean="0">
                <a:solidFill>
                  <a:prstClr val="white"/>
                </a:solidFill>
                <a:latin typeface="微软雅黑" pitchFamily="34" charset="-122"/>
                <a:ea typeface="微软雅黑" pitchFamily="34" charset="-122"/>
              </a:rPr>
              <a:t>2.</a:t>
            </a:r>
            <a:r>
              <a:rPr lang="zh-CN" altLang="en-US" sz="2800" b="1" dirty="0" smtClean="0">
                <a:solidFill>
                  <a:prstClr val="white"/>
                </a:solidFill>
                <a:latin typeface="微软雅黑" pitchFamily="34" charset="-122"/>
                <a:ea typeface="微软雅黑" pitchFamily="34" charset="-122"/>
              </a:rPr>
              <a:t>？</a:t>
            </a:r>
            <a:endParaRPr lang="zh-CN" altLang="en-US" sz="2800" b="1" dirty="0">
              <a:solidFill>
                <a:prstClr val="white"/>
              </a:solidFill>
              <a:latin typeface="微软雅黑" pitchFamily="34" charset="-122"/>
              <a:ea typeface="微软雅黑" pitchFamily="34" charset="-122"/>
            </a:endParaRPr>
          </a:p>
          <a:p>
            <a:pPr>
              <a:buFont typeface="Wingdings" pitchFamily="2" charset="2"/>
              <a:buNone/>
            </a:pPr>
            <a:r>
              <a:rPr lang="en-US" altLang="zh-CN" sz="2400" b="1" dirty="0">
                <a:solidFill>
                  <a:prstClr val="white"/>
                </a:solidFill>
                <a:latin typeface="微软雅黑" pitchFamily="34" charset="-122"/>
                <a:ea typeface="微软雅黑" pitchFamily="34" charset="-122"/>
              </a:rPr>
              <a:t>   </a:t>
            </a:r>
            <a:r>
              <a:rPr lang="en-US" altLang="zh-CN" sz="2000" b="1" dirty="0">
                <a:solidFill>
                  <a:prstClr val="white"/>
                </a:solidFill>
                <a:latin typeface="微软雅黑" pitchFamily="34" charset="-122"/>
                <a:ea typeface="微软雅黑" pitchFamily="34" charset="-122"/>
              </a:rPr>
              <a:t>Business Plan</a:t>
            </a:r>
            <a:endParaRPr lang="zh-CN" altLang="en-US" sz="2000" b="1" dirty="0">
              <a:solidFill>
                <a:prstClr val="white"/>
              </a:solidFill>
              <a:latin typeface="微软雅黑" pitchFamily="34" charset="-122"/>
              <a:ea typeface="微软雅黑" pitchFamily="34" charset="-122"/>
            </a:endParaRPr>
          </a:p>
        </p:txBody>
      </p:sp>
      <p:sp>
        <p:nvSpPr>
          <p:cNvPr id="1306635" name="Text Box 13"/>
          <p:cNvSpPr txBox="1">
            <a:spLocks noChangeArrowheads="1"/>
          </p:cNvSpPr>
          <p:nvPr/>
        </p:nvSpPr>
        <p:spPr bwMode="auto">
          <a:xfrm>
            <a:off x="4466379" y="5589593"/>
            <a:ext cx="3163947" cy="884237"/>
          </a:xfrm>
          <a:prstGeom prst="rect">
            <a:avLst/>
          </a:prstGeom>
          <a:noFill/>
          <a:ln w="12700">
            <a:noFill/>
            <a:miter lim="800000"/>
            <a:headEnd type="none" w="sm" len="sm"/>
            <a:tailEnd type="none" w="sm" len="sm"/>
          </a:ln>
        </p:spPr>
        <p:txBody>
          <a:bodyPr>
            <a:spAutoFit/>
          </a:bodyPr>
          <a:lstStyle/>
          <a:p>
            <a:pPr>
              <a:buFont typeface="Wingdings" pitchFamily="2" charset="2"/>
              <a:buNone/>
            </a:pPr>
            <a:r>
              <a:rPr lang="zh-CN" altLang="en-US" sz="2400" b="1" dirty="0">
                <a:solidFill>
                  <a:prstClr val="white"/>
                </a:solidFill>
                <a:latin typeface="微软雅黑" pitchFamily="34" charset="-122"/>
                <a:ea typeface="微软雅黑" pitchFamily="34" charset="-122"/>
              </a:rPr>
              <a:t>    </a:t>
            </a:r>
            <a:r>
              <a:rPr lang="en-US" altLang="zh-CN" sz="2800" b="1" dirty="0" smtClean="0">
                <a:solidFill>
                  <a:prstClr val="white"/>
                </a:solidFill>
                <a:latin typeface="微软雅黑" pitchFamily="34" charset="-122"/>
                <a:ea typeface="微软雅黑" pitchFamily="34" charset="-122"/>
              </a:rPr>
              <a:t>3.</a:t>
            </a:r>
            <a:r>
              <a:rPr lang="zh-CN" altLang="en-US" sz="2800" b="1" dirty="0" smtClean="0">
                <a:solidFill>
                  <a:prstClr val="white"/>
                </a:solidFill>
                <a:latin typeface="微软雅黑" pitchFamily="34" charset="-122"/>
                <a:ea typeface="微软雅黑" pitchFamily="34" charset="-122"/>
              </a:rPr>
              <a:t>？</a:t>
            </a:r>
            <a:endParaRPr lang="en-US" altLang="zh-CN" sz="2400" b="1" dirty="0">
              <a:solidFill>
                <a:prstClr val="white"/>
              </a:solidFill>
              <a:latin typeface="微软雅黑" pitchFamily="34" charset="-122"/>
              <a:ea typeface="微软雅黑" pitchFamily="34" charset="-122"/>
            </a:endParaRPr>
          </a:p>
          <a:p>
            <a:pPr>
              <a:buFont typeface="Wingdings" pitchFamily="2" charset="2"/>
              <a:buNone/>
            </a:pPr>
            <a:r>
              <a:rPr lang="en-US" altLang="zh-CN" sz="2400" b="1" dirty="0">
                <a:solidFill>
                  <a:prstClr val="white"/>
                </a:solidFill>
                <a:latin typeface="微软雅黑" pitchFamily="34" charset="-122"/>
                <a:ea typeface="微软雅黑" pitchFamily="34" charset="-122"/>
              </a:rPr>
              <a:t> </a:t>
            </a:r>
            <a:r>
              <a:rPr lang="en-US" altLang="zh-CN" sz="2000" b="1" dirty="0" err="1">
                <a:solidFill>
                  <a:prstClr val="white"/>
                </a:solidFill>
                <a:latin typeface="微软雅黑" pitchFamily="34" charset="-122"/>
                <a:ea typeface="微软雅黑" pitchFamily="34" charset="-122"/>
              </a:rPr>
              <a:t>ReviewProgress</a:t>
            </a:r>
            <a:endParaRPr lang="zh-CN" altLang="en-US" sz="2000" b="1" dirty="0">
              <a:solidFill>
                <a:prstClr val="white"/>
              </a:solidFill>
              <a:latin typeface="微软雅黑" pitchFamily="34" charset="-122"/>
              <a:ea typeface="微软雅黑" pitchFamily="34" charset="-122"/>
            </a:endParaRPr>
          </a:p>
        </p:txBody>
      </p:sp>
      <p:sp>
        <p:nvSpPr>
          <p:cNvPr id="1306636" name="Line 14"/>
          <p:cNvSpPr>
            <a:spLocks noChangeShapeType="1"/>
          </p:cNvSpPr>
          <p:nvPr/>
        </p:nvSpPr>
        <p:spPr bwMode="auto">
          <a:xfrm>
            <a:off x="5942460" y="2852743"/>
            <a:ext cx="0" cy="441325"/>
          </a:xfrm>
          <a:prstGeom prst="line">
            <a:avLst/>
          </a:prstGeom>
          <a:noFill/>
          <a:ln w="12700">
            <a:solidFill>
              <a:schemeClr val="tx1"/>
            </a:solidFill>
            <a:round/>
            <a:headEnd type="none" w="sm" len="sm"/>
            <a:tailEnd type="none" w="sm" len="sm"/>
          </a:ln>
        </p:spPr>
        <p:txBody>
          <a:bodyPr wrap="none" anchor="ctr"/>
          <a:lstStyle/>
          <a:p>
            <a:pPr algn="ctr" fontAlgn="ctr"/>
            <a:endParaRPr lang="zh-CN" altLang="en-US" sz="3600" b="1">
              <a:solidFill>
                <a:prstClr val="black"/>
              </a:solidFill>
              <a:latin typeface="微软雅黑" pitchFamily="34" charset="-122"/>
            </a:endParaRPr>
          </a:p>
        </p:txBody>
      </p:sp>
      <p:sp>
        <p:nvSpPr>
          <p:cNvPr id="1306637" name="Line 15"/>
          <p:cNvSpPr>
            <a:spLocks noChangeShapeType="1"/>
          </p:cNvSpPr>
          <p:nvPr/>
        </p:nvSpPr>
        <p:spPr bwMode="auto">
          <a:xfrm>
            <a:off x="3348193" y="3933825"/>
            <a:ext cx="745455" cy="0"/>
          </a:xfrm>
          <a:prstGeom prst="line">
            <a:avLst/>
          </a:prstGeom>
          <a:noFill/>
          <a:ln w="12700">
            <a:solidFill>
              <a:schemeClr val="tx1"/>
            </a:solidFill>
            <a:round/>
            <a:headEnd type="none" w="sm" len="sm"/>
            <a:tailEnd type="none" w="sm" len="sm"/>
          </a:ln>
        </p:spPr>
        <p:txBody>
          <a:bodyPr wrap="none" anchor="ctr"/>
          <a:lstStyle/>
          <a:p>
            <a:pPr algn="ctr" fontAlgn="ctr"/>
            <a:endParaRPr lang="zh-CN" altLang="en-US" sz="3600" b="1">
              <a:solidFill>
                <a:prstClr val="black"/>
              </a:solidFill>
              <a:latin typeface="微软雅黑" pitchFamily="34" charset="-122"/>
            </a:endParaRPr>
          </a:p>
        </p:txBody>
      </p:sp>
      <p:sp>
        <p:nvSpPr>
          <p:cNvPr id="1306638" name="Line 16"/>
          <p:cNvSpPr>
            <a:spLocks noChangeShapeType="1"/>
          </p:cNvSpPr>
          <p:nvPr/>
        </p:nvSpPr>
        <p:spPr bwMode="auto">
          <a:xfrm>
            <a:off x="7812451" y="4005263"/>
            <a:ext cx="895816" cy="0"/>
          </a:xfrm>
          <a:prstGeom prst="line">
            <a:avLst/>
          </a:prstGeom>
          <a:noFill/>
          <a:ln w="12700">
            <a:solidFill>
              <a:schemeClr val="tx1"/>
            </a:solidFill>
            <a:round/>
            <a:headEnd type="none" w="sm" len="sm"/>
            <a:tailEnd type="none" w="sm" len="sm"/>
          </a:ln>
        </p:spPr>
        <p:txBody>
          <a:bodyPr wrap="none" anchor="ctr"/>
          <a:lstStyle/>
          <a:p>
            <a:pPr algn="ctr" fontAlgn="ctr"/>
            <a:endParaRPr lang="zh-CN" altLang="en-US" sz="3600" b="1">
              <a:solidFill>
                <a:prstClr val="black"/>
              </a:solidFill>
              <a:latin typeface="微软雅黑" pitchFamily="34" charset="-122"/>
            </a:endParaRPr>
          </a:p>
        </p:txBody>
      </p:sp>
      <p:sp>
        <p:nvSpPr>
          <p:cNvPr id="1306639" name="Line 17"/>
          <p:cNvSpPr>
            <a:spLocks noChangeShapeType="1"/>
          </p:cNvSpPr>
          <p:nvPr/>
        </p:nvSpPr>
        <p:spPr bwMode="auto">
          <a:xfrm flipH="1">
            <a:off x="6012347" y="4941888"/>
            <a:ext cx="0" cy="552450"/>
          </a:xfrm>
          <a:prstGeom prst="line">
            <a:avLst/>
          </a:prstGeom>
          <a:noFill/>
          <a:ln w="12700">
            <a:solidFill>
              <a:schemeClr val="tx1"/>
            </a:solidFill>
            <a:round/>
            <a:headEnd type="none" w="sm" len="sm"/>
            <a:tailEnd type="none" w="sm" len="sm"/>
          </a:ln>
        </p:spPr>
        <p:txBody>
          <a:bodyPr wrap="none" anchor="ctr"/>
          <a:lstStyle/>
          <a:p>
            <a:pPr algn="ctr" fontAlgn="ctr"/>
            <a:endParaRPr lang="zh-CN" altLang="en-US" sz="3600" b="1">
              <a:solidFill>
                <a:prstClr val="black"/>
              </a:solidFill>
              <a:latin typeface="微软雅黑" pitchFamily="34" charset="-122"/>
            </a:endParaRPr>
          </a:p>
        </p:txBody>
      </p:sp>
      <p:sp>
        <p:nvSpPr>
          <p:cNvPr id="1306640" name="Rectangle 3"/>
          <p:cNvSpPr>
            <a:spLocks noChangeArrowheads="1"/>
          </p:cNvSpPr>
          <p:nvPr/>
        </p:nvSpPr>
        <p:spPr bwMode="auto">
          <a:xfrm>
            <a:off x="2170085" y="214290"/>
            <a:ext cx="7202532" cy="641350"/>
          </a:xfrm>
          <a:prstGeom prst="rect">
            <a:avLst/>
          </a:prstGeom>
          <a:noFill/>
          <a:ln w="9525" algn="ctr">
            <a:noFill/>
            <a:miter lim="800000"/>
            <a:headEnd/>
            <a:tailEnd/>
          </a:ln>
        </p:spPr>
        <p:txBody>
          <a:bodyPr/>
          <a:lstStyle/>
          <a:p>
            <a:pPr algn="ctr" eaLnBrk="0" hangingPunct="0"/>
            <a:r>
              <a:rPr lang="zh-CN" altLang="en-US" sz="4000" b="1" dirty="0">
                <a:solidFill>
                  <a:srgbClr val="0000FF"/>
                </a:solidFill>
                <a:latin typeface="Calibri" pitchFamily="34" charset="0"/>
                <a:ea typeface="微软雅黑" pitchFamily="34" charset="-122"/>
              </a:rPr>
              <a:t>惠普的“目标管理法”</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0417" name="Rectangle 2"/>
          <p:cNvSpPr>
            <a:spLocks noGrp="1"/>
          </p:cNvSpPr>
          <p:nvPr>
            <p:ph type="body" idx="4294967295"/>
          </p:nvPr>
        </p:nvSpPr>
        <p:spPr>
          <a:xfrm>
            <a:off x="334608" y="1196976"/>
            <a:ext cx="6533318" cy="5248275"/>
          </a:xfrm>
          <a:prstGeom prst="rect">
            <a:avLst/>
          </a:prstGeom>
          <a:solidFill>
            <a:srgbClr val="66FFFF"/>
          </a:solidFill>
        </p:spPr>
        <p:txBody>
          <a:bodyPr/>
          <a:lstStyle/>
          <a:p>
            <a:pPr eaLnBrk="1" hangingPunct="1">
              <a:lnSpc>
                <a:spcPct val="130000"/>
              </a:lnSpc>
              <a:spcBef>
                <a:spcPct val="25000"/>
              </a:spcBef>
              <a:buFont typeface="Arial" charset="0"/>
              <a:buNone/>
            </a:pPr>
            <a:r>
              <a:rPr lang="zh-CN" altLang="en-US" sz="2900" b="1" dirty="0" smtClean="0">
                <a:latin typeface="楷体_GB2312"/>
              </a:rPr>
              <a:t>    </a:t>
            </a:r>
            <a:r>
              <a:rPr lang="zh-CN" altLang="en-US" b="1" dirty="0" smtClean="0">
                <a:solidFill>
                  <a:srgbClr val="080808"/>
                </a:solidFill>
                <a:latin typeface="微软雅黑" pitchFamily="34" charset="-122"/>
                <a:ea typeface="微软雅黑" pitchFamily="34" charset="-122"/>
              </a:rPr>
              <a:t>宗馥莉 “他们每天都在等着老板指示，然后突然间等不到，我今天干吗呢？我不知道。”她对此问题亦无解。“公司有制度，只不过制度形同虚设，大家习惯了等老板每天晚上传真，然后写</a:t>
            </a:r>
            <a:r>
              <a:rPr lang="en-US" altLang="zh-CN" b="1" dirty="0" smtClean="0">
                <a:solidFill>
                  <a:srgbClr val="080808"/>
                </a:solidFill>
                <a:latin typeface="微软雅黑" pitchFamily="34" charset="-122"/>
                <a:ea typeface="微软雅黑" pitchFamily="34" charset="-122"/>
              </a:rPr>
              <a:t>1</a:t>
            </a:r>
            <a:r>
              <a:rPr lang="zh-CN" altLang="en-US" b="1" dirty="0" smtClean="0">
                <a:solidFill>
                  <a:srgbClr val="080808"/>
                </a:solidFill>
                <a:latin typeface="微软雅黑" pitchFamily="34" charset="-122"/>
                <a:ea typeface="微软雅黑" pitchFamily="34" charset="-122"/>
              </a:rPr>
              <a:t>、</a:t>
            </a:r>
            <a:r>
              <a:rPr lang="en-US" altLang="zh-CN" b="1" dirty="0" smtClean="0">
                <a:solidFill>
                  <a:srgbClr val="080808"/>
                </a:solidFill>
                <a:latin typeface="微软雅黑" pitchFamily="34" charset="-122"/>
                <a:ea typeface="微软雅黑" pitchFamily="34" charset="-122"/>
              </a:rPr>
              <a:t>2</a:t>
            </a:r>
            <a:r>
              <a:rPr lang="zh-CN" altLang="en-US" b="1" dirty="0" smtClean="0">
                <a:solidFill>
                  <a:srgbClr val="080808"/>
                </a:solidFill>
                <a:latin typeface="微软雅黑" pitchFamily="34" charset="-122"/>
                <a:ea typeface="微软雅黑" pitchFamily="34" charset="-122"/>
              </a:rPr>
              <a:t>、</a:t>
            </a:r>
            <a:r>
              <a:rPr lang="en-US" altLang="zh-CN" b="1" dirty="0" smtClean="0">
                <a:solidFill>
                  <a:srgbClr val="080808"/>
                </a:solidFill>
                <a:latin typeface="微软雅黑" pitchFamily="34" charset="-122"/>
                <a:ea typeface="微软雅黑" pitchFamily="34" charset="-122"/>
              </a:rPr>
              <a:t>3</a:t>
            </a:r>
            <a:r>
              <a:rPr lang="zh-CN" altLang="en-US" b="1" dirty="0" smtClean="0">
                <a:solidFill>
                  <a:srgbClr val="080808"/>
                </a:solidFill>
                <a:latin typeface="微软雅黑" pitchFamily="34" charset="-122"/>
                <a:ea typeface="微软雅黑" pitchFamily="34" charset="-122"/>
              </a:rPr>
              <a:t>、</a:t>
            </a:r>
            <a:r>
              <a:rPr lang="en-US" altLang="zh-CN" b="1" dirty="0" smtClean="0">
                <a:solidFill>
                  <a:srgbClr val="080808"/>
                </a:solidFill>
                <a:latin typeface="微软雅黑" pitchFamily="34" charset="-122"/>
                <a:ea typeface="微软雅黑" pitchFamily="34" charset="-122"/>
              </a:rPr>
              <a:t>4</a:t>
            </a:r>
            <a:r>
              <a:rPr lang="zh-CN" altLang="en-US" b="1" dirty="0" smtClean="0">
                <a:solidFill>
                  <a:srgbClr val="080808"/>
                </a:solidFill>
                <a:latin typeface="微软雅黑" pitchFamily="34" charset="-122"/>
                <a:ea typeface="微软雅黑" pitchFamily="34" charset="-122"/>
              </a:rPr>
              <a:t>、</a:t>
            </a:r>
            <a:r>
              <a:rPr lang="en-US" altLang="zh-CN" b="1" dirty="0" smtClean="0">
                <a:solidFill>
                  <a:srgbClr val="080808"/>
                </a:solidFill>
                <a:latin typeface="微软雅黑" pitchFamily="34" charset="-122"/>
                <a:ea typeface="微软雅黑" pitchFamily="34" charset="-122"/>
              </a:rPr>
              <a:t>5</a:t>
            </a:r>
            <a:r>
              <a:rPr lang="zh-CN" altLang="en-US" b="1" dirty="0" smtClean="0">
                <a:solidFill>
                  <a:srgbClr val="080808"/>
                </a:solidFill>
                <a:latin typeface="微软雅黑" pitchFamily="34" charset="-122"/>
                <a:ea typeface="微软雅黑" pitchFamily="34" charset="-122"/>
              </a:rPr>
              <a:t>、</a:t>
            </a:r>
            <a:r>
              <a:rPr lang="en-US" altLang="zh-CN" b="1" dirty="0" smtClean="0">
                <a:solidFill>
                  <a:srgbClr val="080808"/>
                </a:solidFill>
                <a:latin typeface="微软雅黑" pitchFamily="34" charset="-122"/>
                <a:ea typeface="微软雅黑" pitchFamily="34" charset="-122"/>
              </a:rPr>
              <a:t>6</a:t>
            </a:r>
            <a:r>
              <a:rPr lang="zh-CN" altLang="en-US" b="1" dirty="0" smtClean="0">
                <a:solidFill>
                  <a:srgbClr val="080808"/>
                </a:solidFill>
                <a:latin typeface="微软雅黑" pitchFamily="34" charset="-122"/>
                <a:ea typeface="微软雅黑" pitchFamily="34" charset="-122"/>
              </a:rPr>
              <a:t>、</a:t>
            </a:r>
            <a:r>
              <a:rPr lang="en-US" altLang="zh-CN" b="1" dirty="0" smtClean="0">
                <a:solidFill>
                  <a:srgbClr val="080808"/>
                </a:solidFill>
                <a:latin typeface="微软雅黑" pitchFamily="34" charset="-122"/>
                <a:ea typeface="微软雅黑" pitchFamily="34" charset="-122"/>
              </a:rPr>
              <a:t>7</a:t>
            </a:r>
            <a:r>
              <a:rPr lang="zh-CN" altLang="en-US" b="1" dirty="0" smtClean="0">
                <a:solidFill>
                  <a:srgbClr val="080808"/>
                </a:solidFill>
                <a:latin typeface="微软雅黑" pitchFamily="34" charset="-122"/>
                <a:ea typeface="微软雅黑" pitchFamily="34" charset="-122"/>
              </a:rPr>
              <a:t>，然后谁干嘛、该干嘛。”</a:t>
            </a:r>
            <a:r>
              <a:rPr lang="zh-CN" altLang="en-US" b="1" dirty="0" smtClean="0">
                <a:solidFill>
                  <a:srgbClr val="080808"/>
                </a:solidFill>
                <a:latin typeface="楷体_GB2312"/>
              </a:rPr>
              <a:t> </a:t>
            </a:r>
            <a:endParaRPr lang="zh-CN" altLang="en-US" sz="2800" b="1" dirty="0" smtClean="0">
              <a:solidFill>
                <a:srgbClr val="080808"/>
              </a:solidFill>
              <a:latin typeface="楷体_GB2312"/>
            </a:endParaRPr>
          </a:p>
        </p:txBody>
      </p:sp>
      <p:pic>
        <p:nvPicPr>
          <p:cNvPr id="1340418" name="Picture 3" descr="20130130135728_bi8gadly"/>
          <p:cNvPicPr>
            <a:picLocks noChangeAspect="1" noChangeArrowheads="1"/>
          </p:cNvPicPr>
          <p:nvPr/>
        </p:nvPicPr>
        <p:blipFill>
          <a:blip r:embed="rId2" cstate="print"/>
          <a:srcRect/>
          <a:stretch>
            <a:fillRect/>
          </a:stretch>
        </p:blipFill>
        <p:spPr bwMode="auto">
          <a:xfrm>
            <a:off x="7348659" y="1268418"/>
            <a:ext cx="4659092" cy="5184775"/>
          </a:xfrm>
          <a:prstGeom prst="rect">
            <a:avLst/>
          </a:prstGeom>
          <a:noFill/>
          <a:ln w="9525">
            <a:noFill/>
            <a:miter lim="800000"/>
            <a:headEnd/>
            <a:tailEnd/>
          </a:ln>
        </p:spPr>
      </p:pic>
      <p:sp>
        <p:nvSpPr>
          <p:cNvPr id="4" name="Text Box 3"/>
          <p:cNvSpPr txBox="1">
            <a:spLocks noChangeArrowheads="1"/>
          </p:cNvSpPr>
          <p:nvPr/>
        </p:nvSpPr>
        <p:spPr bwMode="auto">
          <a:xfrm>
            <a:off x="2813027" y="214290"/>
            <a:ext cx="5773039" cy="830997"/>
          </a:xfrm>
          <a:prstGeom prst="rect">
            <a:avLst/>
          </a:prstGeom>
          <a:noFill/>
          <a:ln w="12700" cap="sq" algn="ctr">
            <a:noFill/>
            <a:miter lim="800000"/>
            <a:headEnd/>
            <a:tailEnd/>
          </a:ln>
          <a:effectLst/>
        </p:spPr>
        <p:txBody>
          <a:bodyPr>
            <a:spAutoFit/>
          </a:bodyPr>
          <a:lstStyle/>
          <a:p>
            <a:pPr eaLnBrk="0" hangingPunct="0">
              <a:defRPr/>
            </a:pPr>
            <a:r>
              <a:rPr kumimoji="1" lang="zh-CN" altLang="en-US" sz="4800" b="1" dirty="0" smtClean="0">
                <a:solidFill>
                  <a:srgbClr val="0000FF"/>
                </a:solidFill>
                <a:effectLst>
                  <a:outerShdw blurRad="38100" dist="38100" dir="2700000" algn="tl">
                    <a:srgbClr val="C0C0C0"/>
                  </a:outerShdw>
                </a:effectLst>
                <a:latin typeface="微软雅黑" pitchFamily="34" charset="-122"/>
                <a:ea typeface="微软雅黑" pitchFamily="34" charset="-122"/>
              </a:rPr>
              <a:t>现实的</a:t>
            </a:r>
            <a:r>
              <a:rPr kumimoji="1" lang="zh-CN" altLang="en-US" sz="4800" b="1" dirty="0">
                <a:solidFill>
                  <a:srgbClr val="0000FF"/>
                </a:solidFill>
                <a:effectLst>
                  <a:outerShdw blurRad="38100" dist="38100" dir="2700000" algn="tl">
                    <a:srgbClr val="C0C0C0"/>
                  </a:outerShdw>
                </a:effectLst>
                <a:latin typeface="微软雅黑" pitchFamily="34" charset="-122"/>
                <a:ea typeface="微软雅黑" pitchFamily="34" charset="-122"/>
              </a:rPr>
              <a:t>反思</a:t>
            </a: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06653" name="Group 29"/>
          <p:cNvGraphicFramePr>
            <a:graphicFrameLocks noGrp="1"/>
          </p:cNvGraphicFramePr>
          <p:nvPr/>
        </p:nvGraphicFramePr>
        <p:xfrm>
          <a:off x="609600" y="1412776"/>
          <a:ext cx="10877550" cy="4916171"/>
        </p:xfrm>
        <a:graphic>
          <a:graphicData uri="http://schemas.openxmlformats.org/drawingml/2006/table">
            <a:tbl>
              <a:tblPr/>
              <a:tblGrid>
                <a:gridCol w="3625850"/>
                <a:gridCol w="3625850"/>
                <a:gridCol w="3625850"/>
              </a:tblGrid>
              <a:tr h="461744">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TW" altLang="en-US" sz="3200" b="1" i="0" u="none" strike="noStrike" cap="none" normalizeH="0" baseline="0" dirty="0" smtClean="0">
                          <a:ln>
                            <a:noFill/>
                          </a:ln>
                          <a:solidFill>
                            <a:schemeClr val="tx1"/>
                          </a:solidFill>
                          <a:effectLst/>
                          <a:latin typeface="Calibri" pitchFamily="34" charset="0"/>
                          <a:ea typeface="微软雅黑" pitchFamily="34" charset="-122"/>
                        </a:rPr>
                        <a:t>不良的</a:t>
                      </a:r>
                      <a:r>
                        <a:rPr kumimoji="0" lang="zh-CN" altLang="en-US" sz="3200" b="1" i="0" u="none" strike="noStrike" cap="none" normalizeH="0" baseline="0" dirty="0" smtClean="0">
                          <a:ln>
                            <a:noFill/>
                          </a:ln>
                          <a:solidFill>
                            <a:schemeClr val="tx1"/>
                          </a:solidFill>
                          <a:effectLst/>
                          <a:latin typeface="Calibri" pitchFamily="34" charset="0"/>
                          <a:ea typeface="微软雅黑" pitchFamily="34" charset="-122"/>
                        </a:rPr>
                        <a:t>执行力</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TW" altLang="en-US" sz="3200" b="1" i="0" u="none" strike="noStrike" cap="none" normalizeH="0" baseline="0" dirty="0" smtClean="0">
                          <a:ln>
                            <a:noFill/>
                          </a:ln>
                          <a:solidFill>
                            <a:schemeClr val="tx1"/>
                          </a:solidFill>
                          <a:effectLst/>
                          <a:latin typeface="Calibri" pitchFamily="34" charset="0"/>
                          <a:ea typeface="微软雅黑" pitchFamily="34" charset="-122"/>
                        </a:rPr>
                        <a:t>原因分析</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zh-TW" altLang="en-US" sz="3200" b="1" i="0" u="none" strike="noStrike" cap="none" normalizeH="0" baseline="0" dirty="0" smtClean="0">
                          <a:ln>
                            <a:noFill/>
                          </a:ln>
                          <a:solidFill>
                            <a:schemeClr val="tx1"/>
                          </a:solidFill>
                          <a:effectLst/>
                          <a:latin typeface="Calibri" pitchFamily="34" charset="0"/>
                          <a:ea typeface="微软雅黑" pitchFamily="34" charset="-122"/>
                        </a:rPr>
                        <a:t>如何改善？</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10810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smtClean="0">
                        <a:ln>
                          <a:noFill/>
                        </a:ln>
                        <a:solidFill>
                          <a:schemeClr val="tx1"/>
                        </a:solidFill>
                        <a:effectLst/>
                        <a:latin typeface="Calibri" pitchFamily="34"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smtClean="0">
                        <a:ln>
                          <a:noFill/>
                        </a:ln>
                        <a:solidFill>
                          <a:schemeClr val="tx1"/>
                        </a:solidFill>
                        <a:effectLst/>
                        <a:latin typeface="Calibri" pitchFamily="34"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dirty="0" smtClean="0">
                        <a:ln>
                          <a:noFill/>
                        </a:ln>
                        <a:solidFill>
                          <a:schemeClr val="tx1"/>
                        </a:solidFill>
                        <a:effectLst/>
                        <a:latin typeface="Calibri" pitchFamily="34"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10953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smtClean="0">
                        <a:ln>
                          <a:noFill/>
                        </a:ln>
                        <a:solidFill>
                          <a:schemeClr val="tx1"/>
                        </a:solidFill>
                        <a:effectLst/>
                        <a:latin typeface="Calibri" pitchFamily="34"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smtClean="0">
                        <a:ln>
                          <a:noFill/>
                        </a:ln>
                        <a:solidFill>
                          <a:schemeClr val="tx1"/>
                        </a:solidFill>
                        <a:effectLst/>
                        <a:latin typeface="Calibri" pitchFamily="34"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dirty="0" smtClean="0">
                        <a:ln>
                          <a:noFill/>
                        </a:ln>
                        <a:solidFill>
                          <a:schemeClr val="tx1"/>
                        </a:solidFill>
                        <a:effectLst/>
                        <a:latin typeface="Calibri" pitchFamily="34"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107950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smtClean="0">
                        <a:ln>
                          <a:noFill/>
                        </a:ln>
                        <a:solidFill>
                          <a:schemeClr val="tx1"/>
                        </a:solidFill>
                        <a:effectLst/>
                        <a:latin typeface="Calibri" pitchFamily="34"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smtClean="0">
                        <a:ln>
                          <a:noFill/>
                        </a:ln>
                        <a:solidFill>
                          <a:schemeClr val="tx1"/>
                        </a:solidFill>
                        <a:effectLst/>
                        <a:latin typeface="Calibri" pitchFamily="34"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smtClean="0">
                        <a:ln>
                          <a:noFill/>
                        </a:ln>
                        <a:solidFill>
                          <a:schemeClr val="tx1"/>
                        </a:solidFill>
                        <a:effectLst/>
                        <a:latin typeface="Calibri" pitchFamily="34"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10810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smtClean="0">
                        <a:ln>
                          <a:noFill/>
                        </a:ln>
                        <a:solidFill>
                          <a:schemeClr val="tx1"/>
                        </a:solidFill>
                        <a:effectLst/>
                        <a:latin typeface="Calibri" pitchFamily="34" charset="0"/>
                        <a:ea typeface="宋体"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smtClean="0">
                        <a:ln>
                          <a:noFill/>
                        </a:ln>
                        <a:solidFill>
                          <a:schemeClr val="tx1"/>
                        </a:solidFill>
                        <a:effectLst/>
                        <a:latin typeface="Calibri" pitchFamily="34"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zh-CN" altLang="en-US" sz="2800" b="0" i="0" u="none" strike="noStrike" cap="none" normalizeH="0" baseline="0" dirty="0" smtClean="0">
                        <a:ln>
                          <a:noFill/>
                        </a:ln>
                        <a:solidFill>
                          <a:schemeClr val="tx1"/>
                        </a:solidFill>
                        <a:effectLst/>
                        <a:latin typeface="Calibri" pitchFamily="34"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
        <p:nvSpPr>
          <p:cNvPr id="60443" name="Rectangle 28"/>
          <p:cNvSpPr>
            <a:spLocks noChangeArrowheads="1"/>
          </p:cNvSpPr>
          <p:nvPr/>
        </p:nvSpPr>
        <p:spPr bwMode="auto">
          <a:xfrm>
            <a:off x="979488" y="260350"/>
            <a:ext cx="11218862" cy="641350"/>
          </a:xfrm>
          <a:prstGeom prst="rect">
            <a:avLst/>
          </a:prstGeom>
          <a:noFill/>
          <a:ln w="9525" algn="ctr">
            <a:noFill/>
            <a:miter lim="800000"/>
            <a:headEnd/>
            <a:tailEnd/>
          </a:ln>
        </p:spPr>
        <p:txBody>
          <a:bodyPr/>
          <a:lstStyle/>
          <a:p>
            <a:pPr algn="ctr" eaLnBrk="0" hangingPunct="0"/>
            <a:r>
              <a:rPr lang="zh-CN" altLang="en-US" sz="4400" b="1" dirty="0">
                <a:solidFill>
                  <a:schemeClr val="hlink"/>
                </a:solidFill>
                <a:latin typeface="Calibri" pitchFamily="34" charset="0"/>
                <a:ea typeface="微软雅黑" pitchFamily="34" charset="-122"/>
                <a:cs typeface="Arial" charset="0"/>
              </a:rPr>
              <a:t>小组研讨</a:t>
            </a:r>
            <a:r>
              <a:rPr lang="zh-TW" altLang="en-US" sz="4400" b="1" dirty="0" smtClean="0">
                <a:solidFill>
                  <a:schemeClr val="hlink"/>
                </a:solidFill>
                <a:latin typeface="Calibri" pitchFamily="34" charset="0"/>
                <a:ea typeface="微软雅黑" pitchFamily="34" charset="-122"/>
                <a:cs typeface="Arial" charset="0"/>
              </a:rPr>
              <a:t>：</a:t>
            </a:r>
            <a:r>
              <a:rPr lang="zh-CN" altLang="en-US" sz="4400" b="1" dirty="0" smtClean="0">
                <a:solidFill>
                  <a:schemeClr val="hlink"/>
                </a:solidFill>
                <a:latin typeface="Calibri" pitchFamily="34" charset="0"/>
                <a:ea typeface="微软雅黑" pitchFamily="34" charset="-122"/>
                <a:cs typeface="Arial" charset="0"/>
              </a:rPr>
              <a:t>执行</a:t>
            </a:r>
            <a:r>
              <a:rPr lang="zh-CN" altLang="en-US" sz="4400" b="1" dirty="0">
                <a:solidFill>
                  <a:schemeClr val="hlink"/>
                </a:solidFill>
                <a:latin typeface="Calibri" pitchFamily="34" charset="0"/>
                <a:ea typeface="微软雅黑" pitchFamily="34" charset="-122"/>
                <a:cs typeface="Arial" charset="0"/>
              </a:rPr>
              <a:t>力</a:t>
            </a:r>
            <a:r>
              <a:rPr lang="zh-TW" altLang="en-US" sz="4400" b="1" dirty="0">
                <a:solidFill>
                  <a:schemeClr val="hlink"/>
                </a:solidFill>
                <a:latin typeface="Calibri" pitchFamily="34" charset="0"/>
                <a:ea typeface="微软雅黑" pitchFamily="34" charset="-122"/>
                <a:cs typeface="Arial" charset="0"/>
              </a:rPr>
              <a:t>不佳之原因</a:t>
            </a:r>
            <a:r>
              <a:rPr lang="zh-CN" altLang="en-US" sz="4400" b="1" dirty="0">
                <a:solidFill>
                  <a:schemeClr val="hlink"/>
                </a:solidFill>
                <a:latin typeface="Calibri" pitchFamily="34" charset="0"/>
                <a:ea typeface="微软雅黑" pitchFamily="34" charset="-122"/>
                <a:cs typeface="Arial" charset="0"/>
              </a:rPr>
              <a:t>与对策</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27050" y="1341438"/>
            <a:ext cx="11336338" cy="4824412"/>
            <a:chOff x="249" y="709"/>
            <a:chExt cx="5321" cy="3306"/>
          </a:xfrm>
        </p:grpSpPr>
        <p:sp>
          <p:nvSpPr>
            <p:cNvPr id="1327107" name="Oval 3"/>
            <p:cNvSpPr>
              <a:spLocks noChangeArrowheads="1"/>
            </p:cNvSpPr>
            <p:nvPr/>
          </p:nvSpPr>
          <p:spPr bwMode="auto">
            <a:xfrm>
              <a:off x="657" y="1117"/>
              <a:ext cx="4478" cy="2629"/>
            </a:xfrm>
            <a:prstGeom prst="ellipse">
              <a:avLst/>
            </a:prstGeom>
            <a:noFill/>
            <a:ln w="57150">
              <a:solidFill>
                <a:srgbClr val="FF6600"/>
              </a:solidFill>
              <a:round/>
              <a:headEnd/>
              <a:tailEnd/>
            </a:ln>
            <a:effectLst>
              <a:outerShdw dist="107763" dir="2700000" algn="ctr" rotWithShape="0">
                <a:schemeClr val="bg2"/>
              </a:outerShdw>
            </a:effectLst>
          </p:spPr>
          <p:txBody>
            <a:bodyPr wrap="none" anchor="ctr"/>
            <a:lstStyle/>
            <a:p>
              <a:pPr>
                <a:defRPr/>
              </a:pPr>
              <a:endParaRPr lang="zh-CN" altLang="en-US"/>
            </a:p>
          </p:txBody>
        </p:sp>
        <p:sp>
          <p:nvSpPr>
            <p:cNvPr id="80900" name="Rectangle 4"/>
            <p:cNvSpPr>
              <a:spLocks noChangeArrowheads="1"/>
            </p:cNvSpPr>
            <p:nvPr/>
          </p:nvSpPr>
          <p:spPr bwMode="auto">
            <a:xfrm>
              <a:off x="2154" y="709"/>
              <a:ext cx="1420" cy="771"/>
            </a:xfrm>
            <a:prstGeom prst="rect">
              <a:avLst/>
            </a:prstGeom>
            <a:gradFill rotWithShape="0">
              <a:gsLst>
                <a:gs pos="0">
                  <a:srgbClr val="66FFFF"/>
                </a:gs>
                <a:gs pos="50000">
                  <a:srgbClr val="66FFFF"/>
                </a:gs>
                <a:gs pos="100000">
                  <a:srgbClr val="66FFFF"/>
                </a:gs>
              </a:gsLst>
              <a:lin ang="2700000" scaled="1"/>
            </a:gradFill>
            <a:ln w="9525">
              <a:miter lim="800000"/>
              <a:headEnd/>
              <a:tailEnd/>
            </a:ln>
            <a:scene3d>
              <a:camera prst="legacyPerspectiveBottom"/>
              <a:lightRig rig="legacyFlat3" dir="b"/>
            </a:scene3d>
            <a:sp3d extrusionH="887400" prstMaterial="legacyMatte">
              <a:bevelT w="13500" h="13500" prst="angle"/>
              <a:bevelB w="13500" h="13500" prst="angle"/>
              <a:extrusionClr>
                <a:srgbClr val="66FFFF"/>
              </a:extrusionClr>
            </a:sp3d>
          </p:spPr>
          <p:txBody>
            <a:bodyPr wrap="none" anchor="ctr">
              <a:flatTx/>
            </a:bodyPr>
            <a:lstStyle/>
            <a:p>
              <a:pPr algn="ctr"/>
              <a:r>
                <a:rPr lang="zh-CN" altLang="en-US" sz="4000" b="1" dirty="0">
                  <a:solidFill>
                    <a:srgbClr val="010713"/>
                  </a:solidFill>
                  <a:latin typeface="Times New Roman" pitchFamily="18" charset="0"/>
                  <a:ea typeface="微软雅黑" pitchFamily="34" charset="-122"/>
                </a:rPr>
                <a:t>结果定义</a:t>
              </a:r>
            </a:p>
          </p:txBody>
        </p:sp>
        <p:grpSp>
          <p:nvGrpSpPr>
            <p:cNvPr id="3" name="Group 5"/>
            <p:cNvGrpSpPr>
              <a:grpSpLocks/>
            </p:cNvGrpSpPr>
            <p:nvPr/>
          </p:nvGrpSpPr>
          <p:grpSpPr bwMode="auto">
            <a:xfrm>
              <a:off x="4150" y="1389"/>
              <a:ext cx="1420" cy="1406"/>
              <a:chOff x="3936" y="1455"/>
              <a:chExt cx="1248" cy="1233"/>
            </a:xfrm>
          </p:grpSpPr>
          <p:sp>
            <p:nvSpPr>
              <p:cNvPr id="80916" name="AutoShape 6"/>
              <p:cNvSpPr>
                <a:spLocks noChangeArrowheads="1"/>
              </p:cNvSpPr>
              <p:nvPr/>
            </p:nvSpPr>
            <p:spPr bwMode="auto">
              <a:xfrm rot="2460274">
                <a:off x="4113" y="1455"/>
                <a:ext cx="237" cy="207"/>
              </a:xfrm>
              <a:prstGeom prst="rightArrow">
                <a:avLst>
                  <a:gd name="adj1" fmla="val 0"/>
                  <a:gd name="adj2" fmla="val 98649"/>
                </a:avLst>
              </a:prstGeom>
              <a:solidFill>
                <a:srgbClr val="FF0000"/>
              </a:solidFill>
              <a:ln w="9525">
                <a:noFill/>
                <a:miter lim="800000"/>
                <a:headEnd/>
                <a:tailEnd/>
              </a:ln>
            </p:spPr>
            <p:txBody>
              <a:bodyPr wrap="none" anchor="ctr"/>
              <a:lstStyle/>
              <a:p>
                <a:endParaRPr lang="zh-CN" altLang="en-US"/>
              </a:p>
            </p:txBody>
          </p:sp>
          <p:sp>
            <p:nvSpPr>
              <p:cNvPr id="80917" name="Rectangle 7"/>
              <p:cNvSpPr>
                <a:spLocks noChangeArrowheads="1"/>
              </p:cNvSpPr>
              <p:nvPr/>
            </p:nvSpPr>
            <p:spPr bwMode="auto">
              <a:xfrm>
                <a:off x="3936" y="2064"/>
                <a:ext cx="1248" cy="624"/>
              </a:xfrm>
              <a:prstGeom prst="rect">
                <a:avLst/>
              </a:prstGeom>
              <a:gradFill rotWithShape="0">
                <a:gsLst>
                  <a:gs pos="0">
                    <a:srgbClr val="66FFFF"/>
                  </a:gs>
                  <a:gs pos="50000">
                    <a:srgbClr val="66FFFF"/>
                  </a:gs>
                  <a:gs pos="100000">
                    <a:srgbClr val="66FFFF"/>
                  </a:gs>
                </a:gsLst>
                <a:lin ang="2700000" scaled="1"/>
              </a:gradFill>
              <a:ln w="9525">
                <a:miter lim="800000"/>
                <a:headEnd/>
                <a:tailEnd/>
              </a:ln>
              <a:scene3d>
                <a:camera prst="legacyPerspectiveBottom"/>
                <a:lightRig rig="legacyFlat3" dir="b"/>
              </a:scene3d>
              <a:sp3d extrusionH="887400" prstMaterial="legacyMatte">
                <a:bevelT w="13500" h="13500" prst="angle"/>
                <a:bevelB w="13500" h="13500" prst="angle"/>
                <a:extrusionClr>
                  <a:srgbClr val="66FFFF"/>
                </a:extrusionClr>
              </a:sp3d>
            </p:spPr>
            <p:txBody>
              <a:bodyPr wrap="none" anchor="ctr">
                <a:flatTx/>
              </a:bodyPr>
              <a:lstStyle/>
              <a:p>
                <a:pPr algn="ctr">
                  <a:buFont typeface="Arial" charset="0"/>
                  <a:buNone/>
                </a:pPr>
                <a:r>
                  <a:rPr lang="zh-CN" altLang="en-US" sz="4000" b="1" dirty="0">
                    <a:solidFill>
                      <a:srgbClr val="010713"/>
                    </a:solidFill>
                    <a:latin typeface="Times New Roman" pitchFamily="18" charset="0"/>
                    <a:ea typeface="微软雅黑" pitchFamily="34" charset="-122"/>
                  </a:rPr>
                  <a:t>责任承诺</a:t>
                </a:r>
              </a:p>
            </p:txBody>
          </p:sp>
        </p:grpSp>
        <p:grpSp>
          <p:nvGrpSpPr>
            <p:cNvPr id="4" name="Group 8"/>
            <p:cNvGrpSpPr>
              <a:grpSpLocks/>
            </p:cNvGrpSpPr>
            <p:nvPr/>
          </p:nvGrpSpPr>
          <p:grpSpPr bwMode="auto">
            <a:xfrm>
              <a:off x="2245" y="3203"/>
              <a:ext cx="2400" cy="812"/>
              <a:chOff x="2208" y="3168"/>
              <a:chExt cx="2109" cy="672"/>
            </a:xfrm>
          </p:grpSpPr>
          <p:sp>
            <p:nvSpPr>
              <p:cNvPr id="80914" name="Rectangle 9"/>
              <p:cNvSpPr>
                <a:spLocks noChangeArrowheads="1"/>
              </p:cNvSpPr>
              <p:nvPr/>
            </p:nvSpPr>
            <p:spPr bwMode="auto">
              <a:xfrm>
                <a:off x="2208" y="3264"/>
                <a:ext cx="1248" cy="576"/>
              </a:xfrm>
              <a:prstGeom prst="rect">
                <a:avLst/>
              </a:prstGeom>
              <a:gradFill rotWithShape="0">
                <a:gsLst>
                  <a:gs pos="0">
                    <a:srgbClr val="66FFFF"/>
                  </a:gs>
                  <a:gs pos="50000">
                    <a:srgbClr val="66FFFF"/>
                  </a:gs>
                  <a:gs pos="100000">
                    <a:srgbClr val="66FFFF"/>
                  </a:gs>
                </a:gsLst>
                <a:lin ang="2700000" scaled="1"/>
              </a:gradFill>
              <a:ln w="9525">
                <a:miter lim="800000"/>
                <a:headEnd/>
                <a:tailEnd/>
              </a:ln>
              <a:scene3d>
                <a:camera prst="legacyPerspectiveBottom"/>
                <a:lightRig rig="legacyFlat3" dir="b"/>
              </a:scene3d>
              <a:sp3d extrusionH="887400" prstMaterial="legacyMatte">
                <a:bevelT w="13500" h="13500" prst="angle"/>
                <a:bevelB w="13500" h="13500" prst="angle"/>
                <a:extrusionClr>
                  <a:srgbClr val="66FFFF"/>
                </a:extrusionClr>
              </a:sp3d>
            </p:spPr>
            <p:txBody>
              <a:bodyPr wrap="none" anchor="ctr">
                <a:flatTx/>
              </a:bodyPr>
              <a:lstStyle/>
              <a:p>
                <a:pPr algn="ctr"/>
                <a:r>
                  <a:rPr lang="zh-CN" altLang="en-US" sz="4000" b="1" dirty="0">
                    <a:solidFill>
                      <a:srgbClr val="010713"/>
                    </a:solidFill>
                    <a:latin typeface="Times New Roman" pitchFamily="18" charset="0"/>
                    <a:ea typeface="微软雅黑" pitchFamily="34" charset="-122"/>
                  </a:rPr>
                  <a:t>结果跟踪</a:t>
                </a:r>
              </a:p>
            </p:txBody>
          </p:sp>
          <p:sp>
            <p:nvSpPr>
              <p:cNvPr id="80915" name="AutoShape 10"/>
              <p:cNvSpPr>
                <a:spLocks noChangeArrowheads="1"/>
              </p:cNvSpPr>
              <p:nvPr/>
            </p:nvSpPr>
            <p:spPr bwMode="auto">
              <a:xfrm rot="8495853">
                <a:off x="4080" y="3168"/>
                <a:ext cx="237" cy="207"/>
              </a:xfrm>
              <a:prstGeom prst="rightArrow">
                <a:avLst>
                  <a:gd name="adj1" fmla="val 0"/>
                  <a:gd name="adj2" fmla="val 98649"/>
                </a:avLst>
              </a:prstGeom>
              <a:solidFill>
                <a:srgbClr val="FF0000"/>
              </a:solidFill>
              <a:ln w="9525">
                <a:noFill/>
                <a:miter lim="800000"/>
                <a:headEnd/>
                <a:tailEnd/>
              </a:ln>
            </p:spPr>
            <p:txBody>
              <a:bodyPr wrap="none" anchor="ctr"/>
              <a:lstStyle/>
              <a:p>
                <a:endParaRPr lang="zh-CN" altLang="en-US"/>
              </a:p>
            </p:txBody>
          </p:sp>
        </p:grpSp>
        <p:grpSp>
          <p:nvGrpSpPr>
            <p:cNvPr id="5" name="Group 11"/>
            <p:cNvGrpSpPr>
              <a:grpSpLocks/>
            </p:cNvGrpSpPr>
            <p:nvPr/>
          </p:nvGrpSpPr>
          <p:grpSpPr bwMode="auto">
            <a:xfrm>
              <a:off x="249" y="1389"/>
              <a:ext cx="1420" cy="2064"/>
              <a:chOff x="480" y="1488"/>
              <a:chExt cx="1248" cy="1854"/>
            </a:xfrm>
          </p:grpSpPr>
          <p:sp>
            <p:nvSpPr>
              <p:cNvPr id="80911" name="Rectangle 12"/>
              <p:cNvSpPr>
                <a:spLocks noChangeArrowheads="1"/>
              </p:cNvSpPr>
              <p:nvPr/>
            </p:nvSpPr>
            <p:spPr bwMode="auto">
              <a:xfrm>
                <a:off x="480" y="2064"/>
                <a:ext cx="1248" cy="624"/>
              </a:xfrm>
              <a:prstGeom prst="rect">
                <a:avLst/>
              </a:prstGeom>
              <a:gradFill rotWithShape="0">
                <a:gsLst>
                  <a:gs pos="0">
                    <a:srgbClr val="66FFFF"/>
                  </a:gs>
                  <a:gs pos="50000">
                    <a:srgbClr val="66FFFF"/>
                  </a:gs>
                  <a:gs pos="100000">
                    <a:srgbClr val="66FFFF"/>
                  </a:gs>
                </a:gsLst>
                <a:lin ang="2700000" scaled="1"/>
              </a:gradFill>
              <a:ln w="9525">
                <a:miter lim="800000"/>
                <a:headEnd/>
                <a:tailEnd/>
              </a:ln>
              <a:scene3d>
                <a:camera prst="legacyPerspectiveBottom"/>
                <a:lightRig rig="legacyFlat3" dir="b"/>
              </a:scene3d>
              <a:sp3d extrusionH="887400" prstMaterial="legacyMatte">
                <a:bevelT w="13500" h="13500" prst="angle"/>
                <a:bevelB w="13500" h="13500" prst="angle"/>
                <a:extrusionClr>
                  <a:srgbClr val="66FFFF"/>
                </a:extrusionClr>
              </a:sp3d>
            </p:spPr>
            <p:txBody>
              <a:bodyPr wrap="none" anchor="ctr">
                <a:flatTx/>
              </a:bodyPr>
              <a:lstStyle/>
              <a:p>
                <a:pPr algn="ctr">
                  <a:buFont typeface="Arial" charset="0"/>
                  <a:buNone/>
                </a:pPr>
                <a:r>
                  <a:rPr lang="zh-CN" altLang="en-US" sz="4000" b="1" dirty="0">
                    <a:solidFill>
                      <a:srgbClr val="010713"/>
                    </a:solidFill>
                    <a:latin typeface="Times New Roman" pitchFamily="18" charset="0"/>
                    <a:ea typeface="微软雅黑" pitchFamily="34" charset="-122"/>
                  </a:rPr>
                  <a:t>及时奖励</a:t>
                </a:r>
              </a:p>
            </p:txBody>
          </p:sp>
          <p:sp>
            <p:nvSpPr>
              <p:cNvPr id="80912" name="AutoShape 13"/>
              <p:cNvSpPr>
                <a:spLocks noChangeArrowheads="1"/>
              </p:cNvSpPr>
              <p:nvPr/>
            </p:nvSpPr>
            <p:spPr bwMode="auto">
              <a:xfrm rot="-8838424">
                <a:off x="1233" y="3135"/>
                <a:ext cx="237" cy="207"/>
              </a:xfrm>
              <a:prstGeom prst="rightArrow">
                <a:avLst>
                  <a:gd name="adj1" fmla="val 0"/>
                  <a:gd name="adj2" fmla="val 98649"/>
                </a:avLst>
              </a:prstGeom>
              <a:solidFill>
                <a:srgbClr val="FF0000"/>
              </a:solidFill>
              <a:ln w="9525">
                <a:noFill/>
                <a:miter lim="800000"/>
                <a:headEnd/>
                <a:tailEnd/>
              </a:ln>
            </p:spPr>
            <p:txBody>
              <a:bodyPr wrap="none" anchor="ctr"/>
              <a:lstStyle/>
              <a:p>
                <a:endParaRPr lang="zh-CN" altLang="en-US"/>
              </a:p>
            </p:txBody>
          </p:sp>
          <p:sp>
            <p:nvSpPr>
              <p:cNvPr id="80913" name="AutoShape 14"/>
              <p:cNvSpPr>
                <a:spLocks noChangeArrowheads="1"/>
              </p:cNvSpPr>
              <p:nvPr/>
            </p:nvSpPr>
            <p:spPr bwMode="auto">
              <a:xfrm rot="-1706388">
                <a:off x="1296" y="1488"/>
                <a:ext cx="237" cy="207"/>
              </a:xfrm>
              <a:prstGeom prst="rightArrow">
                <a:avLst>
                  <a:gd name="adj1" fmla="val 0"/>
                  <a:gd name="adj2" fmla="val 98649"/>
                </a:avLst>
              </a:prstGeom>
              <a:solidFill>
                <a:srgbClr val="FF0000"/>
              </a:solidFill>
              <a:ln w="9525">
                <a:noFill/>
                <a:miter lim="800000"/>
                <a:headEnd/>
                <a:tailEnd/>
              </a:ln>
            </p:spPr>
            <p:txBody>
              <a:bodyPr wrap="none" anchor="ctr"/>
              <a:lstStyle/>
              <a:p>
                <a:endParaRPr lang="zh-CN" altLang="en-US"/>
              </a:p>
            </p:txBody>
          </p:sp>
        </p:grpSp>
        <p:grpSp>
          <p:nvGrpSpPr>
            <p:cNvPr id="6" name="Group 15"/>
            <p:cNvGrpSpPr>
              <a:grpSpLocks/>
            </p:cNvGrpSpPr>
            <p:nvPr/>
          </p:nvGrpSpPr>
          <p:grpSpPr bwMode="auto">
            <a:xfrm>
              <a:off x="2109" y="1933"/>
              <a:ext cx="1522" cy="941"/>
              <a:chOff x="2109" y="1933"/>
              <a:chExt cx="1522" cy="941"/>
            </a:xfrm>
          </p:grpSpPr>
          <p:sp>
            <p:nvSpPr>
              <p:cNvPr id="80909" name="Oval 16"/>
              <p:cNvSpPr>
                <a:spLocks noChangeArrowheads="1"/>
              </p:cNvSpPr>
              <p:nvPr/>
            </p:nvSpPr>
            <p:spPr bwMode="auto">
              <a:xfrm>
                <a:off x="2109" y="1933"/>
                <a:ext cx="1510" cy="941"/>
              </a:xfrm>
              <a:prstGeom prst="ellipse">
                <a:avLst/>
              </a:prstGeom>
              <a:gradFill rotWithShape="0">
                <a:gsLst>
                  <a:gs pos="0">
                    <a:srgbClr val="0000FF"/>
                  </a:gs>
                  <a:gs pos="50000">
                    <a:srgbClr val="66FFFF"/>
                  </a:gs>
                  <a:gs pos="100000">
                    <a:srgbClr val="0000FF"/>
                  </a:gs>
                </a:gsLst>
                <a:lin ang="2700000" scaled="1"/>
              </a:gradFill>
              <a:ln w="9525">
                <a:noFill/>
                <a:round/>
                <a:headEnd/>
                <a:tailEnd/>
              </a:ln>
            </p:spPr>
            <p:txBody>
              <a:bodyPr wrap="none" anchor="ctr"/>
              <a:lstStyle/>
              <a:p>
                <a:endParaRPr lang="zh-CN" altLang="en-US"/>
              </a:p>
            </p:txBody>
          </p:sp>
          <p:sp>
            <p:nvSpPr>
              <p:cNvPr id="80910" name="Rectangle 17"/>
              <p:cNvSpPr>
                <a:spLocks noChangeArrowheads="1"/>
              </p:cNvSpPr>
              <p:nvPr/>
            </p:nvSpPr>
            <p:spPr bwMode="auto">
              <a:xfrm>
                <a:off x="2121" y="1991"/>
                <a:ext cx="1510" cy="823"/>
              </a:xfrm>
              <a:prstGeom prst="rect">
                <a:avLst/>
              </a:prstGeom>
              <a:noFill/>
              <a:ln w="28575">
                <a:noFill/>
                <a:miter lim="800000"/>
                <a:headEnd/>
                <a:tailEnd/>
              </a:ln>
            </p:spPr>
            <p:txBody>
              <a:bodyPr>
                <a:spAutoFit/>
              </a:bodyPr>
              <a:lstStyle/>
              <a:p>
                <a:pPr algn="ctr" eaLnBrk="0" hangingPunct="0"/>
                <a:r>
                  <a:rPr kumimoji="1" lang="zh-CN" altLang="en-US" sz="3600" b="1" dirty="0">
                    <a:solidFill>
                      <a:srgbClr val="FF0000"/>
                    </a:solidFill>
                    <a:ea typeface="微软雅黑" pitchFamily="34" charset="-122"/>
                  </a:rPr>
                  <a:t>制度</a:t>
                </a:r>
              </a:p>
              <a:p>
                <a:pPr algn="ctr" eaLnBrk="0" hangingPunct="0"/>
                <a:r>
                  <a:rPr kumimoji="1" lang="zh-CN" altLang="en-US" sz="3600" b="1" dirty="0">
                    <a:solidFill>
                      <a:srgbClr val="FF0000"/>
                    </a:solidFill>
                    <a:ea typeface="微软雅黑" pitchFamily="34" charset="-122"/>
                  </a:rPr>
                  <a:t>执行力</a:t>
                </a:r>
              </a:p>
            </p:txBody>
          </p:sp>
        </p:grpSp>
        <p:sp>
          <p:nvSpPr>
            <p:cNvPr id="80905" name="Line 18"/>
            <p:cNvSpPr>
              <a:spLocks noChangeShapeType="1"/>
            </p:cNvSpPr>
            <p:nvPr/>
          </p:nvSpPr>
          <p:spPr bwMode="gray">
            <a:xfrm>
              <a:off x="1655" y="2386"/>
              <a:ext cx="454" cy="0"/>
            </a:xfrm>
            <a:prstGeom prst="line">
              <a:avLst/>
            </a:prstGeom>
            <a:noFill/>
            <a:ln w="38100">
              <a:solidFill>
                <a:schemeClr val="tx2"/>
              </a:solidFill>
              <a:round/>
              <a:headEnd/>
              <a:tailEnd/>
            </a:ln>
            <a:effectLst>
              <a:outerShdw algn="ctr" rotWithShape="0">
                <a:schemeClr val="bg2">
                  <a:alpha val="50000"/>
                </a:schemeClr>
              </a:outerShdw>
            </a:effectLst>
          </p:spPr>
          <p:txBody>
            <a:bodyPr>
              <a:spAutoFit/>
            </a:bodyPr>
            <a:lstStyle/>
            <a:p>
              <a:pPr>
                <a:defRPr/>
              </a:pPr>
              <a:endParaRPr lang="zh-CN" altLang="en-US"/>
            </a:p>
          </p:txBody>
        </p:sp>
        <p:sp>
          <p:nvSpPr>
            <p:cNvPr id="80906" name="Line 19"/>
            <p:cNvSpPr>
              <a:spLocks noChangeShapeType="1"/>
            </p:cNvSpPr>
            <p:nvPr/>
          </p:nvSpPr>
          <p:spPr bwMode="gray">
            <a:xfrm>
              <a:off x="3606" y="2386"/>
              <a:ext cx="544" cy="0"/>
            </a:xfrm>
            <a:prstGeom prst="line">
              <a:avLst/>
            </a:prstGeom>
            <a:noFill/>
            <a:ln w="38100">
              <a:solidFill>
                <a:schemeClr val="tx2"/>
              </a:solidFill>
              <a:round/>
              <a:headEnd/>
              <a:tailEnd/>
            </a:ln>
            <a:effectLst>
              <a:outerShdw algn="ctr" rotWithShape="0">
                <a:schemeClr val="bg2">
                  <a:alpha val="50000"/>
                </a:schemeClr>
              </a:outerShdw>
            </a:effectLst>
          </p:spPr>
          <p:txBody>
            <a:bodyPr>
              <a:spAutoFit/>
            </a:bodyPr>
            <a:lstStyle/>
            <a:p>
              <a:pPr>
                <a:defRPr/>
              </a:pPr>
              <a:endParaRPr lang="zh-CN" altLang="en-US"/>
            </a:p>
          </p:txBody>
        </p:sp>
        <p:sp>
          <p:nvSpPr>
            <p:cNvPr id="80907" name="Line 20"/>
            <p:cNvSpPr>
              <a:spLocks noChangeShapeType="1"/>
            </p:cNvSpPr>
            <p:nvPr/>
          </p:nvSpPr>
          <p:spPr bwMode="gray">
            <a:xfrm flipV="1">
              <a:off x="2835" y="1569"/>
              <a:ext cx="0" cy="362"/>
            </a:xfrm>
            <a:prstGeom prst="line">
              <a:avLst/>
            </a:prstGeom>
            <a:noFill/>
            <a:ln w="38100">
              <a:solidFill>
                <a:schemeClr val="tx2"/>
              </a:solidFill>
              <a:round/>
              <a:headEnd/>
              <a:tailEnd/>
            </a:ln>
            <a:effectLst>
              <a:outerShdw algn="ctr" rotWithShape="0">
                <a:schemeClr val="bg2">
                  <a:alpha val="50000"/>
                </a:schemeClr>
              </a:outerShdw>
            </a:effectLst>
          </p:spPr>
          <p:txBody>
            <a:bodyPr>
              <a:spAutoFit/>
            </a:bodyPr>
            <a:lstStyle/>
            <a:p>
              <a:pPr>
                <a:defRPr/>
              </a:pPr>
              <a:endParaRPr lang="zh-CN" altLang="en-US"/>
            </a:p>
          </p:txBody>
        </p:sp>
        <p:sp>
          <p:nvSpPr>
            <p:cNvPr id="80908" name="Line 21"/>
            <p:cNvSpPr>
              <a:spLocks noChangeShapeType="1"/>
            </p:cNvSpPr>
            <p:nvPr/>
          </p:nvSpPr>
          <p:spPr bwMode="gray">
            <a:xfrm>
              <a:off x="2835" y="2886"/>
              <a:ext cx="0" cy="408"/>
            </a:xfrm>
            <a:prstGeom prst="line">
              <a:avLst/>
            </a:prstGeom>
            <a:noFill/>
            <a:ln w="38100">
              <a:solidFill>
                <a:schemeClr val="tx2"/>
              </a:solidFill>
              <a:round/>
              <a:headEnd/>
              <a:tailEnd/>
            </a:ln>
            <a:effectLst>
              <a:outerShdw algn="ctr" rotWithShape="0">
                <a:schemeClr val="bg2">
                  <a:alpha val="50000"/>
                </a:schemeClr>
              </a:outerShdw>
            </a:effectLst>
          </p:spPr>
          <p:txBody>
            <a:bodyPr>
              <a:spAutoFit/>
            </a:bodyPr>
            <a:lstStyle/>
            <a:p>
              <a:pPr>
                <a:defRPr/>
              </a:pPr>
              <a:endParaRPr lang="zh-CN" altLang="en-US"/>
            </a:p>
          </p:txBody>
        </p:sp>
      </p:grpSp>
      <p:sp>
        <p:nvSpPr>
          <p:cNvPr id="80898" name="Rectangle 22"/>
          <p:cNvSpPr>
            <a:spLocks noChangeArrowheads="1"/>
          </p:cNvSpPr>
          <p:nvPr/>
        </p:nvSpPr>
        <p:spPr bwMode="auto">
          <a:xfrm>
            <a:off x="1562100" y="188913"/>
            <a:ext cx="8550275" cy="908050"/>
          </a:xfrm>
          <a:prstGeom prst="rect">
            <a:avLst/>
          </a:prstGeom>
          <a:noFill/>
          <a:ln w="9525" algn="ctr">
            <a:noFill/>
            <a:miter lim="800000"/>
            <a:headEnd/>
            <a:tailEnd/>
          </a:ln>
        </p:spPr>
        <p:txBody>
          <a:bodyPr/>
          <a:lstStyle/>
          <a:p>
            <a:pPr algn="ctr" eaLnBrk="0" hangingPunct="0"/>
            <a:r>
              <a:rPr lang="zh-CN" altLang="en-US" sz="4400" b="1">
                <a:solidFill>
                  <a:schemeClr val="hlink"/>
                </a:solidFill>
                <a:latin typeface="Calibri" pitchFamily="34" charset="0"/>
                <a:ea typeface="微软雅黑" pitchFamily="34" charset="-122"/>
                <a:cs typeface="Arial" charset="0"/>
              </a:rPr>
              <a:t>直奔结果制度执行力</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8850" name="Rectangle 2"/>
          <p:cNvSpPr>
            <a:spLocks noChangeArrowheads="1"/>
          </p:cNvSpPr>
          <p:nvPr/>
        </p:nvSpPr>
        <p:spPr bwMode="gray">
          <a:xfrm>
            <a:off x="0" y="1341438"/>
            <a:ext cx="7156450" cy="3959225"/>
          </a:xfrm>
          <a:prstGeom prst="rect">
            <a:avLst/>
          </a:prstGeom>
          <a:solidFill>
            <a:srgbClr val="CCFFFF"/>
          </a:solidFill>
          <a:ln w="9525" algn="ctr">
            <a:noFill/>
            <a:miter lim="800000"/>
            <a:headEnd/>
            <a:tailEnd/>
          </a:ln>
          <a:effectLst>
            <a:outerShdw sy="50000" rotWithShape="0">
              <a:schemeClr val="bg2">
                <a:alpha val="50000"/>
              </a:schemeClr>
            </a:outerShdw>
          </a:effectLst>
        </p:spPr>
        <p:txBody>
          <a:bodyPr wrap="none" anchor="ctr">
            <a:spAutoFit/>
          </a:bodyPr>
          <a:lstStyle/>
          <a:p>
            <a:pPr>
              <a:defRPr/>
            </a:pPr>
            <a:endParaRPr lang="zh-CN" altLang="en-US"/>
          </a:p>
        </p:txBody>
      </p:sp>
      <p:sp>
        <p:nvSpPr>
          <p:cNvPr id="1358851" name="内容占位符 2"/>
          <p:cNvSpPr>
            <a:spLocks noGrp="1"/>
          </p:cNvSpPr>
          <p:nvPr>
            <p:ph idx="4294967295"/>
          </p:nvPr>
        </p:nvSpPr>
        <p:spPr bwMode="auto">
          <a:xfrm>
            <a:off x="431800" y="1341438"/>
            <a:ext cx="6459538" cy="4608512"/>
          </a:xfrm>
          <a:prstGeom prst="rect">
            <a:avLst/>
          </a:prstGeom>
          <a:solidFill>
            <a:srgbClr val="FFFF00"/>
          </a:solidFill>
          <a:ln>
            <a:solidFill>
              <a:srgbClr val="000000"/>
            </a:solidFill>
            <a:miter lim="800000"/>
            <a:headEnd/>
            <a:tailEnd/>
          </a:ln>
        </p:spPr>
        <p:txBody>
          <a:bodyPr lIns="92075" tIns="46038" rIns="92075" bIns="46038"/>
          <a:lstStyle/>
          <a:p>
            <a:pPr>
              <a:lnSpc>
                <a:spcPct val="130000"/>
              </a:lnSpc>
            </a:pPr>
            <a:r>
              <a:rPr lang="zh-CN" altLang="en-US" sz="4000" b="1" smtClean="0">
                <a:latin typeface="华文楷体"/>
                <a:ea typeface="华文楷体"/>
                <a:cs typeface="华文楷体"/>
              </a:rPr>
              <a:t> </a:t>
            </a:r>
            <a:r>
              <a:rPr lang="zh-CN" altLang="en-US" sz="4000" b="1" smtClean="0">
                <a:solidFill>
                  <a:srgbClr val="080808"/>
                </a:solidFill>
                <a:latin typeface="微软雅黑" pitchFamily="34" charset="-122"/>
                <a:ea typeface="微软雅黑" pitchFamily="34" charset="-122"/>
              </a:rPr>
              <a:t>如果你要向我提问题，请先给我可以选择的方案！</a:t>
            </a:r>
          </a:p>
          <a:p>
            <a:pPr>
              <a:lnSpc>
                <a:spcPct val="130000"/>
              </a:lnSpc>
            </a:pPr>
            <a:r>
              <a:rPr lang="zh-CN" altLang="en-US" sz="4000" b="1" smtClean="0">
                <a:solidFill>
                  <a:srgbClr val="080808"/>
                </a:solidFill>
                <a:latin typeface="微软雅黑" pitchFamily="34" charset="-122"/>
                <a:ea typeface="微软雅黑" pitchFamily="34" charset="-122"/>
              </a:rPr>
              <a:t> 永远让上级做选择题，而不是填空题！</a:t>
            </a:r>
          </a:p>
          <a:p>
            <a:pPr>
              <a:lnSpc>
                <a:spcPct val="130000"/>
              </a:lnSpc>
            </a:pPr>
            <a:r>
              <a:rPr lang="zh-CN" altLang="en-US" sz="4000" b="1" smtClean="0">
                <a:solidFill>
                  <a:srgbClr val="080808"/>
                </a:solidFill>
                <a:latin typeface="微软雅黑" pitchFamily="34" charset="-122"/>
                <a:ea typeface="微软雅黑" pitchFamily="34" charset="-122"/>
              </a:rPr>
              <a:t> 请示工作给方案！</a:t>
            </a:r>
          </a:p>
        </p:txBody>
      </p:sp>
      <p:pic>
        <p:nvPicPr>
          <p:cNvPr id="112643" name="Picture 2" descr="http://image1.chinanews.com.cn/07p/PhotoN/070504/070504007ta_3.jpg"/>
          <p:cNvPicPr>
            <a:picLocks noChangeAspect="1" noChangeArrowheads="1"/>
          </p:cNvPicPr>
          <p:nvPr/>
        </p:nvPicPr>
        <p:blipFill>
          <a:blip r:embed="rId2" cstate="print"/>
          <a:srcRect/>
          <a:stretch>
            <a:fillRect/>
          </a:stretch>
        </p:blipFill>
        <p:spPr bwMode="auto">
          <a:xfrm>
            <a:off x="7445375" y="1268413"/>
            <a:ext cx="4752975" cy="4762500"/>
          </a:xfrm>
          <a:prstGeom prst="rect">
            <a:avLst/>
          </a:prstGeom>
          <a:noFill/>
          <a:ln w="9525">
            <a:noFill/>
            <a:miter lim="800000"/>
            <a:headEnd/>
            <a:tailEnd/>
          </a:ln>
        </p:spPr>
      </p:pic>
      <p:sp>
        <p:nvSpPr>
          <p:cNvPr id="112644" name="Rectangle 5"/>
          <p:cNvSpPr>
            <a:spLocks noChangeArrowheads="1"/>
          </p:cNvSpPr>
          <p:nvPr/>
        </p:nvSpPr>
        <p:spPr bwMode="auto">
          <a:xfrm>
            <a:off x="2859088" y="188913"/>
            <a:ext cx="5572125" cy="641350"/>
          </a:xfrm>
          <a:prstGeom prst="rect">
            <a:avLst/>
          </a:prstGeom>
          <a:noFill/>
          <a:ln w="9525" algn="ctr">
            <a:noFill/>
            <a:miter lim="800000"/>
            <a:headEnd/>
            <a:tailEnd/>
          </a:ln>
        </p:spPr>
        <p:txBody>
          <a:bodyPr/>
          <a:lstStyle/>
          <a:p>
            <a:pPr algn="ctr" eaLnBrk="0" hangingPunct="0"/>
            <a:r>
              <a:rPr lang="zh-CN" altLang="en-US" sz="4400" b="1" dirty="0">
                <a:solidFill>
                  <a:schemeClr val="hlink"/>
                </a:solidFill>
                <a:latin typeface="Calibri" pitchFamily="34" charset="0"/>
                <a:ea typeface="微软雅黑" pitchFamily="34" charset="-122"/>
                <a:cs typeface="Arial" charset="0"/>
              </a:rPr>
              <a:t>李嘉诚如</a:t>
            </a:r>
            <a:r>
              <a:rPr lang="zh-CN" altLang="en-US" sz="4400" b="1" dirty="0" smtClean="0">
                <a:solidFill>
                  <a:schemeClr val="hlink"/>
                </a:solidFill>
                <a:latin typeface="Calibri" pitchFamily="34" charset="0"/>
                <a:ea typeface="微软雅黑" pitchFamily="34" charset="-122"/>
                <a:cs typeface="Arial" charset="0"/>
              </a:rPr>
              <a:t>何沟通</a:t>
            </a:r>
            <a:endParaRPr lang="zh-CN" altLang="en-US" sz="4400" b="1" dirty="0">
              <a:solidFill>
                <a:schemeClr val="hlink"/>
              </a:solidFill>
              <a:latin typeface="Calibri" pitchFamily="34" charset="0"/>
              <a:ea typeface="微软雅黑" pitchFamily="34" charset="-122"/>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58850"/>
                                        </p:tgtEl>
                                        <p:attrNameLst>
                                          <p:attrName>style.visibility</p:attrName>
                                        </p:attrNameLst>
                                      </p:cBhvr>
                                      <p:to>
                                        <p:strVal val="visible"/>
                                      </p:to>
                                    </p:set>
                                    <p:animEffect transition="in" filter="box(in)">
                                      <p:cBhvr>
                                        <p:cTn id="7" dur="500"/>
                                        <p:tgtEl>
                                          <p:spTgt spid="1358850"/>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1358851"/>
                                        </p:tgtEl>
                                        <p:attrNameLst>
                                          <p:attrName>style.visibility</p:attrName>
                                        </p:attrNameLst>
                                      </p:cBhvr>
                                      <p:to>
                                        <p:strVal val="visible"/>
                                      </p:to>
                                    </p:set>
                                    <p:animEffect transition="in" filter="box(in)">
                                      <p:cBhvr>
                                        <p:cTn id="11" dur="500"/>
                                        <p:tgtEl>
                                          <p:spTgt spid="1358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8850" grpId="0" animBg="1"/>
      <p:bldP spid="1358851"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4210" name="AutoShape 2"/>
          <p:cNvSpPr>
            <a:spLocks noChangeArrowheads="1"/>
          </p:cNvSpPr>
          <p:nvPr/>
        </p:nvSpPr>
        <p:spPr bwMode="gray">
          <a:xfrm>
            <a:off x="7732713" y="3068638"/>
            <a:ext cx="669925" cy="576262"/>
          </a:xfrm>
          <a:prstGeom prst="rightArrow">
            <a:avLst>
              <a:gd name="adj1" fmla="val 45981"/>
              <a:gd name="adj2" fmla="val 53821"/>
            </a:avLst>
          </a:prstGeom>
          <a:solidFill>
            <a:schemeClr val="tx2"/>
          </a:solidFill>
          <a:ln w="12700" algn="ctr">
            <a:noFill/>
            <a:miter lim="800000"/>
            <a:headEnd/>
            <a:tailEnd/>
          </a:ln>
        </p:spPr>
        <p:txBody>
          <a:bodyPr wrap="none" anchor="ctr"/>
          <a:lstStyle/>
          <a:p>
            <a:endParaRPr lang="zh-CN" altLang="en-US"/>
          </a:p>
        </p:txBody>
      </p:sp>
      <p:sp>
        <p:nvSpPr>
          <p:cNvPr id="1374211" name="AutoShape 3"/>
          <p:cNvSpPr>
            <a:spLocks noChangeArrowheads="1"/>
          </p:cNvSpPr>
          <p:nvPr/>
        </p:nvSpPr>
        <p:spPr bwMode="gray">
          <a:xfrm>
            <a:off x="3697288" y="3068638"/>
            <a:ext cx="619125" cy="576262"/>
          </a:xfrm>
          <a:prstGeom prst="rightArrow">
            <a:avLst>
              <a:gd name="adj1" fmla="val 45981"/>
              <a:gd name="adj2" fmla="val 49740"/>
            </a:avLst>
          </a:prstGeom>
          <a:solidFill>
            <a:schemeClr val="tx2"/>
          </a:solidFill>
          <a:ln w="12700" algn="ctr">
            <a:solidFill>
              <a:schemeClr val="tx2"/>
            </a:solidFill>
            <a:miter lim="800000"/>
            <a:headEnd/>
            <a:tailEnd/>
          </a:ln>
        </p:spPr>
        <p:txBody>
          <a:bodyPr wrap="none" anchor="ctr"/>
          <a:lstStyle/>
          <a:p>
            <a:pPr algn="ctr"/>
            <a:endParaRPr lang="zh-CN" altLang="en-US" sz="1600">
              <a:solidFill>
                <a:schemeClr val="tx2"/>
              </a:solidFill>
              <a:latin typeface="Times New Roman" pitchFamily="18" charset="0"/>
              <a:ea typeface="楷体_GB2312"/>
              <a:cs typeface="楷体_GB2312"/>
            </a:endParaRPr>
          </a:p>
        </p:txBody>
      </p:sp>
      <p:grpSp>
        <p:nvGrpSpPr>
          <p:cNvPr id="2" name="Group 4"/>
          <p:cNvGrpSpPr>
            <a:grpSpLocks/>
          </p:cNvGrpSpPr>
          <p:nvPr/>
        </p:nvGrpSpPr>
        <p:grpSpPr bwMode="auto">
          <a:xfrm>
            <a:off x="0" y="1341438"/>
            <a:ext cx="3663950" cy="3816350"/>
            <a:chOff x="419" y="1475"/>
            <a:chExt cx="1412" cy="1886"/>
          </a:xfrm>
        </p:grpSpPr>
        <p:sp>
          <p:nvSpPr>
            <p:cNvPr id="134158" name="AutoShape 5"/>
            <p:cNvSpPr>
              <a:spLocks noChangeArrowheads="1"/>
            </p:cNvSpPr>
            <p:nvPr/>
          </p:nvSpPr>
          <p:spPr bwMode="gray">
            <a:xfrm>
              <a:off x="419" y="1475"/>
              <a:ext cx="1412" cy="1886"/>
            </a:xfrm>
            <a:prstGeom prst="roundRect">
              <a:avLst>
                <a:gd name="adj" fmla="val 16667"/>
              </a:avLst>
            </a:prstGeom>
            <a:solidFill>
              <a:srgbClr val="66FFFF"/>
            </a:solidFill>
            <a:ln w="12700" algn="ctr">
              <a:noFill/>
              <a:round/>
              <a:headEnd/>
              <a:tailEnd/>
            </a:ln>
          </p:spPr>
          <p:txBody>
            <a:bodyPr wrap="none" anchor="ctr"/>
            <a:lstStyle/>
            <a:p>
              <a:endParaRPr lang="zh-CN" altLang="en-US"/>
            </a:p>
          </p:txBody>
        </p:sp>
        <p:sp>
          <p:nvSpPr>
            <p:cNvPr id="134159" name="AutoShape 6"/>
            <p:cNvSpPr>
              <a:spLocks noChangeArrowheads="1"/>
            </p:cNvSpPr>
            <p:nvPr/>
          </p:nvSpPr>
          <p:spPr bwMode="gray">
            <a:xfrm>
              <a:off x="496" y="1782"/>
              <a:ext cx="1258" cy="1506"/>
            </a:xfrm>
            <a:prstGeom prst="roundRect">
              <a:avLst>
                <a:gd name="adj" fmla="val 16667"/>
              </a:avLst>
            </a:prstGeom>
            <a:solidFill>
              <a:srgbClr val="FFFF00"/>
            </a:solidFill>
            <a:ln w="12700" algn="ctr">
              <a:noFill/>
              <a:round/>
              <a:headEnd/>
              <a:tailEnd/>
            </a:ln>
          </p:spPr>
          <p:txBody>
            <a:bodyPr wrap="none" anchor="ctr"/>
            <a:lstStyle/>
            <a:p>
              <a:r>
                <a:rPr lang="zh-CN" altLang="en-US" sz="3200" b="1" dirty="0">
                  <a:ea typeface="微软雅黑" pitchFamily="34" charset="-122"/>
                </a:rPr>
                <a:t>不给员工</a:t>
              </a:r>
            </a:p>
            <a:p>
              <a:r>
                <a:rPr lang="zh-CN" altLang="en-US" sz="3200" b="1" dirty="0">
                  <a:ea typeface="微软雅黑" pitchFamily="34" charset="-122"/>
                </a:rPr>
                <a:t>终身保障</a:t>
              </a:r>
            </a:p>
            <a:p>
              <a:r>
                <a:rPr lang="zh-CN" altLang="en-US" sz="3200" b="1" dirty="0">
                  <a:ea typeface="微软雅黑" pitchFamily="34" charset="-122"/>
                </a:rPr>
                <a:t>只给</a:t>
              </a:r>
            </a:p>
            <a:p>
              <a:r>
                <a:rPr lang="zh-CN" altLang="en-US" sz="3200" b="1" dirty="0">
                  <a:ea typeface="微软雅黑" pitchFamily="34" charset="-122"/>
                </a:rPr>
                <a:t>终身就业能力</a:t>
              </a:r>
            </a:p>
          </p:txBody>
        </p:sp>
        <p:sp>
          <p:nvSpPr>
            <p:cNvPr id="134160" name="Rectangle 7"/>
            <p:cNvSpPr>
              <a:spLocks noChangeArrowheads="1"/>
            </p:cNvSpPr>
            <p:nvPr/>
          </p:nvSpPr>
          <p:spPr bwMode="gray">
            <a:xfrm>
              <a:off x="480" y="1536"/>
              <a:ext cx="1296" cy="240"/>
            </a:xfrm>
            <a:prstGeom prst="rect">
              <a:avLst/>
            </a:prstGeom>
            <a:noFill/>
            <a:ln w="9525">
              <a:noFill/>
              <a:miter lim="800000"/>
              <a:headEnd/>
              <a:tailEnd/>
            </a:ln>
          </p:spPr>
          <p:txBody>
            <a:bodyPr wrap="none" anchor="ctr"/>
            <a:lstStyle/>
            <a:p>
              <a:pPr algn="ctr" eaLnBrk="0" hangingPunct="0">
                <a:buFont typeface="Wingdings" pitchFamily="2" charset="2"/>
                <a:buNone/>
              </a:pPr>
              <a:r>
                <a:rPr lang="en-US" altLang="zh-CN" sz="3200" b="1" dirty="0">
                  <a:solidFill>
                    <a:srgbClr val="FF0000"/>
                  </a:solidFill>
                  <a:ea typeface="微软雅黑" pitchFamily="34" charset="-122"/>
                </a:rPr>
                <a:t>1</a:t>
              </a:r>
              <a:r>
                <a:rPr lang="en-US" altLang="zh-CN" sz="3200" b="1" dirty="0" smtClean="0">
                  <a:solidFill>
                    <a:srgbClr val="FF0000"/>
                  </a:solidFill>
                  <a:ea typeface="微软雅黑" pitchFamily="34" charset="-122"/>
                </a:rPr>
                <a:t>.?</a:t>
              </a:r>
              <a:endParaRPr lang="zh-CN" altLang="en-US" sz="3200" b="1" dirty="0">
                <a:solidFill>
                  <a:srgbClr val="FF0000"/>
                </a:solidFill>
                <a:ea typeface="微软雅黑" pitchFamily="34" charset="-122"/>
              </a:endParaRPr>
            </a:p>
          </p:txBody>
        </p:sp>
      </p:grpSp>
      <p:grpSp>
        <p:nvGrpSpPr>
          <p:cNvPr id="3" name="Group 8"/>
          <p:cNvGrpSpPr>
            <a:grpSpLocks/>
          </p:cNvGrpSpPr>
          <p:nvPr/>
        </p:nvGrpSpPr>
        <p:grpSpPr bwMode="auto">
          <a:xfrm>
            <a:off x="4273550" y="1341438"/>
            <a:ext cx="3278188" cy="3816350"/>
            <a:chOff x="2165" y="1479"/>
            <a:chExt cx="1412" cy="1886"/>
          </a:xfrm>
        </p:grpSpPr>
        <p:sp>
          <p:nvSpPr>
            <p:cNvPr id="134155" name="AutoShape 9"/>
            <p:cNvSpPr>
              <a:spLocks noChangeArrowheads="1"/>
            </p:cNvSpPr>
            <p:nvPr/>
          </p:nvSpPr>
          <p:spPr bwMode="gray">
            <a:xfrm>
              <a:off x="2165" y="1479"/>
              <a:ext cx="1412" cy="1886"/>
            </a:xfrm>
            <a:prstGeom prst="roundRect">
              <a:avLst>
                <a:gd name="adj" fmla="val 16667"/>
              </a:avLst>
            </a:prstGeom>
            <a:solidFill>
              <a:srgbClr val="66FFFF"/>
            </a:solidFill>
            <a:ln w="12700" algn="ctr">
              <a:noFill/>
              <a:round/>
              <a:headEnd/>
              <a:tailEnd/>
            </a:ln>
          </p:spPr>
          <p:txBody>
            <a:bodyPr wrap="none" anchor="ctr"/>
            <a:lstStyle/>
            <a:p>
              <a:endParaRPr lang="zh-CN" altLang="en-US"/>
            </a:p>
          </p:txBody>
        </p:sp>
        <p:sp>
          <p:nvSpPr>
            <p:cNvPr id="134156" name="AutoShape 10"/>
            <p:cNvSpPr>
              <a:spLocks noChangeArrowheads="1"/>
            </p:cNvSpPr>
            <p:nvPr/>
          </p:nvSpPr>
          <p:spPr bwMode="gray">
            <a:xfrm>
              <a:off x="2242" y="1786"/>
              <a:ext cx="1258" cy="1506"/>
            </a:xfrm>
            <a:prstGeom prst="roundRect">
              <a:avLst>
                <a:gd name="adj" fmla="val 16667"/>
              </a:avLst>
            </a:prstGeom>
            <a:solidFill>
              <a:srgbClr val="FFFF00"/>
            </a:solidFill>
            <a:ln w="12700" algn="ctr">
              <a:noFill/>
              <a:round/>
              <a:headEnd/>
              <a:tailEnd/>
            </a:ln>
          </p:spPr>
          <p:txBody>
            <a:bodyPr wrap="none" anchor="ctr"/>
            <a:lstStyle/>
            <a:p>
              <a:r>
                <a:rPr lang="zh-CN" altLang="en-US" sz="3200" b="1" dirty="0">
                  <a:ea typeface="微软雅黑" pitchFamily="34" charset="-122"/>
                </a:rPr>
                <a:t>不是领导裁员</a:t>
              </a:r>
            </a:p>
            <a:p>
              <a:r>
                <a:rPr lang="zh-CN" altLang="en-US" sz="3200" b="1" dirty="0">
                  <a:ea typeface="微软雅黑" pitchFamily="34" charset="-122"/>
                </a:rPr>
                <a:t>业务裁员</a:t>
              </a:r>
            </a:p>
            <a:p>
              <a:r>
                <a:rPr lang="zh-CN" altLang="en-US" sz="3200" b="1" dirty="0">
                  <a:ea typeface="微软雅黑" pitchFamily="34" charset="-122"/>
                </a:rPr>
                <a:t>制度裁员</a:t>
              </a:r>
            </a:p>
            <a:p>
              <a:r>
                <a:rPr lang="zh-CN" altLang="en-US" sz="3200" b="1" dirty="0">
                  <a:ea typeface="微软雅黑" pitchFamily="34" charset="-122"/>
                </a:rPr>
                <a:t>对事不对人</a:t>
              </a:r>
            </a:p>
            <a:p>
              <a:endParaRPr lang="zh-CN" altLang="en-US" sz="2400" b="1" dirty="0">
                <a:solidFill>
                  <a:schemeClr val="tx2"/>
                </a:solidFill>
                <a:ea typeface="微软雅黑" pitchFamily="34" charset="-122"/>
              </a:endParaRPr>
            </a:p>
          </p:txBody>
        </p:sp>
        <p:sp>
          <p:nvSpPr>
            <p:cNvPr id="134157" name="Rectangle 11"/>
            <p:cNvSpPr>
              <a:spLocks noChangeArrowheads="1"/>
            </p:cNvSpPr>
            <p:nvPr/>
          </p:nvSpPr>
          <p:spPr bwMode="gray">
            <a:xfrm>
              <a:off x="2208" y="1536"/>
              <a:ext cx="1296" cy="240"/>
            </a:xfrm>
            <a:prstGeom prst="rect">
              <a:avLst/>
            </a:prstGeom>
            <a:noFill/>
            <a:ln w="9525">
              <a:noFill/>
              <a:miter lim="800000"/>
              <a:headEnd/>
              <a:tailEnd/>
            </a:ln>
          </p:spPr>
          <p:txBody>
            <a:bodyPr wrap="none" anchor="ctr"/>
            <a:lstStyle/>
            <a:p>
              <a:pPr algn="ctr" eaLnBrk="0" hangingPunct="0">
                <a:buFont typeface="Wingdings" pitchFamily="2" charset="2"/>
                <a:buNone/>
              </a:pPr>
              <a:r>
                <a:rPr lang="en-US" altLang="ko-KR" sz="3200" b="1" dirty="0">
                  <a:solidFill>
                    <a:srgbClr val="FF0000"/>
                  </a:solidFill>
                  <a:ea typeface="微软雅黑" pitchFamily="34" charset="-122"/>
                </a:rPr>
                <a:t>2</a:t>
              </a:r>
              <a:r>
                <a:rPr lang="en-US" altLang="ko-KR" sz="3200" b="1" dirty="0" smtClean="0">
                  <a:solidFill>
                    <a:srgbClr val="FF0000"/>
                  </a:solidFill>
                  <a:ea typeface="微软雅黑" pitchFamily="34" charset="-122"/>
                </a:rPr>
                <a:t>.?</a:t>
              </a:r>
              <a:endParaRPr lang="zh-CN" altLang="en-US" sz="3200" b="1" dirty="0">
                <a:solidFill>
                  <a:srgbClr val="FF0000"/>
                </a:solidFill>
                <a:ea typeface="微软雅黑" pitchFamily="34" charset="-122"/>
              </a:endParaRPr>
            </a:p>
          </p:txBody>
        </p:sp>
      </p:grpSp>
      <p:grpSp>
        <p:nvGrpSpPr>
          <p:cNvPr id="4" name="Group 12"/>
          <p:cNvGrpSpPr>
            <a:grpSpLocks/>
          </p:cNvGrpSpPr>
          <p:nvPr/>
        </p:nvGrpSpPr>
        <p:grpSpPr bwMode="auto">
          <a:xfrm>
            <a:off x="8501063" y="1268413"/>
            <a:ext cx="3362325" cy="3960812"/>
            <a:chOff x="3936" y="1479"/>
            <a:chExt cx="1412" cy="1886"/>
          </a:xfrm>
        </p:grpSpPr>
        <p:sp>
          <p:nvSpPr>
            <p:cNvPr id="134152" name="AutoShape 13"/>
            <p:cNvSpPr>
              <a:spLocks noChangeArrowheads="1"/>
            </p:cNvSpPr>
            <p:nvPr/>
          </p:nvSpPr>
          <p:spPr bwMode="gray">
            <a:xfrm>
              <a:off x="3936" y="1479"/>
              <a:ext cx="1412" cy="1886"/>
            </a:xfrm>
            <a:prstGeom prst="roundRect">
              <a:avLst>
                <a:gd name="adj" fmla="val 16667"/>
              </a:avLst>
            </a:prstGeom>
            <a:solidFill>
              <a:srgbClr val="66FFFF"/>
            </a:solidFill>
            <a:ln w="12700" algn="ctr">
              <a:noFill/>
              <a:round/>
              <a:headEnd/>
              <a:tailEnd/>
            </a:ln>
          </p:spPr>
          <p:txBody>
            <a:bodyPr wrap="none" anchor="ctr"/>
            <a:lstStyle/>
            <a:p>
              <a:endParaRPr lang="zh-CN" altLang="en-US"/>
            </a:p>
          </p:txBody>
        </p:sp>
        <p:sp>
          <p:nvSpPr>
            <p:cNvPr id="134153" name="AutoShape 14"/>
            <p:cNvSpPr>
              <a:spLocks noChangeArrowheads="1"/>
            </p:cNvSpPr>
            <p:nvPr/>
          </p:nvSpPr>
          <p:spPr bwMode="gray">
            <a:xfrm>
              <a:off x="4032" y="1776"/>
              <a:ext cx="1258" cy="1506"/>
            </a:xfrm>
            <a:prstGeom prst="roundRect">
              <a:avLst>
                <a:gd name="adj" fmla="val 16667"/>
              </a:avLst>
            </a:prstGeom>
            <a:solidFill>
              <a:srgbClr val="FFFF00"/>
            </a:solidFill>
            <a:ln w="12700" algn="ctr">
              <a:noFill/>
              <a:round/>
              <a:headEnd/>
              <a:tailEnd/>
            </a:ln>
          </p:spPr>
          <p:txBody>
            <a:bodyPr wrap="none" anchor="ctr"/>
            <a:lstStyle/>
            <a:p>
              <a:r>
                <a:rPr lang="zh-CN" altLang="en-US" sz="3200" b="1" dirty="0">
                  <a:ea typeface="微软雅黑" pitchFamily="34" charset="-122"/>
                </a:rPr>
                <a:t>不把精力</a:t>
              </a:r>
            </a:p>
            <a:p>
              <a:r>
                <a:rPr lang="zh-CN" altLang="en-US" sz="3200" b="1" dirty="0">
                  <a:ea typeface="微软雅黑" pitchFamily="34" charset="-122"/>
                </a:rPr>
                <a:t>落后员工身上</a:t>
              </a:r>
            </a:p>
            <a:p>
              <a:r>
                <a:rPr lang="zh-CN" altLang="en-US" sz="3200" b="1" dirty="0">
                  <a:ea typeface="微软雅黑" pitchFamily="34" charset="-122"/>
                </a:rPr>
                <a:t>只把精力</a:t>
              </a:r>
            </a:p>
            <a:p>
              <a:r>
                <a:rPr lang="zh-CN" altLang="en-US" sz="3200" b="1" dirty="0">
                  <a:ea typeface="微软雅黑" pitchFamily="34" charset="-122"/>
                </a:rPr>
                <a:t>不错员工身上</a:t>
              </a:r>
            </a:p>
            <a:p>
              <a:pPr algn="ctr"/>
              <a:endParaRPr lang="zh-CN" altLang="en-US" sz="2400" b="1" dirty="0">
                <a:solidFill>
                  <a:schemeClr val="tx2"/>
                </a:solidFill>
                <a:ea typeface="微软雅黑" pitchFamily="34" charset="-122"/>
              </a:endParaRPr>
            </a:p>
          </p:txBody>
        </p:sp>
        <p:sp>
          <p:nvSpPr>
            <p:cNvPr id="134154" name="Rectangle 15"/>
            <p:cNvSpPr>
              <a:spLocks noChangeArrowheads="1"/>
            </p:cNvSpPr>
            <p:nvPr/>
          </p:nvSpPr>
          <p:spPr bwMode="gray">
            <a:xfrm>
              <a:off x="3984" y="1536"/>
              <a:ext cx="1296" cy="240"/>
            </a:xfrm>
            <a:prstGeom prst="rect">
              <a:avLst/>
            </a:prstGeom>
            <a:solidFill>
              <a:srgbClr val="66FFFF"/>
            </a:solidFill>
            <a:ln w="9525">
              <a:noFill/>
              <a:miter lim="800000"/>
              <a:headEnd/>
              <a:tailEnd/>
            </a:ln>
          </p:spPr>
          <p:txBody>
            <a:bodyPr wrap="none" anchor="ctr"/>
            <a:lstStyle/>
            <a:p>
              <a:pPr algn="ctr" eaLnBrk="0" hangingPunct="0">
                <a:buFont typeface="Wingdings" pitchFamily="2" charset="2"/>
                <a:buNone/>
              </a:pPr>
              <a:r>
                <a:rPr lang="en-US" altLang="ko-KR" sz="3200" b="1" dirty="0">
                  <a:solidFill>
                    <a:srgbClr val="FF0000"/>
                  </a:solidFill>
                  <a:ea typeface="微软雅黑" pitchFamily="34" charset="-122"/>
                </a:rPr>
                <a:t>3</a:t>
              </a:r>
              <a:r>
                <a:rPr lang="en-US" altLang="ko-KR" sz="3200" b="1" dirty="0" smtClean="0">
                  <a:solidFill>
                    <a:srgbClr val="FF0000"/>
                  </a:solidFill>
                  <a:ea typeface="微软雅黑" pitchFamily="34" charset="-122"/>
                </a:rPr>
                <a:t>.</a:t>
              </a:r>
              <a:r>
                <a:rPr lang="en-US" altLang="zh-CN" sz="3200" b="1" dirty="0" smtClean="0">
                  <a:solidFill>
                    <a:srgbClr val="FF0000"/>
                  </a:solidFill>
                  <a:ea typeface="微软雅黑" pitchFamily="34" charset="-122"/>
                </a:rPr>
                <a:t>?</a:t>
              </a:r>
              <a:endParaRPr lang="zh-CN" altLang="en-US" sz="3200" b="1" dirty="0">
                <a:solidFill>
                  <a:srgbClr val="FF0000"/>
                </a:solidFill>
                <a:ea typeface="微软雅黑" pitchFamily="34" charset="-122"/>
              </a:endParaRPr>
            </a:p>
          </p:txBody>
        </p:sp>
      </p:grpSp>
      <p:sp>
        <p:nvSpPr>
          <p:cNvPr id="1374224" name="Rectangle 16"/>
          <p:cNvSpPr>
            <a:spLocks noChangeArrowheads="1"/>
          </p:cNvSpPr>
          <p:nvPr/>
        </p:nvSpPr>
        <p:spPr bwMode="gray">
          <a:xfrm>
            <a:off x="815975" y="5566024"/>
            <a:ext cx="10971832" cy="769441"/>
          </a:xfrm>
          <a:prstGeom prst="rect">
            <a:avLst/>
          </a:prstGeom>
          <a:solidFill>
            <a:srgbClr val="FFFF00"/>
          </a:solidFill>
          <a:ln w="9525" algn="ctr">
            <a:noFill/>
            <a:miter lim="800000"/>
            <a:headEnd/>
            <a:tailEnd/>
          </a:ln>
          <a:effectLst>
            <a:outerShdw sy="50000" rotWithShape="0">
              <a:schemeClr val="bg2">
                <a:alpha val="50000"/>
              </a:schemeClr>
            </a:outerShdw>
          </a:effectLst>
        </p:spPr>
        <p:txBody>
          <a:bodyPr wrap="square" anchor="ctr">
            <a:spAutoFit/>
          </a:bodyPr>
          <a:lstStyle/>
          <a:p>
            <a:pPr algn="ctr">
              <a:defRPr/>
            </a:pPr>
            <a:r>
              <a:rPr lang="zh-CN" altLang="en-US" sz="4400" b="1" dirty="0">
                <a:solidFill>
                  <a:srgbClr val="FF0000"/>
                </a:solidFill>
                <a:latin typeface="Times New Roman" pitchFamily="18" charset="0"/>
                <a:ea typeface="微软雅黑" pitchFamily="34" charset="-122"/>
              </a:rPr>
              <a:t>结果</a:t>
            </a:r>
            <a:r>
              <a:rPr lang="zh-CN" altLang="en-US" sz="4400" b="1" dirty="0" smtClean="0">
                <a:solidFill>
                  <a:srgbClr val="FF0000"/>
                </a:solidFill>
                <a:latin typeface="Times New Roman" pitchFamily="18" charset="0"/>
                <a:ea typeface="微软雅黑" pitchFamily="34" charset="-122"/>
              </a:rPr>
              <a:t>：</a:t>
            </a:r>
            <a:r>
              <a:rPr lang="en-US" altLang="zh-CN" sz="4400" b="1" dirty="0" smtClean="0">
                <a:solidFill>
                  <a:srgbClr val="FF0000"/>
                </a:solidFill>
                <a:latin typeface="Times New Roman" pitchFamily="18" charset="0"/>
                <a:ea typeface="微软雅黑" pitchFamily="34" charset="-122"/>
              </a:rPr>
              <a:t>?</a:t>
            </a:r>
            <a:endParaRPr lang="zh-CN" altLang="en-US" sz="4400" b="1" dirty="0">
              <a:solidFill>
                <a:srgbClr val="FF0000"/>
              </a:solidFill>
              <a:latin typeface="Times New Roman" pitchFamily="18" charset="0"/>
              <a:ea typeface="微软雅黑" pitchFamily="34" charset="-122"/>
            </a:endParaRPr>
          </a:p>
        </p:txBody>
      </p:sp>
      <p:sp>
        <p:nvSpPr>
          <p:cNvPr id="134151" name="Rectangle 17"/>
          <p:cNvSpPr>
            <a:spLocks noChangeArrowheads="1"/>
          </p:cNvSpPr>
          <p:nvPr/>
        </p:nvSpPr>
        <p:spPr bwMode="auto">
          <a:xfrm>
            <a:off x="3074988" y="260350"/>
            <a:ext cx="7124700" cy="641350"/>
          </a:xfrm>
          <a:prstGeom prst="rect">
            <a:avLst/>
          </a:prstGeom>
          <a:noFill/>
          <a:ln w="9525" algn="ctr">
            <a:noFill/>
            <a:miter lim="800000"/>
            <a:headEnd/>
            <a:tailEnd/>
          </a:ln>
        </p:spPr>
        <p:txBody>
          <a:bodyPr/>
          <a:lstStyle/>
          <a:p>
            <a:pPr algn="ctr" eaLnBrk="0" hangingPunct="0"/>
            <a:r>
              <a:rPr lang="zh-CN" altLang="en-US" sz="4400" b="1">
                <a:solidFill>
                  <a:schemeClr val="hlink"/>
                </a:solidFill>
                <a:latin typeface="Calibri" pitchFamily="34" charset="0"/>
                <a:ea typeface="微软雅黑" pitchFamily="34" charset="-122"/>
                <a:cs typeface="Arial" charset="0"/>
              </a:rPr>
              <a:t>杰克</a:t>
            </a:r>
            <a:r>
              <a:rPr lang="en-US" altLang="zh-CN" sz="4400" b="1">
                <a:solidFill>
                  <a:schemeClr val="hlink"/>
                </a:solidFill>
                <a:latin typeface="Calibri" pitchFamily="34" charset="0"/>
                <a:ea typeface="微软雅黑" pitchFamily="34" charset="-122"/>
                <a:cs typeface="Arial" charset="0"/>
              </a:rPr>
              <a:t>.</a:t>
            </a:r>
            <a:r>
              <a:rPr lang="zh-CN" altLang="en-US" sz="4400" b="1">
                <a:solidFill>
                  <a:schemeClr val="hlink"/>
                </a:solidFill>
                <a:latin typeface="Calibri" pitchFamily="34" charset="0"/>
                <a:ea typeface="微软雅黑" pitchFamily="34" charset="-122"/>
                <a:cs typeface="Arial" charset="0"/>
              </a:rPr>
              <a:t>韦而奇的三不一结果</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374211"/>
                                        </p:tgtEl>
                                        <p:attrNameLst>
                                          <p:attrName>style.visibility</p:attrName>
                                        </p:attrNameLst>
                                      </p:cBhvr>
                                      <p:to>
                                        <p:strVal val="visible"/>
                                      </p:to>
                                    </p:set>
                                    <p:animEffect transition="in" filter="strips(downRight)">
                                      <p:cBhvr>
                                        <p:cTn id="12" dur="500"/>
                                        <p:tgtEl>
                                          <p:spTgt spid="1374211"/>
                                        </p:tgtEl>
                                      </p:cBhvr>
                                    </p:animEffect>
                                  </p:childTnLst>
                                </p:cTn>
                              </p:par>
                            </p:childTnLst>
                          </p:cTn>
                        </p:par>
                        <p:par>
                          <p:cTn id="13" fill="hold">
                            <p:stCondLst>
                              <p:cond delay="500"/>
                            </p:stCondLst>
                            <p:childTnLst>
                              <p:par>
                                <p:cTn id="14" presetID="4"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ox(in)">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6" fill="hold" grpId="0" nodeType="clickEffect">
                                  <p:stCondLst>
                                    <p:cond delay="0"/>
                                  </p:stCondLst>
                                  <p:childTnLst>
                                    <p:set>
                                      <p:cBhvr>
                                        <p:cTn id="20" dur="1" fill="hold">
                                          <p:stCondLst>
                                            <p:cond delay="0"/>
                                          </p:stCondLst>
                                        </p:cTn>
                                        <p:tgtEl>
                                          <p:spTgt spid="1374210"/>
                                        </p:tgtEl>
                                        <p:attrNameLst>
                                          <p:attrName>style.visibility</p:attrName>
                                        </p:attrNameLst>
                                      </p:cBhvr>
                                      <p:to>
                                        <p:strVal val="visible"/>
                                      </p:to>
                                    </p:set>
                                    <p:animEffect transition="in" filter="strips(downRight)">
                                      <p:cBhvr>
                                        <p:cTn id="21" dur="500"/>
                                        <p:tgtEl>
                                          <p:spTgt spid="1374210"/>
                                        </p:tgtEl>
                                      </p:cBhvr>
                                    </p:animEffect>
                                  </p:childTnLst>
                                </p:cTn>
                              </p:par>
                            </p:childTnLst>
                          </p:cTn>
                        </p:par>
                        <p:par>
                          <p:cTn id="22" fill="hold">
                            <p:stCondLst>
                              <p:cond delay="500"/>
                            </p:stCondLst>
                            <p:childTnLst>
                              <p:par>
                                <p:cTn id="23" presetID="4"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ox(in)">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1374224"/>
                                        </p:tgtEl>
                                        <p:attrNameLst>
                                          <p:attrName>style.visibility</p:attrName>
                                        </p:attrNameLst>
                                      </p:cBhvr>
                                      <p:to>
                                        <p:strVal val="visible"/>
                                      </p:to>
                                    </p:set>
                                    <p:animEffect transition="in" filter="strips(downLeft)">
                                      <p:cBhvr>
                                        <p:cTn id="30" dur="500"/>
                                        <p:tgtEl>
                                          <p:spTgt spid="1374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4210" grpId="0" animBg="1"/>
      <p:bldP spid="1374211" grpId="0" animBg="1"/>
      <p:bldP spid="137422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6098" name="Oval 2"/>
          <p:cNvSpPr>
            <a:spLocks noChangeArrowheads="1"/>
          </p:cNvSpPr>
          <p:nvPr/>
        </p:nvSpPr>
        <p:spPr bwMode="auto">
          <a:xfrm>
            <a:off x="1679391" y="1457274"/>
            <a:ext cx="8646851" cy="4807060"/>
          </a:xfrm>
          <a:prstGeom prst="ellipse">
            <a:avLst/>
          </a:prstGeom>
          <a:ln>
            <a:headEnd/>
            <a:tailEnd/>
          </a:ln>
        </p:spPr>
        <p:style>
          <a:lnRef idx="1">
            <a:schemeClr val="accent2"/>
          </a:lnRef>
          <a:fillRef idx="2">
            <a:schemeClr val="accent2"/>
          </a:fillRef>
          <a:effectRef idx="1">
            <a:schemeClr val="accent2"/>
          </a:effectRef>
          <a:fontRef idx="minor">
            <a:schemeClr val="dk1"/>
          </a:fontRef>
        </p:style>
        <p:txBody>
          <a:bodyPr lIns="90000" tIns="46800" rIns="90000" bIns="46800" anchor="ctr">
            <a:spAutoFit/>
          </a:bodyPr>
          <a:lstStyle/>
          <a:p>
            <a:pPr algn="ctr" fontAlgn="ctr">
              <a:defRPr/>
            </a:pPr>
            <a:endParaRPr lang="en-US" altLang="zh-CN" sz="3600" b="1" dirty="0" smtClean="0">
              <a:solidFill>
                <a:prstClr val="black"/>
              </a:solidFill>
              <a:latin typeface="微软雅黑" pitchFamily="34" charset="-122"/>
            </a:endParaRPr>
          </a:p>
          <a:p>
            <a:pPr algn="ctr" fontAlgn="ctr">
              <a:defRPr/>
            </a:pPr>
            <a:endParaRPr lang="en-US" altLang="zh-CN" sz="3600" b="1" dirty="0" smtClean="0">
              <a:solidFill>
                <a:prstClr val="black"/>
              </a:solidFill>
              <a:latin typeface="微软雅黑" pitchFamily="34" charset="-122"/>
            </a:endParaRPr>
          </a:p>
          <a:p>
            <a:pPr algn="ctr" fontAlgn="ctr">
              <a:defRPr/>
            </a:pPr>
            <a:endParaRPr lang="en-US" altLang="zh-CN" sz="3600" b="1" dirty="0" smtClean="0">
              <a:solidFill>
                <a:prstClr val="black"/>
              </a:solidFill>
              <a:latin typeface="微软雅黑" pitchFamily="34" charset="-122"/>
            </a:endParaRPr>
          </a:p>
          <a:p>
            <a:pPr algn="ctr" fontAlgn="ctr">
              <a:defRPr/>
            </a:pPr>
            <a:endParaRPr lang="en-US" altLang="zh-CN" sz="3600" b="1" dirty="0" smtClean="0">
              <a:solidFill>
                <a:prstClr val="black"/>
              </a:solidFill>
              <a:latin typeface="微软雅黑" pitchFamily="34" charset="-122"/>
            </a:endParaRPr>
          </a:p>
          <a:p>
            <a:pPr algn="ctr" fontAlgn="ctr">
              <a:defRPr/>
            </a:pPr>
            <a:endParaRPr lang="en-US" altLang="zh-CN" sz="3600" b="1" dirty="0" smtClean="0">
              <a:solidFill>
                <a:prstClr val="black"/>
              </a:solidFill>
              <a:latin typeface="微软雅黑" pitchFamily="34" charset="-122"/>
            </a:endParaRPr>
          </a:p>
          <a:p>
            <a:pPr algn="ctr" fontAlgn="ctr">
              <a:defRPr/>
            </a:pPr>
            <a:endParaRPr lang="zh-CN" altLang="en-US" sz="3600" b="1" dirty="0">
              <a:solidFill>
                <a:prstClr val="black"/>
              </a:solidFill>
              <a:latin typeface="微软雅黑" pitchFamily="34" charset="-122"/>
            </a:endParaRPr>
          </a:p>
        </p:txBody>
      </p:sp>
      <p:sp>
        <p:nvSpPr>
          <p:cNvPr id="1796100" name="AutoShape 4"/>
          <p:cNvSpPr>
            <a:spLocks noChangeArrowheads="1"/>
          </p:cNvSpPr>
          <p:nvPr/>
        </p:nvSpPr>
        <p:spPr bwMode="auto">
          <a:xfrm>
            <a:off x="3121592" y="2233153"/>
            <a:ext cx="5667150" cy="3215610"/>
          </a:xfrm>
          <a:custGeom>
            <a:avLst/>
            <a:gdLst>
              <a:gd name="G0" fmla="+- 6480 0 0"/>
              <a:gd name="G1" fmla="+- 8640 0 0"/>
              <a:gd name="G2" fmla="+- 4320 0 0"/>
              <a:gd name="G3" fmla="+- 21600 0 6480"/>
              <a:gd name="G4" fmla="+- 21600 0 8640"/>
              <a:gd name="G5" fmla="+- 21600 0 4320"/>
              <a:gd name="G6" fmla="+- 6480 0 10800"/>
              <a:gd name="G7" fmla="+- 8640 0 10800"/>
              <a:gd name="G8" fmla="*/ G7 4320 G6"/>
              <a:gd name="G9" fmla="+- 21600 0 G8"/>
              <a:gd name="T0" fmla="*/ G8 w 21600"/>
              <a:gd name="T1" fmla="*/ G1 h 21600"/>
              <a:gd name="T2" fmla="*/ G9 w 21600"/>
              <a:gd name="T3" fmla="*/ G4 h 21600"/>
            </a:gdLst>
            <a:ahLst/>
            <a:cxnLst>
              <a:cxn ang="0">
                <a:pos x="r" y="vc"/>
              </a:cxn>
              <a:cxn ang="5400000">
                <a:pos x="hc" y="b"/>
              </a:cxn>
              <a:cxn ang="10800000">
                <a:pos x="l" y="vc"/>
              </a:cxn>
              <a:cxn ang="16200000">
                <a:pos x="hc" y="t"/>
              </a:cxn>
            </a:cxnLst>
            <a:rect l="T0" t="T1" r="T2" b="T3"/>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rgbClr val="FFFF00"/>
          </a:solidFill>
          <a:ln w="9525">
            <a:noFill/>
            <a:miter lim="800000"/>
            <a:headEnd/>
            <a:tailEnd/>
          </a:ln>
          <a:effectLst>
            <a:outerShdw dist="35921" dir="2700000" algn="ctr" rotWithShape="0">
              <a:schemeClr val="bg2">
                <a:alpha val="50000"/>
              </a:schemeClr>
            </a:outerShdw>
          </a:effectLst>
        </p:spPr>
        <p:txBody>
          <a:bodyPr lIns="90170" tIns="46990" rIns="90170" bIns="46990" anchor="ctr">
            <a:spAutoFit/>
          </a:bodyPr>
          <a:lstStyle/>
          <a:p>
            <a:pPr algn="ctr">
              <a:buFont typeface="Arial" charset="0"/>
              <a:buNone/>
              <a:defRPr/>
            </a:pPr>
            <a:r>
              <a:rPr lang="zh-CN" altLang="en-US" sz="3600" b="1">
                <a:solidFill>
                  <a:srgbClr val="FF3300"/>
                </a:solidFill>
                <a:latin typeface="Times New Roman" pitchFamily="18" charset="0"/>
                <a:ea typeface="微软雅黑" pitchFamily="34" charset="-122"/>
              </a:rPr>
              <a:t>不授权原因</a:t>
            </a:r>
          </a:p>
        </p:txBody>
      </p:sp>
      <p:sp>
        <p:nvSpPr>
          <p:cNvPr id="1796101" name="Rectangle 5"/>
          <p:cNvSpPr>
            <a:spLocks noChangeArrowheads="1"/>
          </p:cNvSpPr>
          <p:nvPr/>
        </p:nvSpPr>
        <p:spPr bwMode="auto">
          <a:xfrm>
            <a:off x="4371075" y="1469122"/>
            <a:ext cx="3168183" cy="646331"/>
          </a:xfrm>
          <a:prstGeom prst="rect">
            <a:avLst/>
          </a:prstGeom>
          <a:solidFill>
            <a:srgbClr val="00FFFF"/>
          </a:solidFill>
          <a:ln w="9525">
            <a:noFill/>
            <a:miter lim="800000"/>
            <a:headEnd/>
            <a:tailEnd/>
          </a:ln>
          <a:effectLst>
            <a:outerShdw dist="35921" dir="2700000" algn="ctr" rotWithShape="0">
              <a:schemeClr val="bg2">
                <a:alpha val="50000"/>
              </a:schemeClr>
            </a:outerShdw>
          </a:effectLst>
        </p:spPr>
        <p:txBody>
          <a:bodyPr anchor="ctr">
            <a:spAutoFit/>
          </a:bodyPr>
          <a:lstStyle/>
          <a:p>
            <a:pPr algn="ctr">
              <a:buFont typeface="Arial" charset="0"/>
              <a:buNone/>
              <a:defRPr/>
            </a:pPr>
            <a:r>
              <a:rPr lang="en-US" altLang="zh-CN" sz="3600" b="1" dirty="0" smtClean="0">
                <a:solidFill>
                  <a:srgbClr val="080808"/>
                </a:solidFill>
                <a:latin typeface="Times New Roman" pitchFamily="18" charset="0"/>
                <a:ea typeface="微软雅黑" pitchFamily="34" charset="-122"/>
              </a:rPr>
              <a:t>1.?</a:t>
            </a:r>
            <a:endParaRPr lang="zh-CN" altLang="en-US" sz="3600" b="1" dirty="0">
              <a:solidFill>
                <a:srgbClr val="080808"/>
              </a:solidFill>
              <a:latin typeface="Times New Roman" pitchFamily="18" charset="0"/>
              <a:ea typeface="微软雅黑" pitchFamily="34" charset="-122"/>
            </a:endParaRPr>
          </a:p>
        </p:txBody>
      </p:sp>
      <p:sp>
        <p:nvSpPr>
          <p:cNvPr id="1796102" name="Rectangle 6"/>
          <p:cNvSpPr>
            <a:spLocks noChangeArrowheads="1"/>
          </p:cNvSpPr>
          <p:nvPr/>
        </p:nvSpPr>
        <p:spPr bwMode="auto">
          <a:xfrm>
            <a:off x="334611" y="3413811"/>
            <a:ext cx="2691685" cy="646331"/>
          </a:xfrm>
          <a:prstGeom prst="rect">
            <a:avLst/>
          </a:prstGeom>
          <a:solidFill>
            <a:srgbClr val="00FFFF"/>
          </a:solidFill>
          <a:ln w="9525">
            <a:noFill/>
            <a:miter lim="800000"/>
            <a:headEnd/>
            <a:tailEnd/>
          </a:ln>
          <a:effectLst>
            <a:outerShdw dist="35921" dir="2700000" algn="ctr" rotWithShape="0">
              <a:schemeClr val="bg2">
                <a:alpha val="50000"/>
              </a:schemeClr>
            </a:outerShdw>
          </a:effectLst>
        </p:spPr>
        <p:txBody>
          <a:bodyPr anchor="ctr">
            <a:spAutoFit/>
          </a:bodyPr>
          <a:lstStyle/>
          <a:p>
            <a:pPr algn="ctr">
              <a:buFont typeface="Arial" charset="0"/>
              <a:buNone/>
              <a:defRPr/>
            </a:pPr>
            <a:r>
              <a:rPr lang="en-US" altLang="zh-CN" sz="3600" b="1" dirty="0" smtClean="0">
                <a:solidFill>
                  <a:srgbClr val="080808"/>
                </a:solidFill>
                <a:latin typeface="Times New Roman" pitchFamily="18" charset="0"/>
                <a:ea typeface="微软雅黑" pitchFamily="34" charset="-122"/>
              </a:rPr>
              <a:t>4.?</a:t>
            </a:r>
            <a:endParaRPr lang="zh-CN" altLang="en-US" sz="3600" b="1" dirty="0">
              <a:solidFill>
                <a:srgbClr val="080808"/>
              </a:solidFill>
              <a:latin typeface="Times New Roman" pitchFamily="18" charset="0"/>
              <a:ea typeface="微软雅黑" pitchFamily="34" charset="-122"/>
            </a:endParaRPr>
          </a:p>
        </p:txBody>
      </p:sp>
      <p:sp>
        <p:nvSpPr>
          <p:cNvPr id="1796103" name="Rectangle 7"/>
          <p:cNvSpPr>
            <a:spLocks noChangeArrowheads="1"/>
          </p:cNvSpPr>
          <p:nvPr/>
        </p:nvSpPr>
        <p:spPr bwMode="auto">
          <a:xfrm>
            <a:off x="8884042" y="3485247"/>
            <a:ext cx="2784866" cy="646331"/>
          </a:xfrm>
          <a:prstGeom prst="rect">
            <a:avLst/>
          </a:prstGeom>
          <a:solidFill>
            <a:srgbClr val="00FFFF"/>
          </a:solidFill>
          <a:ln w="9525">
            <a:noFill/>
            <a:miter lim="800000"/>
            <a:headEnd/>
            <a:tailEnd/>
          </a:ln>
          <a:effectLst>
            <a:outerShdw dist="35921" dir="2700000" algn="ctr" rotWithShape="0">
              <a:schemeClr val="bg2">
                <a:alpha val="50000"/>
              </a:schemeClr>
            </a:outerShdw>
          </a:effectLst>
        </p:spPr>
        <p:txBody>
          <a:bodyPr anchor="ctr">
            <a:spAutoFit/>
          </a:bodyPr>
          <a:lstStyle/>
          <a:p>
            <a:pPr algn="ctr">
              <a:buFont typeface="Arial" charset="0"/>
              <a:buNone/>
              <a:defRPr/>
            </a:pPr>
            <a:r>
              <a:rPr lang="en-US" altLang="zh-CN" sz="3600" b="1" dirty="0" smtClean="0">
                <a:solidFill>
                  <a:srgbClr val="080808"/>
                </a:solidFill>
                <a:latin typeface="Times New Roman" pitchFamily="18" charset="0"/>
                <a:ea typeface="微软雅黑" pitchFamily="34" charset="-122"/>
              </a:rPr>
              <a:t>2.?</a:t>
            </a:r>
            <a:endParaRPr lang="zh-CN" altLang="en-US" sz="3600" b="1" dirty="0">
              <a:solidFill>
                <a:srgbClr val="080808"/>
              </a:solidFill>
              <a:latin typeface="Times New Roman" pitchFamily="18" charset="0"/>
              <a:ea typeface="微软雅黑" pitchFamily="34" charset="-122"/>
            </a:endParaRPr>
          </a:p>
        </p:txBody>
      </p:sp>
      <p:sp>
        <p:nvSpPr>
          <p:cNvPr id="1796104" name="Rectangle 8"/>
          <p:cNvSpPr>
            <a:spLocks noChangeArrowheads="1"/>
          </p:cNvSpPr>
          <p:nvPr/>
        </p:nvSpPr>
        <p:spPr bwMode="auto">
          <a:xfrm>
            <a:off x="4466376" y="5572815"/>
            <a:ext cx="3363017" cy="646331"/>
          </a:xfrm>
          <a:prstGeom prst="rect">
            <a:avLst/>
          </a:prstGeom>
          <a:solidFill>
            <a:srgbClr val="00FFFF"/>
          </a:solidFill>
          <a:ln w="9525">
            <a:noFill/>
            <a:miter lim="800000"/>
            <a:headEnd/>
            <a:tailEnd/>
          </a:ln>
          <a:effectLst>
            <a:outerShdw dist="35921" dir="2700000" algn="ctr" rotWithShape="0">
              <a:schemeClr val="bg2">
                <a:alpha val="50000"/>
              </a:schemeClr>
            </a:outerShdw>
          </a:effectLst>
        </p:spPr>
        <p:txBody>
          <a:bodyPr anchor="ctr">
            <a:spAutoFit/>
          </a:bodyPr>
          <a:lstStyle/>
          <a:p>
            <a:pPr algn="ctr">
              <a:buFont typeface="Arial" charset="0"/>
              <a:buNone/>
              <a:defRPr/>
            </a:pPr>
            <a:r>
              <a:rPr lang="en-US" altLang="zh-CN" sz="3600" b="1" dirty="0" smtClean="0">
                <a:solidFill>
                  <a:srgbClr val="080808"/>
                </a:solidFill>
                <a:latin typeface="Times New Roman" pitchFamily="18" charset="0"/>
                <a:ea typeface="微软雅黑" pitchFamily="34" charset="-122"/>
              </a:rPr>
              <a:t>3.?</a:t>
            </a:r>
            <a:endParaRPr lang="zh-CN" altLang="en-US" sz="3600" b="1" dirty="0">
              <a:solidFill>
                <a:srgbClr val="080808"/>
              </a:solidFill>
              <a:latin typeface="Times New Roman" pitchFamily="18" charset="0"/>
              <a:ea typeface="微软雅黑" pitchFamily="34" charset="-122"/>
            </a:endParaRPr>
          </a:p>
        </p:txBody>
      </p:sp>
      <p:sp>
        <p:nvSpPr>
          <p:cNvPr id="8" name="Rectangle 24"/>
          <p:cNvSpPr>
            <a:spLocks noChangeArrowheads="1"/>
          </p:cNvSpPr>
          <p:nvPr/>
        </p:nvSpPr>
        <p:spPr bwMode="auto">
          <a:xfrm>
            <a:off x="2670151" y="285728"/>
            <a:ext cx="4285445" cy="586957"/>
          </a:xfrm>
          <a:prstGeom prst="rect">
            <a:avLst/>
          </a:prstGeom>
          <a:noFill/>
          <a:ln w="28575" algn="ctr">
            <a:noFill/>
            <a:miter lim="800000"/>
            <a:headEnd/>
            <a:tailEnd/>
          </a:ln>
        </p:spPr>
        <p:txBody>
          <a:bodyPr wrap="none" lIns="90000" tIns="46800" rIns="90000" bIns="46800">
            <a:spAutoFit/>
          </a:bodyPr>
          <a:lstStyle/>
          <a:p>
            <a:pPr eaLnBrk="0" hangingPunct="0">
              <a:lnSpc>
                <a:spcPct val="80000"/>
              </a:lnSpc>
              <a:spcAft>
                <a:spcPct val="50000"/>
              </a:spcAft>
              <a:buClr>
                <a:srgbClr val="C0504D"/>
              </a:buClr>
              <a:buSzPct val="100000"/>
              <a:buFont typeface="Wingdings" pitchFamily="2" charset="2"/>
              <a:buNone/>
            </a:pPr>
            <a:r>
              <a:rPr kumimoji="1" lang="zh-CN" altLang="en-US" sz="4000" b="1" dirty="0">
                <a:solidFill>
                  <a:srgbClr val="0000FF"/>
                </a:solidFill>
                <a:ea typeface="微软雅黑" pitchFamily="34" charset="-122"/>
              </a:rPr>
              <a:t>为什么人们不授权</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96101"/>
                                        </p:tgtEl>
                                        <p:attrNameLst>
                                          <p:attrName>style.visibility</p:attrName>
                                        </p:attrNameLst>
                                      </p:cBhvr>
                                      <p:to>
                                        <p:strVal val="visible"/>
                                      </p:to>
                                    </p:set>
                                    <p:animEffect transition="in" filter="box(in)">
                                      <p:cBhvr>
                                        <p:cTn id="7" dur="500"/>
                                        <p:tgtEl>
                                          <p:spTgt spid="1796101"/>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796103"/>
                                        </p:tgtEl>
                                        <p:attrNameLst>
                                          <p:attrName>style.visibility</p:attrName>
                                        </p:attrNameLst>
                                      </p:cBhvr>
                                      <p:to>
                                        <p:strVal val="visible"/>
                                      </p:to>
                                    </p:set>
                                    <p:animEffect transition="in" filter="strips(downLeft)">
                                      <p:cBhvr>
                                        <p:cTn id="12" dur="500"/>
                                        <p:tgtEl>
                                          <p:spTgt spid="179610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796104"/>
                                        </p:tgtEl>
                                        <p:attrNameLst>
                                          <p:attrName>style.visibility</p:attrName>
                                        </p:attrNameLst>
                                      </p:cBhvr>
                                      <p:to>
                                        <p:strVal val="visible"/>
                                      </p:to>
                                    </p:set>
                                    <p:animEffect transition="in" filter="diamond(in)">
                                      <p:cBhvr>
                                        <p:cTn id="17" dur="2000"/>
                                        <p:tgtEl>
                                          <p:spTgt spid="179610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1796102"/>
                                        </p:tgtEl>
                                        <p:attrNameLst>
                                          <p:attrName>style.visibility</p:attrName>
                                        </p:attrNameLst>
                                      </p:cBhvr>
                                      <p:to>
                                        <p:strVal val="visible"/>
                                      </p:to>
                                    </p:set>
                                    <p:animEffect transition="in" filter="strips(downRight)">
                                      <p:cBhvr>
                                        <p:cTn id="22" dur="500"/>
                                        <p:tgtEl>
                                          <p:spTgt spid="1796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6101" grpId="0" animBg="1" autoUpdateAnimBg="0"/>
      <p:bldP spid="1796102" grpId="0" animBg="1" autoUpdateAnimBg="0"/>
      <p:bldP spid="1796103" grpId="0" animBg="1" autoUpdateAnimBg="0"/>
      <p:bldP spid="1796104" grpId="0" animBg="1"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6098" name="Oval 2"/>
          <p:cNvSpPr>
            <a:spLocks noChangeArrowheads="1"/>
          </p:cNvSpPr>
          <p:nvPr/>
        </p:nvSpPr>
        <p:spPr bwMode="auto">
          <a:xfrm>
            <a:off x="1679391" y="1457274"/>
            <a:ext cx="8646851" cy="4807060"/>
          </a:xfrm>
          <a:prstGeom prst="ellipse">
            <a:avLst/>
          </a:prstGeom>
          <a:ln>
            <a:headEnd/>
            <a:tailEnd/>
          </a:ln>
        </p:spPr>
        <p:style>
          <a:lnRef idx="1">
            <a:schemeClr val="accent2"/>
          </a:lnRef>
          <a:fillRef idx="2">
            <a:schemeClr val="accent2"/>
          </a:fillRef>
          <a:effectRef idx="1">
            <a:schemeClr val="accent2"/>
          </a:effectRef>
          <a:fontRef idx="minor">
            <a:schemeClr val="dk1"/>
          </a:fontRef>
        </p:style>
        <p:txBody>
          <a:bodyPr lIns="90000" tIns="46800" rIns="90000" bIns="46800" anchor="ctr">
            <a:spAutoFit/>
          </a:bodyPr>
          <a:lstStyle/>
          <a:p>
            <a:pPr algn="ctr" fontAlgn="ctr">
              <a:defRPr/>
            </a:pPr>
            <a:endParaRPr lang="en-US" altLang="zh-CN" sz="3600" b="1" dirty="0" smtClean="0">
              <a:solidFill>
                <a:prstClr val="black"/>
              </a:solidFill>
              <a:latin typeface="微软雅黑" pitchFamily="34" charset="-122"/>
            </a:endParaRPr>
          </a:p>
          <a:p>
            <a:pPr algn="ctr" fontAlgn="ctr">
              <a:defRPr/>
            </a:pPr>
            <a:endParaRPr lang="en-US" altLang="zh-CN" sz="3600" b="1" dirty="0" smtClean="0">
              <a:solidFill>
                <a:prstClr val="black"/>
              </a:solidFill>
              <a:latin typeface="微软雅黑" pitchFamily="34" charset="-122"/>
            </a:endParaRPr>
          </a:p>
          <a:p>
            <a:pPr algn="ctr" fontAlgn="ctr">
              <a:defRPr/>
            </a:pPr>
            <a:endParaRPr lang="en-US" altLang="zh-CN" sz="3600" b="1" dirty="0" smtClean="0">
              <a:solidFill>
                <a:prstClr val="black"/>
              </a:solidFill>
              <a:latin typeface="微软雅黑" pitchFamily="34" charset="-122"/>
            </a:endParaRPr>
          </a:p>
          <a:p>
            <a:pPr algn="ctr" fontAlgn="ctr">
              <a:defRPr/>
            </a:pPr>
            <a:endParaRPr lang="en-US" altLang="zh-CN" sz="3600" b="1" dirty="0" smtClean="0">
              <a:solidFill>
                <a:prstClr val="black"/>
              </a:solidFill>
              <a:latin typeface="微软雅黑" pitchFamily="34" charset="-122"/>
            </a:endParaRPr>
          </a:p>
          <a:p>
            <a:pPr algn="ctr" fontAlgn="ctr">
              <a:defRPr/>
            </a:pPr>
            <a:endParaRPr lang="en-US" altLang="zh-CN" sz="3600" b="1" dirty="0" smtClean="0">
              <a:solidFill>
                <a:prstClr val="black"/>
              </a:solidFill>
              <a:latin typeface="微软雅黑" pitchFamily="34" charset="-122"/>
            </a:endParaRPr>
          </a:p>
          <a:p>
            <a:pPr algn="ctr" fontAlgn="ctr">
              <a:defRPr/>
            </a:pPr>
            <a:endParaRPr lang="zh-CN" altLang="en-US" sz="3600" b="1" dirty="0">
              <a:solidFill>
                <a:prstClr val="black"/>
              </a:solidFill>
              <a:latin typeface="微软雅黑" pitchFamily="34" charset="-122"/>
            </a:endParaRPr>
          </a:p>
        </p:txBody>
      </p:sp>
      <p:sp>
        <p:nvSpPr>
          <p:cNvPr id="1796100" name="AutoShape 4"/>
          <p:cNvSpPr>
            <a:spLocks noChangeArrowheads="1"/>
          </p:cNvSpPr>
          <p:nvPr/>
        </p:nvSpPr>
        <p:spPr bwMode="auto">
          <a:xfrm>
            <a:off x="3121592" y="2233153"/>
            <a:ext cx="5667150" cy="3215610"/>
          </a:xfrm>
          <a:custGeom>
            <a:avLst/>
            <a:gdLst>
              <a:gd name="G0" fmla="+- 6480 0 0"/>
              <a:gd name="G1" fmla="+- 8640 0 0"/>
              <a:gd name="G2" fmla="+- 4320 0 0"/>
              <a:gd name="G3" fmla="+- 21600 0 6480"/>
              <a:gd name="G4" fmla="+- 21600 0 8640"/>
              <a:gd name="G5" fmla="+- 21600 0 4320"/>
              <a:gd name="G6" fmla="+- 6480 0 10800"/>
              <a:gd name="G7" fmla="+- 8640 0 10800"/>
              <a:gd name="G8" fmla="*/ G7 4320 G6"/>
              <a:gd name="G9" fmla="+- 21600 0 G8"/>
              <a:gd name="T0" fmla="*/ G8 w 21600"/>
              <a:gd name="T1" fmla="*/ G1 h 21600"/>
              <a:gd name="T2" fmla="*/ G9 w 21600"/>
              <a:gd name="T3" fmla="*/ G4 h 21600"/>
            </a:gdLst>
            <a:ahLst/>
            <a:cxnLst>
              <a:cxn ang="0">
                <a:pos x="r" y="vc"/>
              </a:cxn>
              <a:cxn ang="5400000">
                <a:pos x="hc" y="b"/>
              </a:cxn>
              <a:cxn ang="10800000">
                <a:pos x="l" y="vc"/>
              </a:cxn>
              <a:cxn ang="16200000">
                <a:pos x="hc" y="t"/>
              </a:cxn>
            </a:cxnLst>
            <a:rect l="T0" t="T1" r="T2" b="T3"/>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rgbClr val="FFFF00"/>
          </a:solidFill>
          <a:ln w="9525">
            <a:noFill/>
            <a:miter lim="800000"/>
            <a:headEnd/>
            <a:tailEnd/>
          </a:ln>
          <a:effectLst>
            <a:outerShdw dist="35921" dir="2700000" algn="ctr" rotWithShape="0">
              <a:schemeClr val="bg2">
                <a:alpha val="50000"/>
              </a:schemeClr>
            </a:outerShdw>
          </a:effectLst>
        </p:spPr>
        <p:txBody>
          <a:bodyPr lIns="90170" tIns="46990" rIns="90170" bIns="46990" anchor="ctr">
            <a:spAutoFit/>
          </a:bodyPr>
          <a:lstStyle/>
          <a:p>
            <a:pPr algn="ctr">
              <a:buFont typeface="Arial" charset="0"/>
              <a:buNone/>
              <a:defRPr/>
            </a:pPr>
            <a:r>
              <a:rPr lang="zh-CN" altLang="en-US" sz="3600" b="1" dirty="0" smtClean="0">
                <a:solidFill>
                  <a:srgbClr val="FF3300"/>
                </a:solidFill>
                <a:latin typeface="Times New Roman" pitchFamily="18" charset="0"/>
                <a:ea typeface="微软雅黑" pitchFamily="34" charset="-122"/>
              </a:rPr>
              <a:t>授权好处</a:t>
            </a:r>
            <a:endParaRPr lang="zh-CN" altLang="en-US" sz="3600" b="1" dirty="0">
              <a:solidFill>
                <a:srgbClr val="FF3300"/>
              </a:solidFill>
              <a:latin typeface="Times New Roman" pitchFamily="18" charset="0"/>
              <a:ea typeface="微软雅黑" pitchFamily="34" charset="-122"/>
            </a:endParaRPr>
          </a:p>
        </p:txBody>
      </p:sp>
      <p:sp>
        <p:nvSpPr>
          <p:cNvPr id="1796101" name="Rectangle 5"/>
          <p:cNvSpPr>
            <a:spLocks noChangeArrowheads="1"/>
          </p:cNvSpPr>
          <p:nvPr/>
        </p:nvSpPr>
        <p:spPr bwMode="auto">
          <a:xfrm>
            <a:off x="4371075" y="1469122"/>
            <a:ext cx="3168183" cy="646331"/>
          </a:xfrm>
          <a:prstGeom prst="rect">
            <a:avLst/>
          </a:prstGeom>
          <a:solidFill>
            <a:srgbClr val="00FFFF"/>
          </a:solidFill>
          <a:ln w="9525">
            <a:noFill/>
            <a:miter lim="800000"/>
            <a:headEnd/>
            <a:tailEnd/>
          </a:ln>
          <a:effectLst>
            <a:outerShdw dist="35921" dir="2700000" algn="ctr" rotWithShape="0">
              <a:schemeClr val="bg2">
                <a:alpha val="50000"/>
              </a:schemeClr>
            </a:outerShdw>
          </a:effectLst>
        </p:spPr>
        <p:txBody>
          <a:bodyPr anchor="ctr">
            <a:spAutoFit/>
          </a:bodyPr>
          <a:lstStyle/>
          <a:p>
            <a:pPr algn="ctr">
              <a:buFont typeface="Arial" charset="0"/>
              <a:buNone/>
              <a:defRPr/>
            </a:pPr>
            <a:r>
              <a:rPr lang="en-US" altLang="zh-CN" sz="3600" b="1" dirty="0" smtClean="0">
                <a:solidFill>
                  <a:srgbClr val="080808"/>
                </a:solidFill>
                <a:latin typeface="Times New Roman" pitchFamily="18" charset="0"/>
                <a:ea typeface="微软雅黑" pitchFamily="34" charset="-122"/>
              </a:rPr>
              <a:t>1.?</a:t>
            </a:r>
            <a:endParaRPr lang="zh-CN" altLang="en-US" sz="3600" b="1" dirty="0">
              <a:solidFill>
                <a:srgbClr val="080808"/>
              </a:solidFill>
              <a:latin typeface="Times New Roman" pitchFamily="18" charset="0"/>
              <a:ea typeface="微软雅黑" pitchFamily="34" charset="-122"/>
            </a:endParaRPr>
          </a:p>
        </p:txBody>
      </p:sp>
      <p:sp>
        <p:nvSpPr>
          <p:cNvPr id="1796102" name="Rectangle 6"/>
          <p:cNvSpPr>
            <a:spLocks noChangeArrowheads="1"/>
          </p:cNvSpPr>
          <p:nvPr/>
        </p:nvSpPr>
        <p:spPr bwMode="auto">
          <a:xfrm>
            <a:off x="334611" y="3413811"/>
            <a:ext cx="2691685" cy="646331"/>
          </a:xfrm>
          <a:prstGeom prst="rect">
            <a:avLst/>
          </a:prstGeom>
          <a:solidFill>
            <a:srgbClr val="00FFFF"/>
          </a:solidFill>
          <a:ln w="9525">
            <a:noFill/>
            <a:miter lim="800000"/>
            <a:headEnd/>
            <a:tailEnd/>
          </a:ln>
          <a:effectLst>
            <a:outerShdw dist="35921" dir="2700000" algn="ctr" rotWithShape="0">
              <a:schemeClr val="bg2">
                <a:alpha val="50000"/>
              </a:schemeClr>
            </a:outerShdw>
          </a:effectLst>
        </p:spPr>
        <p:txBody>
          <a:bodyPr anchor="ctr">
            <a:spAutoFit/>
          </a:bodyPr>
          <a:lstStyle/>
          <a:p>
            <a:pPr algn="ctr">
              <a:buFont typeface="Arial" charset="0"/>
              <a:buNone/>
              <a:defRPr/>
            </a:pPr>
            <a:r>
              <a:rPr lang="en-US" altLang="zh-CN" sz="3600" b="1" dirty="0" smtClean="0">
                <a:solidFill>
                  <a:srgbClr val="080808"/>
                </a:solidFill>
                <a:latin typeface="Times New Roman" pitchFamily="18" charset="0"/>
                <a:ea typeface="微软雅黑" pitchFamily="34" charset="-122"/>
              </a:rPr>
              <a:t>4.?</a:t>
            </a:r>
            <a:endParaRPr lang="zh-CN" altLang="en-US" sz="3600" b="1" dirty="0">
              <a:solidFill>
                <a:srgbClr val="080808"/>
              </a:solidFill>
              <a:latin typeface="Times New Roman" pitchFamily="18" charset="0"/>
              <a:ea typeface="微软雅黑" pitchFamily="34" charset="-122"/>
            </a:endParaRPr>
          </a:p>
        </p:txBody>
      </p:sp>
      <p:sp>
        <p:nvSpPr>
          <p:cNvPr id="1796103" name="Rectangle 7"/>
          <p:cNvSpPr>
            <a:spLocks noChangeArrowheads="1"/>
          </p:cNvSpPr>
          <p:nvPr/>
        </p:nvSpPr>
        <p:spPr bwMode="auto">
          <a:xfrm>
            <a:off x="8835479" y="3413115"/>
            <a:ext cx="2784866" cy="646331"/>
          </a:xfrm>
          <a:prstGeom prst="rect">
            <a:avLst/>
          </a:prstGeom>
          <a:solidFill>
            <a:srgbClr val="00FFFF"/>
          </a:solidFill>
          <a:ln w="9525">
            <a:noFill/>
            <a:miter lim="800000"/>
            <a:headEnd/>
            <a:tailEnd/>
          </a:ln>
          <a:effectLst>
            <a:outerShdw dist="35921" dir="2700000" algn="ctr" rotWithShape="0">
              <a:schemeClr val="bg2">
                <a:alpha val="50000"/>
              </a:schemeClr>
            </a:outerShdw>
          </a:effectLst>
        </p:spPr>
        <p:txBody>
          <a:bodyPr anchor="ctr">
            <a:spAutoFit/>
          </a:bodyPr>
          <a:lstStyle/>
          <a:p>
            <a:pPr algn="ctr">
              <a:buFont typeface="Arial" charset="0"/>
              <a:buNone/>
              <a:defRPr/>
            </a:pPr>
            <a:r>
              <a:rPr lang="en-US" altLang="zh-CN" sz="3600" b="1" dirty="0" smtClean="0">
                <a:solidFill>
                  <a:srgbClr val="080808"/>
                </a:solidFill>
                <a:latin typeface="Times New Roman" pitchFamily="18" charset="0"/>
                <a:ea typeface="微软雅黑" pitchFamily="34" charset="-122"/>
              </a:rPr>
              <a:t>2.?</a:t>
            </a:r>
            <a:endParaRPr lang="zh-CN" altLang="en-US" sz="3600" b="1" dirty="0">
              <a:solidFill>
                <a:srgbClr val="080808"/>
              </a:solidFill>
              <a:latin typeface="Times New Roman" pitchFamily="18" charset="0"/>
              <a:ea typeface="微软雅黑" pitchFamily="34" charset="-122"/>
            </a:endParaRPr>
          </a:p>
        </p:txBody>
      </p:sp>
      <p:sp>
        <p:nvSpPr>
          <p:cNvPr id="1796104" name="Rectangle 8"/>
          <p:cNvSpPr>
            <a:spLocks noChangeArrowheads="1"/>
          </p:cNvSpPr>
          <p:nvPr/>
        </p:nvSpPr>
        <p:spPr bwMode="auto">
          <a:xfrm>
            <a:off x="4466376" y="5572815"/>
            <a:ext cx="3363017" cy="646331"/>
          </a:xfrm>
          <a:prstGeom prst="rect">
            <a:avLst/>
          </a:prstGeom>
          <a:solidFill>
            <a:srgbClr val="00FFFF"/>
          </a:solidFill>
          <a:ln w="9525">
            <a:noFill/>
            <a:miter lim="800000"/>
            <a:headEnd/>
            <a:tailEnd/>
          </a:ln>
          <a:effectLst>
            <a:outerShdw dist="35921" dir="2700000" algn="ctr" rotWithShape="0">
              <a:schemeClr val="bg2">
                <a:alpha val="50000"/>
              </a:schemeClr>
            </a:outerShdw>
          </a:effectLst>
        </p:spPr>
        <p:txBody>
          <a:bodyPr anchor="ctr">
            <a:spAutoFit/>
          </a:bodyPr>
          <a:lstStyle/>
          <a:p>
            <a:pPr algn="ctr">
              <a:buFont typeface="Arial" charset="0"/>
              <a:buNone/>
              <a:defRPr/>
            </a:pPr>
            <a:r>
              <a:rPr lang="en-US" altLang="zh-CN" sz="3600" b="1" dirty="0" smtClean="0">
                <a:solidFill>
                  <a:srgbClr val="080808"/>
                </a:solidFill>
                <a:latin typeface="Times New Roman" pitchFamily="18" charset="0"/>
                <a:ea typeface="微软雅黑" pitchFamily="34" charset="-122"/>
              </a:rPr>
              <a:t>3.?</a:t>
            </a:r>
            <a:endParaRPr lang="zh-CN" altLang="en-US" sz="3600" b="1" dirty="0">
              <a:solidFill>
                <a:srgbClr val="080808"/>
              </a:solidFill>
              <a:latin typeface="Times New Roman" pitchFamily="18" charset="0"/>
              <a:ea typeface="微软雅黑" pitchFamily="34" charset="-122"/>
            </a:endParaRPr>
          </a:p>
        </p:txBody>
      </p:sp>
      <p:sp>
        <p:nvSpPr>
          <p:cNvPr id="8" name="Rectangle 24"/>
          <p:cNvSpPr>
            <a:spLocks noChangeArrowheads="1"/>
          </p:cNvSpPr>
          <p:nvPr/>
        </p:nvSpPr>
        <p:spPr bwMode="auto">
          <a:xfrm>
            <a:off x="2670151" y="285728"/>
            <a:ext cx="4057819" cy="586957"/>
          </a:xfrm>
          <a:prstGeom prst="rect">
            <a:avLst/>
          </a:prstGeom>
          <a:noFill/>
          <a:ln w="28575" algn="ctr">
            <a:noFill/>
            <a:miter lim="800000"/>
            <a:headEnd/>
            <a:tailEnd/>
          </a:ln>
        </p:spPr>
        <p:txBody>
          <a:bodyPr wrap="none" lIns="90000" tIns="46800" rIns="90000" bIns="46800">
            <a:spAutoFit/>
          </a:bodyPr>
          <a:lstStyle/>
          <a:p>
            <a:pPr eaLnBrk="0" hangingPunct="0">
              <a:lnSpc>
                <a:spcPct val="80000"/>
              </a:lnSpc>
              <a:spcAft>
                <a:spcPct val="50000"/>
              </a:spcAft>
              <a:buClr>
                <a:srgbClr val="C0504D"/>
              </a:buClr>
              <a:buSzPct val="100000"/>
              <a:buFont typeface="Wingdings" pitchFamily="2" charset="2"/>
              <a:buNone/>
            </a:pPr>
            <a:r>
              <a:rPr kumimoji="1" lang="zh-CN" altLang="en-US" sz="4000" b="1" dirty="0" smtClean="0">
                <a:solidFill>
                  <a:srgbClr val="0000FF"/>
                </a:solidFill>
                <a:ea typeface="微软雅黑" pitchFamily="34" charset="-122"/>
              </a:rPr>
              <a:t>授权的的</a:t>
            </a:r>
            <a:r>
              <a:rPr kumimoji="1" lang="en-US" altLang="zh-CN" sz="4000" b="1" dirty="0" smtClean="0">
                <a:solidFill>
                  <a:srgbClr val="0000FF"/>
                </a:solidFill>
                <a:ea typeface="微软雅黑" pitchFamily="34" charset="-122"/>
              </a:rPr>
              <a:t>4</a:t>
            </a:r>
            <a:r>
              <a:rPr kumimoji="1" lang="zh-CN" altLang="en-US" sz="4000" b="1" dirty="0" smtClean="0">
                <a:solidFill>
                  <a:srgbClr val="0000FF"/>
                </a:solidFill>
                <a:ea typeface="微软雅黑" pitchFamily="34" charset="-122"/>
              </a:rPr>
              <a:t>大好处</a:t>
            </a:r>
            <a:endParaRPr kumimoji="1" lang="zh-CN" altLang="en-US" sz="4000" b="1" dirty="0">
              <a:solidFill>
                <a:srgbClr val="0000FF"/>
              </a:solidFill>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96101"/>
                                        </p:tgtEl>
                                        <p:attrNameLst>
                                          <p:attrName>style.visibility</p:attrName>
                                        </p:attrNameLst>
                                      </p:cBhvr>
                                      <p:to>
                                        <p:strVal val="visible"/>
                                      </p:to>
                                    </p:set>
                                    <p:animEffect transition="in" filter="box(in)">
                                      <p:cBhvr>
                                        <p:cTn id="7" dur="500"/>
                                        <p:tgtEl>
                                          <p:spTgt spid="1796101"/>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796103"/>
                                        </p:tgtEl>
                                        <p:attrNameLst>
                                          <p:attrName>style.visibility</p:attrName>
                                        </p:attrNameLst>
                                      </p:cBhvr>
                                      <p:to>
                                        <p:strVal val="visible"/>
                                      </p:to>
                                    </p:set>
                                    <p:animEffect transition="in" filter="strips(downLeft)">
                                      <p:cBhvr>
                                        <p:cTn id="12" dur="500"/>
                                        <p:tgtEl>
                                          <p:spTgt spid="179610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796104"/>
                                        </p:tgtEl>
                                        <p:attrNameLst>
                                          <p:attrName>style.visibility</p:attrName>
                                        </p:attrNameLst>
                                      </p:cBhvr>
                                      <p:to>
                                        <p:strVal val="visible"/>
                                      </p:to>
                                    </p:set>
                                    <p:animEffect transition="in" filter="diamond(in)">
                                      <p:cBhvr>
                                        <p:cTn id="17" dur="2000"/>
                                        <p:tgtEl>
                                          <p:spTgt spid="179610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1796102"/>
                                        </p:tgtEl>
                                        <p:attrNameLst>
                                          <p:attrName>style.visibility</p:attrName>
                                        </p:attrNameLst>
                                      </p:cBhvr>
                                      <p:to>
                                        <p:strVal val="visible"/>
                                      </p:to>
                                    </p:set>
                                    <p:animEffect transition="in" filter="strips(downRight)">
                                      <p:cBhvr>
                                        <p:cTn id="22" dur="500"/>
                                        <p:tgtEl>
                                          <p:spTgt spid="1796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6101" grpId="0" animBg="1" autoUpdateAnimBg="0"/>
      <p:bldP spid="1796102" grpId="0" animBg="1" autoUpdateAnimBg="0"/>
      <p:bldP spid="1796103" grpId="0" animBg="1" autoUpdateAnimBg="0"/>
      <p:bldP spid="1796104"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4"/>
          <p:cNvSpPr>
            <a:spLocks noChangeArrowheads="1"/>
          </p:cNvSpPr>
          <p:nvPr/>
        </p:nvSpPr>
        <p:spPr bwMode="auto">
          <a:xfrm>
            <a:off x="1922711" y="188640"/>
            <a:ext cx="5827236" cy="769441"/>
          </a:xfrm>
          <a:prstGeom prst="rect">
            <a:avLst/>
          </a:prstGeom>
          <a:noFill/>
          <a:ln w="9525" algn="ctr">
            <a:noFill/>
            <a:miter lim="800000"/>
            <a:headEnd/>
            <a:tailEnd/>
          </a:ln>
          <a:effectLst>
            <a:prstShdw prst="shdw11">
              <a:schemeClr val="bg2">
                <a:alpha val="50000"/>
              </a:schemeClr>
            </a:prstShdw>
          </a:effectLst>
        </p:spPr>
        <p:txBody>
          <a:bodyPr wrap="none">
            <a:spAutoFit/>
          </a:bodyPr>
          <a:lstStyle/>
          <a:p>
            <a:pPr algn="ctr" eaLnBrk="0" hangingPunct="0">
              <a:spcBef>
                <a:spcPct val="20000"/>
              </a:spcBef>
              <a:buClr>
                <a:schemeClr val="hlink"/>
              </a:buClr>
              <a:buFont typeface="Wingdings" pitchFamily="2" charset="2"/>
              <a:buNone/>
            </a:pPr>
            <a:r>
              <a:rPr lang="zh-CN" altLang="en-US" sz="4400" b="1" dirty="0" smtClean="0">
                <a:solidFill>
                  <a:srgbClr val="0000FF"/>
                </a:solidFill>
                <a:latin typeface="微软雅黑" pitchFamily="34" charset="-122"/>
                <a:ea typeface="微软雅黑" pitchFamily="34" charset="-122"/>
              </a:rPr>
              <a:t>团队由哪些要素构成？</a:t>
            </a:r>
            <a:endParaRPr lang="en-US" altLang="zh-CN" sz="4400" b="1" dirty="0">
              <a:solidFill>
                <a:srgbClr val="0000FF"/>
              </a:solidFill>
              <a:latin typeface="微软雅黑" pitchFamily="34" charset="-122"/>
              <a:ea typeface="微软雅黑" pitchFamily="34" charset="-122"/>
            </a:endParaRPr>
          </a:p>
        </p:txBody>
      </p:sp>
      <p:sp>
        <p:nvSpPr>
          <p:cNvPr id="5" name="Rectangle 3"/>
          <p:cNvSpPr txBox="1">
            <a:spLocks noChangeArrowheads="1"/>
          </p:cNvSpPr>
          <p:nvPr/>
        </p:nvSpPr>
        <p:spPr>
          <a:xfrm>
            <a:off x="2426767" y="1628800"/>
            <a:ext cx="5429288" cy="4714908"/>
          </a:xfrm>
          <a:prstGeom prst="rect">
            <a:avLst/>
          </a:prstGeom>
          <a:solidFill>
            <a:srgbClr val="FFFF00"/>
          </a:solidFill>
        </p:spPr>
        <p:txBody>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zh-CN" altLang="en-US"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团队构成要素（</a:t>
            </a:r>
            <a:r>
              <a:rPr kumimoji="0" lang="en-US" altLang="zh-CN"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5P</a:t>
            </a:r>
            <a:r>
              <a:rPr kumimoji="0" lang="zh-CN" altLang="en-US"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40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endParaRPr kumimoji="0" lang="zh-CN" altLang="en-US"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a:p>
            <a:pPr marL="342900" marR="0" lvl="0" indent="-342900" algn="l" defTabSz="914400" rtl="0" eaLnBrk="0" fontAlgn="base" latinLnBrk="0" hangingPunct="0">
              <a:lnSpc>
                <a:spcPct val="100000"/>
              </a:lnSpc>
              <a:spcBef>
                <a:spcPct val="20000"/>
              </a:spcBef>
              <a:spcAft>
                <a:spcPct val="0"/>
              </a:spcAft>
              <a:buClrTx/>
              <a:buSzPct val="150000"/>
              <a:buFont typeface="Arial" charset="0"/>
              <a:buChar char="•"/>
              <a:tabLst/>
              <a:defRPr/>
            </a:pPr>
            <a:r>
              <a:rPr kumimoji="0" lang="zh-CN" altLang="en-US"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en-US" altLang="zh-CN"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(purpose)</a:t>
            </a:r>
          </a:p>
          <a:p>
            <a:pPr marL="342900" marR="0" lvl="0" indent="-342900" algn="l" defTabSz="914400" rtl="0" eaLnBrk="0" fontAlgn="base" latinLnBrk="0" hangingPunct="0">
              <a:lnSpc>
                <a:spcPct val="100000"/>
              </a:lnSpc>
              <a:spcBef>
                <a:spcPct val="20000"/>
              </a:spcBef>
              <a:spcAft>
                <a:spcPct val="0"/>
              </a:spcAft>
              <a:buClrTx/>
              <a:buSzPct val="150000"/>
              <a:buFont typeface="Arial" charset="0"/>
              <a:buChar char="•"/>
              <a:tabLst/>
              <a:defRPr/>
            </a:pPr>
            <a:r>
              <a:rPr kumimoji="0" lang="zh-CN" altLang="en-US"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en-US" altLang="zh-CN"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(people)</a:t>
            </a:r>
          </a:p>
          <a:p>
            <a:pPr marL="342900" marR="0" lvl="0" indent="-342900" algn="l" defTabSz="914400" rtl="0" eaLnBrk="0" fontAlgn="base" latinLnBrk="0" hangingPunct="0">
              <a:lnSpc>
                <a:spcPct val="100000"/>
              </a:lnSpc>
              <a:spcBef>
                <a:spcPct val="20000"/>
              </a:spcBef>
              <a:spcAft>
                <a:spcPct val="0"/>
              </a:spcAft>
              <a:buClrTx/>
              <a:buSzPct val="150000"/>
              <a:buFont typeface="Arial" charset="0"/>
              <a:buChar char="•"/>
              <a:tabLst/>
              <a:defRPr/>
            </a:pPr>
            <a:r>
              <a:rPr kumimoji="0" lang="zh-CN" altLang="en-US"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en-US" altLang="zh-CN"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(place)</a:t>
            </a:r>
          </a:p>
          <a:p>
            <a:pPr marL="342900" marR="0" lvl="0" indent="-342900" algn="l" defTabSz="914400" rtl="0" eaLnBrk="0" fontAlgn="base" latinLnBrk="0" hangingPunct="0">
              <a:lnSpc>
                <a:spcPct val="100000"/>
              </a:lnSpc>
              <a:spcBef>
                <a:spcPct val="20000"/>
              </a:spcBef>
              <a:spcAft>
                <a:spcPct val="0"/>
              </a:spcAft>
              <a:buClrTx/>
              <a:buSzPct val="150000"/>
              <a:buFont typeface="Arial" charset="0"/>
              <a:buChar char="•"/>
              <a:tabLst/>
              <a:defRPr/>
            </a:pPr>
            <a:r>
              <a:rPr kumimoji="0" lang="zh-CN" altLang="en-US"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en-US" altLang="zh-CN"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(power)</a:t>
            </a:r>
          </a:p>
          <a:p>
            <a:pPr marL="342900" marR="0" lvl="0" indent="-342900" algn="l" defTabSz="914400" rtl="0" eaLnBrk="0" fontAlgn="base" latinLnBrk="0" hangingPunct="0">
              <a:lnSpc>
                <a:spcPct val="100000"/>
              </a:lnSpc>
              <a:spcBef>
                <a:spcPct val="20000"/>
              </a:spcBef>
              <a:spcAft>
                <a:spcPct val="0"/>
              </a:spcAft>
              <a:buClrTx/>
              <a:buSzPct val="150000"/>
              <a:buFont typeface="Arial" charset="0"/>
              <a:buChar char="•"/>
              <a:tabLst/>
              <a:defRPr/>
            </a:pPr>
            <a:r>
              <a:rPr kumimoji="0" lang="zh-CN" altLang="en-US"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en-US" altLang="zh-CN" sz="4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(plan)</a:t>
            </a:r>
            <a:endParaRPr kumimoji="0" lang="en-US" altLang="zh-CN" sz="4000" b="1" i="0" u="none" strike="noStrike" kern="1200" cap="none" spc="0" normalizeH="0" baseline="0" noProof="0" dirty="0">
              <a:ln>
                <a:noFill/>
              </a:ln>
              <a:solidFill>
                <a:schemeClr val="tx1"/>
              </a:solidFill>
              <a:effectLst/>
              <a:uLnTx/>
              <a:uFillTx/>
              <a:latin typeface="微软雅黑" pitchFamily="34" charset="-122"/>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449" name="Rectangle 2"/>
          <p:cNvSpPr>
            <a:spLocks noChangeArrowheads="1"/>
          </p:cNvSpPr>
          <p:nvPr/>
        </p:nvSpPr>
        <p:spPr bwMode="auto">
          <a:xfrm>
            <a:off x="2598713" y="285728"/>
            <a:ext cx="4429716" cy="636201"/>
          </a:xfrm>
          <a:prstGeom prst="rect">
            <a:avLst/>
          </a:prstGeom>
          <a:noFill/>
          <a:ln w="28575" algn="ctr">
            <a:noFill/>
            <a:miter lim="800000"/>
            <a:headEnd/>
            <a:tailEnd/>
          </a:ln>
        </p:spPr>
        <p:txBody>
          <a:bodyPr wrap="none" lIns="90000" tIns="46800" rIns="90000" bIns="46800">
            <a:spAutoFit/>
          </a:bodyPr>
          <a:lstStyle/>
          <a:p>
            <a:pPr eaLnBrk="0" hangingPunct="0">
              <a:lnSpc>
                <a:spcPct val="80000"/>
              </a:lnSpc>
              <a:spcAft>
                <a:spcPct val="50000"/>
              </a:spcAft>
              <a:buClr>
                <a:srgbClr val="C0504D"/>
              </a:buClr>
              <a:buSzPct val="100000"/>
              <a:buFont typeface="Wingdings" pitchFamily="2" charset="2"/>
              <a:buNone/>
            </a:pPr>
            <a:r>
              <a:rPr kumimoji="1" lang="zh-CN" altLang="en-US" sz="4400" b="1" dirty="0">
                <a:solidFill>
                  <a:srgbClr val="0000FF"/>
                </a:solidFill>
                <a:ea typeface="微软雅黑" pitchFamily="34" charset="-122"/>
              </a:rPr>
              <a:t>有效授</a:t>
            </a:r>
            <a:r>
              <a:rPr kumimoji="1" lang="zh-CN" altLang="en-US" sz="4000" b="1" dirty="0">
                <a:solidFill>
                  <a:srgbClr val="0000FF"/>
                </a:solidFill>
                <a:ea typeface="微软雅黑" pitchFamily="34" charset="-122"/>
              </a:rPr>
              <a:t>权  </a:t>
            </a:r>
            <a:r>
              <a:rPr kumimoji="1" lang="en-US" altLang="zh-CN" sz="4400" b="1" dirty="0">
                <a:solidFill>
                  <a:srgbClr val="0000FF"/>
                </a:solidFill>
                <a:ea typeface="微软雅黑" pitchFamily="34" charset="-122"/>
              </a:rPr>
              <a:t>7  </a:t>
            </a:r>
            <a:r>
              <a:rPr kumimoji="1" lang="zh-CN" altLang="en-US" sz="4400" b="1" dirty="0">
                <a:solidFill>
                  <a:srgbClr val="0000FF"/>
                </a:solidFill>
                <a:ea typeface="微软雅黑" pitchFamily="34" charset="-122"/>
              </a:rPr>
              <a:t>步骤</a:t>
            </a:r>
          </a:p>
        </p:txBody>
      </p:sp>
      <p:sp>
        <p:nvSpPr>
          <p:cNvPr id="1384450" name="Rectangle 4"/>
          <p:cNvSpPr>
            <a:spLocks noChangeArrowheads="1"/>
          </p:cNvSpPr>
          <p:nvPr/>
        </p:nvSpPr>
        <p:spPr bwMode="auto">
          <a:xfrm>
            <a:off x="4849691" y="1268413"/>
            <a:ext cx="3075001" cy="647700"/>
          </a:xfrm>
          <a:prstGeom prst="rect">
            <a:avLst/>
          </a:prstGeom>
          <a:solidFill>
            <a:srgbClr val="66FFFF"/>
          </a:solidFill>
          <a:ln w="9525" algn="ctr">
            <a:noFill/>
            <a:miter lim="800000"/>
            <a:headEnd/>
            <a:tailEnd/>
          </a:ln>
        </p:spPr>
        <p:txBody>
          <a:bodyPr/>
          <a:lstStyle/>
          <a:p>
            <a:pPr marL="400050" indent="-400050" algn="ctr" defTabSz="687388" eaLnBrk="0" hangingPunct="0">
              <a:lnSpc>
                <a:spcPct val="110000"/>
              </a:lnSpc>
              <a:buClr>
                <a:srgbClr val="C0504D"/>
              </a:buClr>
              <a:buSzPct val="100000"/>
              <a:buFont typeface="Wingdings" pitchFamily="2" charset="2"/>
              <a:buNone/>
            </a:pPr>
            <a:r>
              <a:rPr kumimoji="1" lang="en-US" altLang="zh-CN" sz="3200" b="1" dirty="0">
                <a:solidFill>
                  <a:srgbClr val="EE0000"/>
                </a:solidFill>
                <a:latin typeface="微软雅黑" pitchFamily="34" charset="-122"/>
                <a:ea typeface="微软雅黑" pitchFamily="34" charset="-122"/>
              </a:rPr>
              <a:t>1</a:t>
            </a:r>
            <a:r>
              <a:rPr kumimoji="1" lang="en-US" altLang="zh-CN" sz="3200" b="1" dirty="0" smtClean="0">
                <a:solidFill>
                  <a:srgbClr val="EE0000"/>
                </a:solidFill>
                <a:latin typeface="微软雅黑" pitchFamily="34" charset="-122"/>
                <a:ea typeface="微软雅黑" pitchFamily="34" charset="-122"/>
              </a:rPr>
              <a:t>.?</a:t>
            </a:r>
            <a:endParaRPr kumimoji="1" lang="zh-CN" altLang="en-US" sz="3200" b="1" dirty="0">
              <a:solidFill>
                <a:srgbClr val="EE0000"/>
              </a:solidFill>
              <a:latin typeface="微软雅黑" pitchFamily="34" charset="-122"/>
              <a:ea typeface="微软雅黑" pitchFamily="34" charset="-122"/>
            </a:endParaRPr>
          </a:p>
        </p:txBody>
      </p:sp>
      <p:sp>
        <p:nvSpPr>
          <p:cNvPr id="1384451" name="Rectangle 5"/>
          <p:cNvSpPr>
            <a:spLocks noChangeArrowheads="1"/>
          </p:cNvSpPr>
          <p:nvPr/>
        </p:nvSpPr>
        <p:spPr bwMode="auto">
          <a:xfrm>
            <a:off x="4371075" y="1917705"/>
            <a:ext cx="4034351" cy="720725"/>
          </a:xfrm>
          <a:prstGeom prst="rect">
            <a:avLst/>
          </a:prstGeom>
          <a:solidFill>
            <a:srgbClr val="FFFF00"/>
          </a:solidFill>
          <a:ln w="9525" algn="ctr">
            <a:noFill/>
            <a:miter lim="800000"/>
            <a:headEnd/>
            <a:tailEnd/>
          </a:ln>
        </p:spPr>
        <p:txBody>
          <a:bodyPr/>
          <a:lstStyle/>
          <a:p>
            <a:pPr marL="400050" indent="-400050" algn="ctr" defTabSz="687388" eaLnBrk="0" hangingPunct="0">
              <a:lnSpc>
                <a:spcPct val="110000"/>
              </a:lnSpc>
              <a:buClr>
                <a:srgbClr val="C0504D"/>
              </a:buClr>
              <a:buSzPct val="100000"/>
              <a:buFont typeface="Wingdings" pitchFamily="2" charset="2"/>
              <a:buNone/>
            </a:pPr>
            <a:r>
              <a:rPr kumimoji="1" lang="en-US" altLang="zh-CN" sz="3200" b="1" dirty="0">
                <a:solidFill>
                  <a:prstClr val="black"/>
                </a:solidFill>
                <a:latin typeface="微软雅黑" pitchFamily="34" charset="-122"/>
                <a:ea typeface="微软雅黑" pitchFamily="34" charset="-122"/>
              </a:rPr>
              <a:t>2</a:t>
            </a:r>
            <a:r>
              <a:rPr kumimoji="1" lang="en-US" altLang="zh-CN" sz="3200" b="1" dirty="0" smtClean="0">
                <a:solidFill>
                  <a:prstClr val="black"/>
                </a:solidFill>
                <a:latin typeface="微软雅黑" pitchFamily="34" charset="-122"/>
                <a:ea typeface="微软雅黑" pitchFamily="34" charset="-122"/>
              </a:rPr>
              <a:t>.?</a:t>
            </a:r>
            <a:endParaRPr kumimoji="1" lang="zh-CN" altLang="en-US" sz="3200" b="1" dirty="0">
              <a:solidFill>
                <a:prstClr val="black"/>
              </a:solidFill>
              <a:latin typeface="微软雅黑" pitchFamily="34" charset="-122"/>
              <a:ea typeface="微软雅黑" pitchFamily="34" charset="-122"/>
            </a:endParaRPr>
          </a:p>
        </p:txBody>
      </p:sp>
      <p:sp>
        <p:nvSpPr>
          <p:cNvPr id="1384452" name="Rectangle 6"/>
          <p:cNvSpPr>
            <a:spLocks noChangeArrowheads="1"/>
          </p:cNvSpPr>
          <p:nvPr/>
        </p:nvSpPr>
        <p:spPr bwMode="auto">
          <a:xfrm>
            <a:off x="4080942" y="2636838"/>
            <a:ext cx="5093234" cy="647700"/>
          </a:xfrm>
          <a:prstGeom prst="rect">
            <a:avLst/>
          </a:prstGeom>
          <a:solidFill>
            <a:srgbClr val="66FFFF"/>
          </a:solidFill>
          <a:ln w="9525" algn="ctr">
            <a:noFill/>
            <a:miter lim="800000"/>
            <a:headEnd/>
            <a:tailEnd/>
          </a:ln>
        </p:spPr>
        <p:txBody>
          <a:bodyPr/>
          <a:lstStyle/>
          <a:p>
            <a:pPr marL="400050" indent="-400050" algn="ctr" defTabSz="687388" eaLnBrk="0" hangingPunct="0">
              <a:lnSpc>
                <a:spcPct val="110000"/>
              </a:lnSpc>
              <a:buClr>
                <a:srgbClr val="C0504D"/>
              </a:buClr>
              <a:buSzPct val="100000"/>
              <a:buFont typeface="Wingdings" pitchFamily="2" charset="2"/>
              <a:buNone/>
            </a:pPr>
            <a:r>
              <a:rPr kumimoji="1" lang="en-US" altLang="zh-CN" sz="3200" b="1" dirty="0">
                <a:solidFill>
                  <a:srgbClr val="EE0000"/>
                </a:solidFill>
                <a:latin typeface="微软雅黑" pitchFamily="34" charset="-122"/>
                <a:ea typeface="微软雅黑" pitchFamily="34" charset="-122"/>
              </a:rPr>
              <a:t>3</a:t>
            </a:r>
            <a:r>
              <a:rPr kumimoji="1" lang="en-US" altLang="zh-CN" sz="3200" b="1" dirty="0" smtClean="0">
                <a:solidFill>
                  <a:srgbClr val="EE0000"/>
                </a:solidFill>
                <a:latin typeface="微软雅黑" pitchFamily="34" charset="-122"/>
                <a:ea typeface="微软雅黑" pitchFamily="34" charset="-122"/>
              </a:rPr>
              <a:t>.?</a:t>
            </a:r>
            <a:endParaRPr kumimoji="1" lang="zh-CN" altLang="en-US" sz="3200" b="1" dirty="0">
              <a:solidFill>
                <a:srgbClr val="EE0000"/>
              </a:solidFill>
              <a:latin typeface="微软雅黑" pitchFamily="34" charset="-122"/>
              <a:ea typeface="微软雅黑" pitchFamily="34" charset="-122"/>
            </a:endParaRPr>
          </a:p>
        </p:txBody>
      </p:sp>
      <p:sp>
        <p:nvSpPr>
          <p:cNvPr id="1384453" name="Rectangle 7"/>
          <p:cNvSpPr>
            <a:spLocks noChangeArrowheads="1"/>
          </p:cNvSpPr>
          <p:nvPr/>
        </p:nvSpPr>
        <p:spPr bwMode="auto">
          <a:xfrm>
            <a:off x="3697625" y="3284538"/>
            <a:ext cx="5859868" cy="647700"/>
          </a:xfrm>
          <a:prstGeom prst="rect">
            <a:avLst/>
          </a:prstGeom>
          <a:solidFill>
            <a:srgbClr val="FFFF00"/>
          </a:solidFill>
          <a:ln w="9525" algn="ctr">
            <a:noFill/>
            <a:miter lim="800000"/>
            <a:headEnd/>
            <a:tailEnd/>
          </a:ln>
        </p:spPr>
        <p:txBody>
          <a:bodyPr/>
          <a:lstStyle/>
          <a:p>
            <a:pPr marL="400050" indent="-400050" algn="ctr" defTabSz="687388" eaLnBrk="0" hangingPunct="0">
              <a:lnSpc>
                <a:spcPct val="110000"/>
              </a:lnSpc>
              <a:buClr>
                <a:srgbClr val="C0504D"/>
              </a:buClr>
              <a:buSzPct val="100000"/>
              <a:buFont typeface="Wingdings" pitchFamily="2" charset="2"/>
              <a:buNone/>
            </a:pPr>
            <a:r>
              <a:rPr kumimoji="1" lang="en-US" altLang="zh-CN" sz="3200" b="1" dirty="0">
                <a:solidFill>
                  <a:prstClr val="black"/>
                </a:solidFill>
                <a:latin typeface="微软雅黑" pitchFamily="34" charset="-122"/>
                <a:ea typeface="微软雅黑" pitchFamily="34" charset="-122"/>
              </a:rPr>
              <a:t>4</a:t>
            </a:r>
            <a:r>
              <a:rPr kumimoji="1" lang="en-US" altLang="zh-CN" sz="3200" b="1" dirty="0" smtClean="0">
                <a:solidFill>
                  <a:prstClr val="black"/>
                </a:solidFill>
                <a:latin typeface="微软雅黑" pitchFamily="34" charset="-122"/>
                <a:ea typeface="微软雅黑" pitchFamily="34" charset="-122"/>
              </a:rPr>
              <a:t>.?</a:t>
            </a:r>
            <a:endParaRPr kumimoji="1" lang="zh-CN" altLang="en-US" sz="3200" b="1" dirty="0">
              <a:solidFill>
                <a:prstClr val="black"/>
              </a:solidFill>
              <a:latin typeface="微软雅黑" pitchFamily="34" charset="-122"/>
              <a:ea typeface="微软雅黑" pitchFamily="34" charset="-122"/>
            </a:endParaRPr>
          </a:p>
        </p:txBody>
      </p:sp>
      <p:sp>
        <p:nvSpPr>
          <p:cNvPr id="1384454" name="Rectangle 8"/>
          <p:cNvSpPr>
            <a:spLocks noChangeArrowheads="1"/>
          </p:cNvSpPr>
          <p:nvPr/>
        </p:nvSpPr>
        <p:spPr bwMode="auto">
          <a:xfrm>
            <a:off x="3314310" y="3933825"/>
            <a:ext cx="6338482" cy="647700"/>
          </a:xfrm>
          <a:prstGeom prst="rect">
            <a:avLst/>
          </a:prstGeom>
          <a:solidFill>
            <a:srgbClr val="66FFFF"/>
          </a:solidFill>
          <a:ln w="9525" algn="ctr">
            <a:noFill/>
            <a:miter lim="800000"/>
            <a:headEnd/>
            <a:tailEnd/>
          </a:ln>
        </p:spPr>
        <p:txBody>
          <a:bodyPr/>
          <a:lstStyle/>
          <a:p>
            <a:pPr marL="400050" indent="-400050" algn="ctr" defTabSz="687388" eaLnBrk="0" hangingPunct="0">
              <a:lnSpc>
                <a:spcPct val="110000"/>
              </a:lnSpc>
              <a:buClr>
                <a:srgbClr val="C0504D"/>
              </a:buClr>
              <a:buSzPct val="100000"/>
              <a:buFont typeface="Wingdings" pitchFamily="2" charset="2"/>
              <a:buNone/>
            </a:pPr>
            <a:r>
              <a:rPr kumimoji="1" lang="en-US" altLang="zh-CN" sz="3200" b="1" dirty="0">
                <a:solidFill>
                  <a:srgbClr val="EE0000"/>
                </a:solidFill>
                <a:latin typeface="微软雅黑" pitchFamily="34" charset="-122"/>
                <a:ea typeface="微软雅黑" pitchFamily="34" charset="-122"/>
              </a:rPr>
              <a:t>5</a:t>
            </a:r>
            <a:r>
              <a:rPr kumimoji="1" lang="en-US" altLang="zh-CN" sz="3200" b="1" dirty="0" smtClean="0">
                <a:solidFill>
                  <a:srgbClr val="EE0000"/>
                </a:solidFill>
                <a:latin typeface="微软雅黑" pitchFamily="34" charset="-122"/>
                <a:ea typeface="微软雅黑" pitchFamily="34" charset="-122"/>
              </a:rPr>
              <a:t>.?</a:t>
            </a:r>
            <a:endParaRPr kumimoji="1" lang="zh-CN" altLang="en-US" sz="3200" b="1" dirty="0">
              <a:solidFill>
                <a:srgbClr val="EE0000"/>
              </a:solidFill>
              <a:latin typeface="微软雅黑" pitchFamily="34" charset="-122"/>
              <a:ea typeface="微软雅黑" pitchFamily="34" charset="-122"/>
            </a:endParaRPr>
          </a:p>
        </p:txBody>
      </p:sp>
      <p:sp>
        <p:nvSpPr>
          <p:cNvPr id="1384455" name="Rectangle 9"/>
          <p:cNvSpPr>
            <a:spLocks noChangeArrowheads="1"/>
          </p:cNvSpPr>
          <p:nvPr/>
        </p:nvSpPr>
        <p:spPr bwMode="auto">
          <a:xfrm>
            <a:off x="3026293" y="4581525"/>
            <a:ext cx="6819216" cy="719138"/>
          </a:xfrm>
          <a:prstGeom prst="rect">
            <a:avLst/>
          </a:prstGeom>
          <a:solidFill>
            <a:srgbClr val="FFFF00"/>
          </a:solidFill>
          <a:ln w="9525" algn="ctr">
            <a:noFill/>
            <a:miter lim="800000"/>
            <a:headEnd/>
            <a:tailEnd/>
          </a:ln>
        </p:spPr>
        <p:txBody>
          <a:bodyPr/>
          <a:lstStyle/>
          <a:p>
            <a:pPr marL="400050" indent="-400050" algn="ctr" defTabSz="687388" eaLnBrk="0" hangingPunct="0">
              <a:lnSpc>
                <a:spcPct val="110000"/>
              </a:lnSpc>
              <a:buClr>
                <a:srgbClr val="C0504D"/>
              </a:buClr>
              <a:buSzPct val="100000"/>
              <a:buFont typeface="Wingdings" pitchFamily="2" charset="2"/>
              <a:buNone/>
            </a:pPr>
            <a:r>
              <a:rPr kumimoji="1" lang="en-US" altLang="zh-CN" sz="3200" b="1" dirty="0">
                <a:solidFill>
                  <a:prstClr val="black"/>
                </a:solidFill>
                <a:latin typeface="微软雅黑" pitchFamily="34" charset="-122"/>
                <a:ea typeface="微软雅黑" pitchFamily="34" charset="-122"/>
              </a:rPr>
              <a:t>6</a:t>
            </a:r>
            <a:r>
              <a:rPr kumimoji="1" lang="en-US" altLang="zh-CN" sz="3200" b="1" dirty="0" smtClean="0">
                <a:solidFill>
                  <a:prstClr val="black"/>
                </a:solidFill>
                <a:latin typeface="微软雅黑" pitchFamily="34" charset="-122"/>
                <a:ea typeface="微软雅黑" pitchFamily="34" charset="-122"/>
              </a:rPr>
              <a:t>.?</a:t>
            </a:r>
            <a:endParaRPr kumimoji="1" lang="zh-CN" altLang="en-US" sz="3200" b="1" dirty="0">
              <a:solidFill>
                <a:prstClr val="black"/>
              </a:solidFill>
              <a:latin typeface="微软雅黑" pitchFamily="34" charset="-122"/>
              <a:ea typeface="微软雅黑" pitchFamily="34" charset="-122"/>
            </a:endParaRPr>
          </a:p>
        </p:txBody>
      </p:sp>
      <p:sp>
        <p:nvSpPr>
          <p:cNvPr id="1384456" name="Rectangle 10"/>
          <p:cNvSpPr>
            <a:spLocks noChangeArrowheads="1"/>
          </p:cNvSpPr>
          <p:nvPr/>
        </p:nvSpPr>
        <p:spPr bwMode="auto">
          <a:xfrm>
            <a:off x="2257545" y="5300668"/>
            <a:ext cx="8068700" cy="720725"/>
          </a:xfrm>
          <a:prstGeom prst="rect">
            <a:avLst/>
          </a:prstGeom>
          <a:solidFill>
            <a:srgbClr val="66FFFF"/>
          </a:solidFill>
          <a:ln w="9525" algn="ctr">
            <a:noFill/>
            <a:miter lim="800000"/>
            <a:headEnd/>
            <a:tailEnd/>
          </a:ln>
        </p:spPr>
        <p:txBody>
          <a:bodyPr/>
          <a:lstStyle/>
          <a:p>
            <a:pPr marL="400050" indent="-400050" algn="ctr" defTabSz="687388" eaLnBrk="0" hangingPunct="0">
              <a:lnSpc>
                <a:spcPct val="110000"/>
              </a:lnSpc>
              <a:buClr>
                <a:srgbClr val="C0504D"/>
              </a:buClr>
              <a:buSzPct val="100000"/>
              <a:buFont typeface="Wingdings" pitchFamily="2" charset="2"/>
              <a:buNone/>
            </a:pPr>
            <a:r>
              <a:rPr kumimoji="1" lang="en-US" altLang="zh-CN" sz="3200" b="1" dirty="0">
                <a:solidFill>
                  <a:srgbClr val="EE0000"/>
                </a:solidFill>
                <a:latin typeface="微软雅黑" pitchFamily="34" charset="-122"/>
                <a:ea typeface="微软雅黑" pitchFamily="34" charset="-122"/>
              </a:rPr>
              <a:t>7</a:t>
            </a:r>
            <a:r>
              <a:rPr kumimoji="1" lang="en-US" altLang="zh-CN" sz="3200" b="1" dirty="0" smtClean="0">
                <a:solidFill>
                  <a:srgbClr val="EE0000"/>
                </a:solidFill>
                <a:latin typeface="微软雅黑" pitchFamily="34" charset="-122"/>
                <a:ea typeface="微软雅黑" pitchFamily="34" charset="-122"/>
              </a:rPr>
              <a:t>.?</a:t>
            </a:r>
            <a:endParaRPr kumimoji="1" lang="zh-CN" altLang="en-US" sz="3200" b="1" dirty="0">
              <a:solidFill>
                <a:srgbClr val="EE0000"/>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9575" y="1125538"/>
            <a:ext cx="9001125" cy="5421312"/>
            <a:chOff x="793" y="709"/>
            <a:chExt cx="4250" cy="3415"/>
          </a:xfrm>
        </p:grpSpPr>
        <p:sp>
          <p:nvSpPr>
            <p:cNvPr id="70659" name="Arc 3"/>
            <p:cNvSpPr>
              <a:spLocks/>
            </p:cNvSpPr>
            <p:nvPr/>
          </p:nvSpPr>
          <p:spPr bwMode="auto">
            <a:xfrm>
              <a:off x="2925" y="845"/>
              <a:ext cx="1958" cy="157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00FFFF"/>
            </a:solidFill>
            <a:ln w="6350">
              <a:solidFill>
                <a:srgbClr val="000000"/>
              </a:solidFill>
              <a:round/>
              <a:headEnd/>
              <a:tailEnd/>
            </a:ln>
          </p:spPr>
          <p:txBody>
            <a:bodyPr/>
            <a:lstStyle/>
            <a:p>
              <a:endParaRPr lang="zh-CN" altLang="en-US"/>
            </a:p>
          </p:txBody>
        </p:sp>
        <p:sp>
          <p:nvSpPr>
            <p:cNvPr id="70660" name="Arc 4"/>
            <p:cNvSpPr>
              <a:spLocks/>
            </p:cNvSpPr>
            <p:nvPr/>
          </p:nvSpPr>
          <p:spPr bwMode="auto">
            <a:xfrm>
              <a:off x="2925" y="2387"/>
              <a:ext cx="1958" cy="157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solidFill>
              <a:srgbClr val="FFFC04"/>
            </a:solidFill>
            <a:ln w="6350">
              <a:solidFill>
                <a:srgbClr val="000000"/>
              </a:solidFill>
              <a:round/>
              <a:headEnd/>
              <a:tailEnd/>
            </a:ln>
          </p:spPr>
          <p:txBody>
            <a:bodyPr/>
            <a:lstStyle/>
            <a:p>
              <a:endParaRPr lang="zh-CN" altLang="en-US"/>
            </a:p>
          </p:txBody>
        </p:sp>
        <p:sp>
          <p:nvSpPr>
            <p:cNvPr id="70661" name="Arc 5"/>
            <p:cNvSpPr>
              <a:spLocks/>
            </p:cNvSpPr>
            <p:nvPr/>
          </p:nvSpPr>
          <p:spPr bwMode="auto">
            <a:xfrm>
              <a:off x="975" y="2387"/>
              <a:ext cx="1958" cy="157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solidFill>
              <a:srgbClr val="00FFFF"/>
            </a:solidFill>
            <a:ln w="6350">
              <a:solidFill>
                <a:srgbClr val="000000"/>
              </a:solidFill>
              <a:round/>
              <a:headEnd/>
              <a:tailEnd/>
            </a:ln>
          </p:spPr>
          <p:txBody>
            <a:bodyPr/>
            <a:lstStyle/>
            <a:p>
              <a:endParaRPr lang="zh-CN" altLang="en-US"/>
            </a:p>
          </p:txBody>
        </p:sp>
        <p:sp>
          <p:nvSpPr>
            <p:cNvPr id="70662" name="Arc 6"/>
            <p:cNvSpPr>
              <a:spLocks/>
            </p:cNvSpPr>
            <p:nvPr/>
          </p:nvSpPr>
          <p:spPr bwMode="auto">
            <a:xfrm>
              <a:off x="975" y="845"/>
              <a:ext cx="1958" cy="157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close/>
                </a:path>
              </a:pathLst>
            </a:custGeom>
            <a:solidFill>
              <a:srgbClr val="FFFC04"/>
            </a:solidFill>
            <a:ln w="6350">
              <a:solidFill>
                <a:srgbClr val="000000"/>
              </a:solidFill>
              <a:round/>
              <a:headEnd/>
              <a:tailEnd/>
            </a:ln>
          </p:spPr>
          <p:txBody>
            <a:bodyPr/>
            <a:lstStyle/>
            <a:p>
              <a:endParaRPr lang="zh-CN" altLang="en-US"/>
            </a:p>
          </p:txBody>
        </p:sp>
        <p:sp>
          <p:nvSpPr>
            <p:cNvPr id="70663" name="Text Box 7"/>
            <p:cNvSpPr txBox="1">
              <a:spLocks noChangeArrowheads="1"/>
            </p:cNvSpPr>
            <p:nvPr/>
          </p:nvSpPr>
          <p:spPr bwMode="auto">
            <a:xfrm>
              <a:off x="3356" y="1298"/>
              <a:ext cx="1123" cy="620"/>
            </a:xfrm>
            <a:prstGeom prst="rect">
              <a:avLst/>
            </a:prstGeom>
            <a:noFill/>
            <a:ln w="6350">
              <a:noFill/>
              <a:miter lim="800000"/>
              <a:headEnd/>
              <a:tailEnd/>
            </a:ln>
          </p:spPr>
          <p:txBody>
            <a:bodyPr lIns="0" tIns="0" rIns="0" bIns="0" anchor="ctr">
              <a:spAutoFit/>
            </a:bodyPr>
            <a:lstStyle/>
            <a:p>
              <a:pPr algn="ctr" eaLnBrk="0" hangingPunct="0"/>
              <a:r>
                <a:rPr kumimoji="1" lang="en-US" altLang="zh-CN" sz="3200" b="1" dirty="0" smtClean="0">
                  <a:solidFill>
                    <a:srgbClr val="FF3300"/>
                  </a:solidFill>
                  <a:latin typeface="微软雅黑" pitchFamily="34" charset="-122"/>
                  <a:ea typeface="微软雅黑" pitchFamily="34" charset="-122"/>
                  <a:cs typeface="Arial" charset="0"/>
                </a:rPr>
                <a:t>R</a:t>
              </a:r>
              <a:r>
                <a:rPr kumimoji="1" lang="en-US" altLang="zh-CN" sz="3200" b="1" dirty="0" smtClean="0">
                  <a:latin typeface="微软雅黑" pitchFamily="34" charset="-122"/>
                  <a:ea typeface="微软雅黑" pitchFamily="34" charset="-122"/>
                  <a:cs typeface="Arial" charset="0"/>
                </a:rPr>
                <a:t>eality</a:t>
              </a:r>
              <a:endParaRPr kumimoji="1" lang="en-US" altLang="zh-CN" sz="3200" b="1" dirty="0">
                <a:latin typeface="微软雅黑" pitchFamily="34" charset="-122"/>
                <a:ea typeface="微软雅黑" pitchFamily="34" charset="-122"/>
                <a:cs typeface="Arial" charset="0"/>
              </a:endParaRPr>
            </a:p>
            <a:p>
              <a:pPr algn="ctr" eaLnBrk="0" hangingPunct="0"/>
              <a:r>
                <a:rPr kumimoji="1" lang="en-US" altLang="zh-CN" sz="3200" b="1" dirty="0" smtClean="0">
                  <a:latin typeface="微软雅黑" pitchFamily="34" charset="-122"/>
                  <a:ea typeface="微软雅黑" pitchFamily="34" charset="-122"/>
                  <a:cs typeface="Arial" charset="0"/>
                </a:rPr>
                <a:t>?</a:t>
              </a:r>
              <a:endParaRPr kumimoji="1" lang="zh-CN" altLang="en-US" sz="3200" b="1" dirty="0">
                <a:latin typeface="微软雅黑" pitchFamily="34" charset="-122"/>
                <a:ea typeface="微软雅黑" pitchFamily="34" charset="-122"/>
                <a:cs typeface="Arial" charset="0"/>
              </a:endParaRPr>
            </a:p>
          </p:txBody>
        </p:sp>
        <p:sp>
          <p:nvSpPr>
            <p:cNvPr id="70664" name="Oval 8"/>
            <p:cNvSpPr>
              <a:spLocks noChangeArrowheads="1"/>
            </p:cNvSpPr>
            <p:nvPr/>
          </p:nvSpPr>
          <p:spPr bwMode="auto">
            <a:xfrm>
              <a:off x="2109" y="1752"/>
              <a:ext cx="1644" cy="1323"/>
            </a:xfrm>
            <a:prstGeom prst="ellipse">
              <a:avLst/>
            </a:prstGeom>
            <a:solidFill>
              <a:srgbClr val="FF99FF"/>
            </a:solidFill>
            <a:ln w="6350">
              <a:solidFill>
                <a:schemeClr val="tx1"/>
              </a:solidFill>
              <a:round/>
              <a:headEnd/>
              <a:tailEnd/>
            </a:ln>
          </p:spPr>
          <p:txBody>
            <a:bodyPr lIns="0" tIns="0" rIns="0" bIns="0" anchor="ctr">
              <a:spAutoFit/>
            </a:bodyPr>
            <a:lstStyle/>
            <a:p>
              <a:endParaRPr lang="zh-CN" altLang="en-US"/>
            </a:p>
          </p:txBody>
        </p:sp>
        <p:sp>
          <p:nvSpPr>
            <p:cNvPr id="70665" name="Text Box 9"/>
            <p:cNvSpPr txBox="1">
              <a:spLocks noChangeArrowheads="1"/>
            </p:cNvSpPr>
            <p:nvPr/>
          </p:nvSpPr>
          <p:spPr bwMode="auto">
            <a:xfrm>
              <a:off x="2273" y="2052"/>
              <a:ext cx="1305" cy="698"/>
            </a:xfrm>
            <a:prstGeom prst="rect">
              <a:avLst/>
            </a:prstGeom>
            <a:noFill/>
            <a:ln w="6350">
              <a:noFill/>
              <a:miter lim="800000"/>
              <a:headEnd/>
              <a:tailEnd/>
            </a:ln>
          </p:spPr>
          <p:txBody>
            <a:bodyPr lIns="0" tIns="0" rIns="0" bIns="0" anchor="ctr">
              <a:spAutoFit/>
            </a:bodyPr>
            <a:lstStyle/>
            <a:p>
              <a:pPr algn="ctr" eaLnBrk="0" hangingPunct="0"/>
              <a:r>
                <a:rPr lang="en-US" altLang="zh-CN" sz="3600" b="1" dirty="0" smtClean="0">
                  <a:solidFill>
                    <a:srgbClr val="FF3300"/>
                  </a:solidFill>
                  <a:latin typeface="微软雅黑" pitchFamily="34" charset="-122"/>
                  <a:ea typeface="微软雅黑" pitchFamily="34" charset="-122"/>
                  <a:cs typeface="Arial" charset="0"/>
                </a:rPr>
                <a:t>GROW</a:t>
              </a:r>
              <a:endParaRPr lang="zh-CN" altLang="en-US" sz="3600" b="1" dirty="0">
                <a:latin typeface="微软雅黑" pitchFamily="34" charset="-122"/>
                <a:ea typeface="微软雅黑" pitchFamily="34" charset="-122"/>
                <a:cs typeface="Arial" charset="0"/>
              </a:endParaRPr>
            </a:p>
            <a:p>
              <a:pPr algn="ctr" eaLnBrk="0" hangingPunct="0"/>
              <a:r>
                <a:rPr lang="zh-CN" altLang="en-US" sz="3600" b="1" dirty="0" smtClean="0">
                  <a:latin typeface="微软雅黑" pitchFamily="34" charset="-122"/>
                  <a:ea typeface="微软雅黑" pitchFamily="34" charset="-122"/>
                  <a:cs typeface="Arial" charset="0"/>
                </a:rPr>
                <a:t>模型</a:t>
              </a:r>
              <a:endParaRPr lang="zh-CN" altLang="en-US" sz="3600" b="1" dirty="0">
                <a:latin typeface="微软雅黑" pitchFamily="34" charset="-122"/>
                <a:ea typeface="微软雅黑" pitchFamily="34" charset="-122"/>
                <a:cs typeface="Arial" charset="0"/>
              </a:endParaRPr>
            </a:p>
          </p:txBody>
        </p:sp>
        <p:sp>
          <p:nvSpPr>
            <p:cNvPr id="70666" name="Freeform 10"/>
            <p:cNvSpPr>
              <a:spLocks/>
            </p:cNvSpPr>
            <p:nvPr/>
          </p:nvSpPr>
          <p:spPr bwMode="auto">
            <a:xfrm rot="-5391292">
              <a:off x="4172" y="1729"/>
              <a:ext cx="259" cy="1483"/>
            </a:xfrm>
            <a:custGeom>
              <a:avLst/>
              <a:gdLst>
                <a:gd name="T0" fmla="*/ 55616 w 198"/>
                <a:gd name="T1" fmla="*/ 3119196 h 915"/>
                <a:gd name="T2" fmla="*/ 55616 w 198"/>
                <a:gd name="T3" fmla="*/ 0 h 915"/>
                <a:gd name="T4" fmla="*/ 0 w 198"/>
                <a:gd name="T5" fmla="*/ 11721438 h 915"/>
                <a:gd name="T6" fmla="*/ 54917 w 198"/>
                <a:gd name="T7" fmla="*/ 23207657 h 915"/>
                <a:gd name="T8" fmla="*/ 54917 w 198"/>
                <a:gd name="T9" fmla="*/ 19782113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rgbClr val="00FFFF"/>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70667" name="Freeform 11"/>
            <p:cNvSpPr>
              <a:spLocks/>
            </p:cNvSpPr>
            <p:nvPr/>
          </p:nvSpPr>
          <p:spPr bwMode="auto">
            <a:xfrm rot="5408708">
              <a:off x="1406" y="1592"/>
              <a:ext cx="258" cy="1483"/>
            </a:xfrm>
            <a:custGeom>
              <a:avLst/>
              <a:gdLst>
                <a:gd name="T0" fmla="*/ 51393 w 198"/>
                <a:gd name="T1" fmla="*/ 3119196 h 915"/>
                <a:gd name="T2" fmla="*/ 51393 w 198"/>
                <a:gd name="T3" fmla="*/ 0 h 915"/>
                <a:gd name="T4" fmla="*/ 0 w 198"/>
                <a:gd name="T5" fmla="*/ 11721438 h 915"/>
                <a:gd name="T6" fmla="*/ 50575 w 198"/>
                <a:gd name="T7" fmla="*/ 23207657 h 915"/>
                <a:gd name="T8" fmla="*/ 50575 w 198"/>
                <a:gd name="T9" fmla="*/ 19782113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rgbClr val="00FFFF"/>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70668" name="Freeform 12"/>
            <p:cNvSpPr>
              <a:spLocks/>
            </p:cNvSpPr>
            <p:nvPr/>
          </p:nvSpPr>
          <p:spPr bwMode="auto">
            <a:xfrm rot="21591292" flipH="1">
              <a:off x="2925" y="709"/>
              <a:ext cx="321" cy="1193"/>
            </a:xfrm>
            <a:custGeom>
              <a:avLst/>
              <a:gdLst>
                <a:gd name="T0" fmla="*/ 5047524 w 198"/>
                <a:gd name="T1" fmla="*/ 32319 h 915"/>
                <a:gd name="T2" fmla="*/ 5047524 w 198"/>
                <a:gd name="T3" fmla="*/ 0 h 915"/>
                <a:gd name="T4" fmla="*/ 0 w 198"/>
                <a:gd name="T5" fmla="*/ 121433 h 915"/>
                <a:gd name="T6" fmla="*/ 4968383 w 198"/>
                <a:gd name="T7" fmla="*/ 240356 h 915"/>
                <a:gd name="T8" fmla="*/ 4968383 w 198"/>
                <a:gd name="T9" fmla="*/ 204957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rgbClr val="FFFC04"/>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70669" name="Freeform 13"/>
            <p:cNvSpPr>
              <a:spLocks/>
            </p:cNvSpPr>
            <p:nvPr/>
          </p:nvSpPr>
          <p:spPr bwMode="auto">
            <a:xfrm rot="10791292" flipH="1">
              <a:off x="2653" y="2931"/>
              <a:ext cx="322" cy="1193"/>
            </a:xfrm>
            <a:custGeom>
              <a:avLst/>
              <a:gdLst>
                <a:gd name="T0" fmla="*/ 5395884 w 198"/>
                <a:gd name="T1" fmla="*/ 32319 h 915"/>
                <a:gd name="T2" fmla="*/ 5395884 w 198"/>
                <a:gd name="T3" fmla="*/ 0 h 915"/>
                <a:gd name="T4" fmla="*/ 0 w 198"/>
                <a:gd name="T5" fmla="*/ 121433 h 915"/>
                <a:gd name="T6" fmla="*/ 5309214 w 198"/>
                <a:gd name="T7" fmla="*/ 240356 h 915"/>
                <a:gd name="T8" fmla="*/ 5309214 w 198"/>
                <a:gd name="T9" fmla="*/ 204957 h 915"/>
                <a:gd name="T10" fmla="*/ 0 60000 65536"/>
                <a:gd name="T11" fmla="*/ 0 60000 65536"/>
                <a:gd name="T12" fmla="*/ 0 60000 65536"/>
                <a:gd name="T13" fmla="*/ 0 60000 65536"/>
                <a:gd name="T14" fmla="*/ 0 60000 65536"/>
                <a:gd name="T15" fmla="*/ 0 w 198"/>
                <a:gd name="T16" fmla="*/ 0 h 915"/>
                <a:gd name="T17" fmla="*/ 198 w 198"/>
                <a:gd name="T18" fmla="*/ 915 h 915"/>
              </a:gdLst>
              <a:ahLst/>
              <a:cxnLst>
                <a:cxn ang="T10">
                  <a:pos x="T0" y="T1"/>
                </a:cxn>
                <a:cxn ang="T11">
                  <a:pos x="T2" y="T3"/>
                </a:cxn>
                <a:cxn ang="T12">
                  <a:pos x="T4" y="T5"/>
                </a:cxn>
                <a:cxn ang="T13">
                  <a:pos x="T6" y="T7"/>
                </a:cxn>
                <a:cxn ang="T14">
                  <a:pos x="T8" y="T9"/>
                </a:cxn>
              </a:cxnLst>
              <a:rect l="T15" t="T16" r="T17" b="T18"/>
              <a:pathLst>
                <a:path w="198" h="915">
                  <a:moveTo>
                    <a:pt x="198" y="123"/>
                  </a:moveTo>
                  <a:lnTo>
                    <a:pt x="198" y="0"/>
                  </a:lnTo>
                  <a:lnTo>
                    <a:pt x="0" y="462"/>
                  </a:lnTo>
                  <a:lnTo>
                    <a:pt x="195" y="915"/>
                  </a:lnTo>
                  <a:lnTo>
                    <a:pt x="195" y="780"/>
                  </a:lnTo>
                </a:path>
              </a:pathLst>
            </a:custGeom>
            <a:solidFill>
              <a:srgbClr val="FFFC04"/>
            </a:solidFill>
            <a:ln w="6350" cap="flat" cmpd="sng">
              <a:solidFill>
                <a:schemeClr val="tx1"/>
              </a:solidFill>
              <a:prstDash val="solid"/>
              <a:round/>
              <a:headEnd/>
              <a:tailEnd/>
            </a:ln>
          </p:spPr>
          <p:txBody>
            <a:bodyPr wrap="none" lIns="0" tIns="0" rIns="0" bIns="0" anchor="ctr">
              <a:spAutoFit/>
            </a:bodyPr>
            <a:lstStyle/>
            <a:p>
              <a:endParaRPr lang="zh-CN" altLang="en-US"/>
            </a:p>
          </p:txBody>
        </p:sp>
        <p:sp>
          <p:nvSpPr>
            <p:cNvPr id="70670" name="Text Box 14"/>
            <p:cNvSpPr txBox="1">
              <a:spLocks noChangeArrowheads="1"/>
            </p:cNvSpPr>
            <p:nvPr/>
          </p:nvSpPr>
          <p:spPr bwMode="auto">
            <a:xfrm>
              <a:off x="1383" y="1210"/>
              <a:ext cx="1599" cy="620"/>
            </a:xfrm>
            <a:prstGeom prst="rect">
              <a:avLst/>
            </a:prstGeom>
            <a:noFill/>
            <a:ln w="6350">
              <a:noFill/>
              <a:miter lim="800000"/>
              <a:headEnd/>
              <a:tailEnd/>
            </a:ln>
          </p:spPr>
          <p:txBody>
            <a:bodyPr wrap="square" lIns="0" tIns="0" rIns="0" bIns="0" anchor="ctr">
              <a:spAutoFit/>
            </a:bodyPr>
            <a:lstStyle/>
            <a:p>
              <a:pPr algn="ctr" eaLnBrk="0" hangingPunct="0"/>
              <a:r>
                <a:rPr kumimoji="1" lang="en-US" altLang="zh-CN" sz="3200" b="1" dirty="0" smtClean="0">
                  <a:solidFill>
                    <a:srgbClr val="FF0000"/>
                  </a:solidFill>
                  <a:latin typeface="微软雅黑" pitchFamily="34" charset="-122"/>
                  <a:ea typeface="微软雅黑" pitchFamily="34" charset="-122"/>
                  <a:cs typeface="Arial" charset="0"/>
                </a:rPr>
                <a:t>    G</a:t>
              </a:r>
              <a:r>
                <a:rPr kumimoji="1" lang="en-US" altLang="zh-CN" sz="3200" b="1" dirty="0" smtClean="0">
                  <a:latin typeface="微软雅黑" pitchFamily="34" charset="-122"/>
                  <a:ea typeface="微软雅黑" pitchFamily="34" charset="-122"/>
                  <a:cs typeface="Arial" charset="0"/>
                </a:rPr>
                <a:t>oal Setting</a:t>
              </a:r>
            </a:p>
            <a:p>
              <a:pPr algn="ctr" eaLnBrk="0" hangingPunct="0"/>
              <a:r>
                <a:rPr kumimoji="1" lang="en-US" altLang="zh-CN" sz="3200" b="1" dirty="0" smtClean="0">
                  <a:latin typeface="微软雅黑" pitchFamily="34" charset="-122"/>
                  <a:ea typeface="微软雅黑" pitchFamily="34" charset="-122"/>
                  <a:cs typeface="Arial" charset="0"/>
                </a:rPr>
                <a:t>?</a:t>
              </a:r>
              <a:endParaRPr kumimoji="1" lang="en-US" altLang="zh-CN" sz="3200" b="1" dirty="0">
                <a:latin typeface="微软雅黑" pitchFamily="34" charset="-122"/>
                <a:ea typeface="微软雅黑" pitchFamily="34" charset="-122"/>
                <a:cs typeface="Arial" charset="0"/>
              </a:endParaRPr>
            </a:p>
          </p:txBody>
        </p:sp>
        <p:sp>
          <p:nvSpPr>
            <p:cNvPr id="70671" name="Text Box 15"/>
            <p:cNvSpPr txBox="1">
              <a:spLocks noChangeArrowheads="1"/>
            </p:cNvSpPr>
            <p:nvPr/>
          </p:nvSpPr>
          <p:spPr bwMode="auto">
            <a:xfrm>
              <a:off x="1146" y="2659"/>
              <a:ext cx="1238" cy="620"/>
            </a:xfrm>
            <a:prstGeom prst="rect">
              <a:avLst/>
            </a:prstGeom>
            <a:noFill/>
            <a:ln w="6350">
              <a:noFill/>
              <a:miter lim="800000"/>
              <a:headEnd/>
              <a:tailEnd/>
            </a:ln>
          </p:spPr>
          <p:txBody>
            <a:bodyPr lIns="0" tIns="0" rIns="0" bIns="0" anchor="ctr">
              <a:spAutoFit/>
            </a:bodyPr>
            <a:lstStyle/>
            <a:p>
              <a:pPr algn="ctr" eaLnBrk="0" hangingPunct="0"/>
              <a:r>
                <a:rPr kumimoji="1" lang="en-US" altLang="zh-CN" sz="3200" b="1" dirty="0" smtClean="0">
                  <a:solidFill>
                    <a:srgbClr val="FF3300"/>
                  </a:solidFill>
                  <a:latin typeface="微软雅黑" pitchFamily="34" charset="-122"/>
                  <a:ea typeface="微软雅黑" pitchFamily="34" charset="-122"/>
                  <a:cs typeface="Arial" charset="0"/>
                </a:rPr>
                <a:t>W</a:t>
              </a:r>
              <a:r>
                <a:rPr kumimoji="1" lang="en-US" altLang="zh-CN" sz="3200" b="1" dirty="0" smtClean="0">
                  <a:latin typeface="微软雅黑" pitchFamily="34" charset="-122"/>
                  <a:ea typeface="微软雅黑" pitchFamily="34" charset="-122"/>
                  <a:cs typeface="Arial" charset="0"/>
                </a:rPr>
                <a:t>ill</a:t>
              </a:r>
              <a:endParaRPr kumimoji="1" lang="en-US" altLang="zh-CN" sz="3200" b="1" dirty="0">
                <a:latin typeface="微软雅黑" pitchFamily="34" charset="-122"/>
                <a:ea typeface="微软雅黑" pitchFamily="34" charset="-122"/>
                <a:cs typeface="Arial" charset="0"/>
              </a:endParaRPr>
            </a:p>
            <a:p>
              <a:pPr algn="ctr" eaLnBrk="0" hangingPunct="0"/>
              <a:r>
                <a:rPr kumimoji="1" lang="en-US" altLang="zh-CN" sz="3200" b="1" dirty="0" smtClean="0">
                  <a:latin typeface="微软雅黑" pitchFamily="34" charset="-122"/>
                  <a:ea typeface="微软雅黑" pitchFamily="34" charset="-122"/>
                  <a:cs typeface="Arial" charset="0"/>
                </a:rPr>
                <a:t>?</a:t>
              </a:r>
              <a:endParaRPr kumimoji="1" lang="zh-CN" altLang="en-US" sz="3200" b="1" dirty="0">
                <a:latin typeface="微软雅黑" pitchFamily="34" charset="-122"/>
                <a:ea typeface="微软雅黑" pitchFamily="34" charset="-122"/>
                <a:cs typeface="Arial" charset="0"/>
              </a:endParaRPr>
            </a:p>
          </p:txBody>
        </p:sp>
        <p:sp>
          <p:nvSpPr>
            <p:cNvPr id="70672" name="Text Box 16"/>
            <p:cNvSpPr txBox="1">
              <a:spLocks noChangeArrowheads="1"/>
            </p:cNvSpPr>
            <p:nvPr/>
          </p:nvSpPr>
          <p:spPr bwMode="auto">
            <a:xfrm>
              <a:off x="3220" y="2976"/>
              <a:ext cx="1053" cy="620"/>
            </a:xfrm>
            <a:prstGeom prst="rect">
              <a:avLst/>
            </a:prstGeom>
            <a:noFill/>
            <a:ln w="6350">
              <a:noFill/>
              <a:miter lim="800000"/>
              <a:headEnd/>
              <a:tailEnd/>
            </a:ln>
          </p:spPr>
          <p:txBody>
            <a:bodyPr wrap="square" lIns="0" tIns="0" rIns="0" bIns="0" anchor="ctr">
              <a:spAutoFit/>
            </a:bodyPr>
            <a:lstStyle/>
            <a:p>
              <a:pPr algn="ctr" eaLnBrk="0" hangingPunct="0"/>
              <a:r>
                <a:rPr kumimoji="1" lang="en-US" altLang="zh-CN" sz="3200" b="1" dirty="0" smtClean="0">
                  <a:solidFill>
                    <a:srgbClr val="FF3300"/>
                  </a:solidFill>
                  <a:latin typeface="微软雅黑" pitchFamily="34" charset="-122"/>
                  <a:ea typeface="微软雅黑" pitchFamily="34" charset="-122"/>
                  <a:cs typeface="Arial" charset="0"/>
                </a:rPr>
                <a:t>   O</a:t>
              </a:r>
              <a:r>
                <a:rPr kumimoji="1" lang="en-US" altLang="zh-CN" sz="3200" b="1" dirty="0" smtClean="0">
                  <a:latin typeface="微软雅黑" pitchFamily="34" charset="-122"/>
                  <a:ea typeface="微软雅黑" pitchFamily="34" charset="-122"/>
                  <a:cs typeface="Arial" charset="0"/>
                </a:rPr>
                <a:t>ptions</a:t>
              </a:r>
              <a:endParaRPr kumimoji="1" lang="en-US" altLang="zh-CN" sz="3200" b="1" dirty="0">
                <a:latin typeface="微软雅黑" pitchFamily="34" charset="-122"/>
                <a:ea typeface="微软雅黑" pitchFamily="34" charset="-122"/>
                <a:cs typeface="Arial" charset="0"/>
              </a:endParaRPr>
            </a:p>
            <a:p>
              <a:pPr algn="ctr" eaLnBrk="0" hangingPunct="0"/>
              <a:r>
                <a:rPr kumimoji="1" lang="en-US" altLang="zh-CN" sz="3200" b="1" dirty="0" smtClean="0">
                  <a:latin typeface="微软雅黑" pitchFamily="34" charset="-122"/>
                  <a:ea typeface="微软雅黑" pitchFamily="34" charset="-122"/>
                  <a:cs typeface="Arial" charset="0"/>
                </a:rPr>
                <a:t>?</a:t>
              </a:r>
              <a:endParaRPr kumimoji="1" lang="zh-CN" altLang="en-US" sz="3200" b="1" dirty="0">
                <a:latin typeface="微软雅黑" pitchFamily="34" charset="-122"/>
                <a:ea typeface="微软雅黑" pitchFamily="34" charset="-122"/>
                <a:cs typeface="Arial" charset="0"/>
              </a:endParaRPr>
            </a:p>
          </p:txBody>
        </p:sp>
      </p:grpSp>
      <p:sp>
        <p:nvSpPr>
          <p:cNvPr id="18" name="Rectangle 41"/>
          <p:cNvSpPr>
            <a:spLocks noChangeArrowheads="1"/>
          </p:cNvSpPr>
          <p:nvPr/>
        </p:nvSpPr>
        <p:spPr bwMode="auto">
          <a:xfrm>
            <a:off x="2786063" y="188913"/>
            <a:ext cx="7763973" cy="820988"/>
          </a:xfrm>
          <a:prstGeom prst="rect">
            <a:avLst/>
          </a:prstGeom>
          <a:noFill/>
          <a:ln w="9525" algn="ctr">
            <a:noFill/>
            <a:miter lim="800000"/>
            <a:headEnd/>
            <a:tailEnd/>
          </a:ln>
        </p:spPr>
        <p:txBody>
          <a:bodyPr wrap="none" lIns="81528" tIns="40764" rIns="81528" bIns="40764">
            <a:spAutoFit/>
          </a:bodyPr>
          <a:lstStyle/>
          <a:p>
            <a:r>
              <a:rPr lang="zh-CN" altLang="en-US" sz="4800" b="1" dirty="0" smtClean="0">
                <a:solidFill>
                  <a:schemeClr val="hlink"/>
                </a:solidFill>
                <a:latin typeface="微软雅黑" pitchFamily="34" charset="-122"/>
                <a:ea typeface="微软雅黑" pitchFamily="34" charset="-122"/>
                <a:cs typeface="Segoe UI" pitchFamily="34" charset="0"/>
              </a:rPr>
              <a:t>学习力的真谛：</a:t>
            </a:r>
            <a:r>
              <a:rPr lang="en-US" altLang="zh-CN" sz="4800" b="1" dirty="0" smtClean="0">
                <a:solidFill>
                  <a:schemeClr val="hlink"/>
                </a:solidFill>
                <a:latin typeface="微软雅黑" pitchFamily="34" charset="-122"/>
                <a:ea typeface="微软雅黑" pitchFamily="34" charset="-122"/>
                <a:cs typeface="Segoe UI" pitchFamily="34" charset="0"/>
              </a:rPr>
              <a:t>GROW</a:t>
            </a:r>
            <a:r>
              <a:rPr lang="zh-CN" altLang="en-US" sz="4800" b="1" dirty="0" smtClean="0">
                <a:solidFill>
                  <a:schemeClr val="hlink"/>
                </a:solidFill>
                <a:latin typeface="微软雅黑" pitchFamily="34" charset="-122"/>
                <a:ea typeface="微软雅黑" pitchFamily="34" charset="-122"/>
                <a:cs typeface="Segoe UI" pitchFamily="34" charset="0"/>
              </a:rPr>
              <a:t>模型</a:t>
            </a:r>
            <a:endParaRPr lang="zh-CN" altLang="en-US" sz="4800" b="1" dirty="0">
              <a:solidFill>
                <a:schemeClr val="hlink"/>
              </a:solidFill>
              <a:latin typeface="微软雅黑" pitchFamily="34" charset="-122"/>
              <a:ea typeface="微软雅黑" pitchFamily="34" charset="-122"/>
              <a:cs typeface="Segoe U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2"/>
          <p:cNvSpPr txBox="1">
            <a:spLocks noChangeArrowheads="1"/>
          </p:cNvSpPr>
          <p:nvPr/>
        </p:nvSpPr>
        <p:spPr bwMode="auto">
          <a:xfrm>
            <a:off x="2282825" y="188913"/>
            <a:ext cx="8137525" cy="641350"/>
          </a:xfrm>
          <a:prstGeom prst="rect">
            <a:avLst/>
          </a:prstGeom>
          <a:noFill/>
          <a:ln w="9525" algn="ctr">
            <a:noFill/>
            <a:miter lim="800000"/>
            <a:headEnd/>
            <a:tailEnd/>
          </a:ln>
        </p:spPr>
        <p:txBody>
          <a:bodyPr/>
          <a:lstStyle/>
          <a:p>
            <a:pPr algn="ctr" eaLnBrk="0" hangingPunct="0"/>
            <a:r>
              <a:rPr lang="en-US" altLang="zh-CN" sz="4400" b="1" dirty="0">
                <a:solidFill>
                  <a:schemeClr val="hlink"/>
                </a:solidFill>
                <a:latin typeface="Calibri" pitchFamily="34" charset="0"/>
                <a:ea typeface="微软雅黑" pitchFamily="34" charset="-122"/>
                <a:cs typeface="Segoe UI" pitchFamily="34" charset="0"/>
              </a:rPr>
              <a:t>【</a:t>
            </a:r>
            <a:r>
              <a:rPr lang="zh-CN" altLang="en-US" sz="4400" b="1" dirty="0">
                <a:solidFill>
                  <a:schemeClr val="hlink"/>
                </a:solidFill>
                <a:latin typeface="Calibri" pitchFamily="34" charset="0"/>
                <a:ea typeface="微软雅黑" pitchFamily="34" charset="-122"/>
                <a:cs typeface="Segoe UI" pitchFamily="34" charset="0"/>
              </a:rPr>
              <a:t>案例</a:t>
            </a:r>
            <a:r>
              <a:rPr lang="en-US" altLang="zh-CN" sz="4400" b="1" dirty="0">
                <a:solidFill>
                  <a:schemeClr val="hlink"/>
                </a:solidFill>
                <a:latin typeface="Calibri" pitchFamily="34" charset="0"/>
                <a:ea typeface="微软雅黑" pitchFamily="34" charset="-122"/>
                <a:cs typeface="Segoe UI" pitchFamily="34" charset="0"/>
              </a:rPr>
              <a:t>】</a:t>
            </a:r>
            <a:r>
              <a:rPr lang="zh-CN" altLang="en-US" sz="4400" b="1" dirty="0">
                <a:solidFill>
                  <a:schemeClr val="hlink"/>
                </a:solidFill>
                <a:latin typeface="Calibri" pitchFamily="34" charset="0"/>
                <a:ea typeface="微软雅黑" pitchFamily="34" charset="-122"/>
                <a:cs typeface="Segoe UI" pitchFamily="34" charset="0"/>
              </a:rPr>
              <a:t>联想团队学习与变革</a:t>
            </a:r>
          </a:p>
        </p:txBody>
      </p:sp>
      <p:sp>
        <p:nvSpPr>
          <p:cNvPr id="41986" name="Rectangle 3"/>
          <p:cNvSpPr>
            <a:spLocks noChangeArrowheads="1"/>
          </p:cNvSpPr>
          <p:nvPr/>
        </p:nvSpPr>
        <p:spPr bwMode="auto">
          <a:xfrm>
            <a:off x="482600" y="1341438"/>
            <a:ext cx="11349038" cy="2808287"/>
          </a:xfrm>
          <a:prstGeom prst="rect">
            <a:avLst/>
          </a:prstGeom>
          <a:solidFill>
            <a:srgbClr val="FFFF00"/>
          </a:solidFill>
          <a:ln w="9525">
            <a:noFill/>
            <a:miter lim="800000"/>
            <a:headEnd/>
            <a:tailEnd/>
          </a:ln>
        </p:spPr>
        <p:txBody>
          <a:bodyPr/>
          <a:lstStyle/>
          <a:p>
            <a:pPr marL="342900" indent="-342900" eaLnBrk="0" hangingPunct="0">
              <a:lnSpc>
                <a:spcPct val="125000"/>
              </a:lnSpc>
              <a:spcBef>
                <a:spcPct val="20000"/>
              </a:spcBef>
              <a:buFont typeface="Arial" charset="0"/>
              <a:buChar char="•"/>
            </a:pPr>
            <a:r>
              <a:rPr lang="zh-CN" altLang="en-US" sz="3600" b="1">
                <a:latin typeface="Calibri" pitchFamily="34" charset="0"/>
                <a:ea typeface="微软雅黑" pitchFamily="34" charset="-122"/>
              </a:rPr>
              <a:t>联想是学习型企业典范。联想创建学习型组织的第一个理念：学习是最重要的工作，其它都靠后排。包含两方面：第一，学习是工作；第二，学习不但是工作，而且是最重要的工作。</a:t>
            </a:r>
          </a:p>
        </p:txBody>
      </p:sp>
      <p:grpSp>
        <p:nvGrpSpPr>
          <p:cNvPr id="2" name="组合 7"/>
          <p:cNvGrpSpPr/>
          <p:nvPr/>
        </p:nvGrpSpPr>
        <p:grpSpPr>
          <a:xfrm>
            <a:off x="2570783" y="4725144"/>
            <a:ext cx="7056784" cy="1296144"/>
            <a:chOff x="2570783" y="4725144"/>
            <a:chExt cx="7056784" cy="1296144"/>
          </a:xfrm>
        </p:grpSpPr>
        <p:sp>
          <p:nvSpPr>
            <p:cNvPr id="5" name="矩形 4"/>
            <p:cNvSpPr/>
            <p:nvPr/>
          </p:nvSpPr>
          <p:spPr>
            <a:xfrm>
              <a:off x="2570783" y="4725144"/>
              <a:ext cx="2448272" cy="129614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chemeClr val="bg1"/>
                  </a:solidFill>
                  <a:latin typeface="微软雅黑" pitchFamily="34" charset="-122"/>
                  <a:ea typeface="微软雅黑" pitchFamily="34" charset="-122"/>
                </a:rPr>
                <a:t>学习速度</a:t>
              </a:r>
              <a:endParaRPr lang="zh-CN" altLang="en-US" sz="4000" b="1" dirty="0">
                <a:solidFill>
                  <a:schemeClr val="bg1"/>
                </a:solidFill>
                <a:latin typeface="微软雅黑" pitchFamily="34" charset="-122"/>
                <a:ea typeface="微软雅黑" pitchFamily="34" charset="-122"/>
              </a:endParaRPr>
            </a:p>
          </p:txBody>
        </p:sp>
        <p:sp>
          <p:nvSpPr>
            <p:cNvPr id="6" name="矩形 5"/>
            <p:cNvSpPr/>
            <p:nvPr/>
          </p:nvSpPr>
          <p:spPr>
            <a:xfrm>
              <a:off x="7179295" y="4725144"/>
              <a:ext cx="2448272" cy="1296144"/>
            </a:xfrm>
            <a:prstGeom prst="rect">
              <a:avLst/>
            </a:prstGeom>
            <a:solidFill>
              <a:srgbClr val="00FFFF"/>
            </a:solid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chemeClr val="tx1"/>
                  </a:solidFill>
                  <a:latin typeface="微软雅黑" pitchFamily="34" charset="-122"/>
                  <a:ea typeface="微软雅黑" pitchFamily="34" charset="-122"/>
                </a:rPr>
                <a:t>变化速度</a:t>
              </a:r>
              <a:endParaRPr lang="zh-CN" altLang="en-US" sz="4000" b="1" dirty="0">
                <a:solidFill>
                  <a:schemeClr val="tx1"/>
                </a:solidFill>
                <a:latin typeface="微软雅黑" pitchFamily="34" charset="-122"/>
                <a:ea typeface="微软雅黑" pitchFamily="34" charset="-122"/>
              </a:endParaRPr>
            </a:p>
          </p:txBody>
        </p:sp>
        <p:pic>
          <p:nvPicPr>
            <p:cNvPr id="1323009" name="Picture 1" descr="C:\Users\Administrator\Desktop\1.jpg"/>
            <p:cNvPicPr>
              <a:picLocks noChangeAspect="1" noChangeArrowheads="1"/>
            </p:cNvPicPr>
            <p:nvPr/>
          </p:nvPicPr>
          <p:blipFill>
            <a:blip r:embed="rId2" cstate="print"/>
            <a:srcRect/>
            <a:stretch>
              <a:fillRect/>
            </a:stretch>
          </p:blipFill>
          <p:spPr bwMode="auto">
            <a:xfrm>
              <a:off x="5451103" y="4869160"/>
              <a:ext cx="1440161" cy="1008112"/>
            </a:xfrm>
            <a:prstGeom prst="rect">
              <a:avLst/>
            </a:prstGeom>
            <a:noFill/>
          </p:spPr>
        </p:pic>
      </p:gr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9650" name="Rectangle 2"/>
          <p:cNvSpPr>
            <a:spLocks noGrp="1" noChangeArrowheads="1"/>
          </p:cNvSpPr>
          <p:nvPr>
            <p:ph type="body" idx="4294967295"/>
          </p:nvPr>
        </p:nvSpPr>
        <p:spPr bwMode="auto">
          <a:xfrm>
            <a:off x="482551" y="1412776"/>
            <a:ext cx="6697389" cy="4967957"/>
          </a:xfrm>
          <a:prstGeom prst="rect">
            <a:avLst/>
          </a:prstGeom>
          <a:solidFill>
            <a:srgbClr val="FFFF00"/>
          </a:solidFill>
          <a:ln>
            <a:solidFill>
              <a:srgbClr val="000000"/>
            </a:solidFill>
            <a:miter lim="800000"/>
            <a:headEnd/>
            <a:tailEnd/>
          </a:ln>
        </p:spPr>
        <p:txBody>
          <a:bodyPr/>
          <a:lstStyle/>
          <a:p>
            <a:pPr>
              <a:lnSpc>
                <a:spcPct val="150000"/>
              </a:lnSpc>
            </a:pPr>
            <a:r>
              <a:rPr lang="zh-CN" altLang="en-US" sz="4400" b="1" dirty="0" smtClean="0">
                <a:solidFill>
                  <a:srgbClr val="000010"/>
                </a:solidFill>
                <a:ea typeface="微软雅黑" pitchFamily="34" charset="-122"/>
              </a:rPr>
              <a:t>管理说到底就是管人性，管人性说到底就是管欲望，一部华为的发展史，就是一部人性管理的历史。</a:t>
            </a:r>
            <a:endParaRPr lang="en-US" altLang="zh-CN" sz="4400" b="1" dirty="0" smtClean="0">
              <a:solidFill>
                <a:srgbClr val="000010"/>
              </a:solidFill>
              <a:ea typeface="微软雅黑" pitchFamily="34" charset="-122"/>
            </a:endParaRPr>
          </a:p>
          <a:p>
            <a:pPr>
              <a:buNone/>
            </a:pPr>
            <a:r>
              <a:rPr lang="en-US" altLang="zh-CN" sz="4400" b="1" dirty="0" smtClean="0">
                <a:solidFill>
                  <a:srgbClr val="FF0000"/>
                </a:solidFill>
                <a:ea typeface="微软雅黑" pitchFamily="34" charset="-122"/>
              </a:rPr>
              <a:t>                        ——</a:t>
            </a:r>
            <a:r>
              <a:rPr lang="zh-CN" altLang="en-US" sz="4400" b="1" dirty="0" smtClean="0">
                <a:solidFill>
                  <a:srgbClr val="FF0000"/>
                </a:solidFill>
                <a:ea typeface="微软雅黑" pitchFamily="34" charset="-122"/>
              </a:rPr>
              <a:t>任正非</a:t>
            </a:r>
          </a:p>
        </p:txBody>
      </p:sp>
      <p:sp>
        <p:nvSpPr>
          <p:cNvPr id="3" name="Rectangle 4"/>
          <p:cNvSpPr>
            <a:spLocks noChangeArrowheads="1"/>
          </p:cNvSpPr>
          <p:nvPr/>
        </p:nvSpPr>
        <p:spPr bwMode="auto">
          <a:xfrm>
            <a:off x="2354759" y="188640"/>
            <a:ext cx="7559675" cy="641350"/>
          </a:xfrm>
          <a:prstGeom prst="rect">
            <a:avLst/>
          </a:prstGeom>
          <a:noFill/>
          <a:ln w="9525" algn="ctr">
            <a:noFill/>
            <a:miter lim="800000"/>
            <a:headEnd/>
            <a:tailEnd/>
          </a:ln>
        </p:spPr>
        <p:txBody>
          <a:bodyPr/>
          <a:lstStyle/>
          <a:p>
            <a:pPr algn="ctr" eaLnBrk="0" hangingPunct="0"/>
            <a:r>
              <a:rPr lang="zh-CN" altLang="en-US" sz="4400" b="1" dirty="0" smtClean="0">
                <a:solidFill>
                  <a:schemeClr val="hlink"/>
                </a:solidFill>
                <a:latin typeface="Calibri" pitchFamily="34" charset="0"/>
                <a:ea typeface="微软雅黑" pitchFamily="34" charset="-122"/>
              </a:rPr>
              <a:t>经营企业就是经营人</a:t>
            </a:r>
            <a:r>
              <a:rPr lang="zh-CN" altLang="en-US" sz="4400" b="1" smtClean="0">
                <a:solidFill>
                  <a:schemeClr val="hlink"/>
                </a:solidFill>
                <a:latin typeface="Calibri" pitchFamily="34" charset="0"/>
                <a:ea typeface="微软雅黑" pitchFamily="34" charset="-122"/>
              </a:rPr>
              <a:t>性与欲望</a:t>
            </a:r>
            <a:endParaRPr lang="zh-CN" altLang="en-US" sz="4400" b="1" dirty="0">
              <a:solidFill>
                <a:schemeClr val="hlink"/>
              </a:solidFill>
              <a:latin typeface="Calibri" pitchFamily="34" charset="0"/>
              <a:ea typeface="微软雅黑" pitchFamily="34" charset="-122"/>
            </a:endParaRPr>
          </a:p>
        </p:txBody>
      </p:sp>
      <p:pic>
        <p:nvPicPr>
          <p:cNvPr id="1445890" name="Picture 2" descr="d:\program files\360se6\User Data\temp\2014070217112066.jpg"/>
          <p:cNvPicPr>
            <a:picLocks noChangeAspect="1" noChangeArrowheads="1"/>
          </p:cNvPicPr>
          <p:nvPr/>
        </p:nvPicPr>
        <p:blipFill>
          <a:blip r:embed="rId2" cstate="print"/>
          <a:srcRect/>
          <a:stretch>
            <a:fillRect/>
          </a:stretch>
        </p:blipFill>
        <p:spPr bwMode="auto">
          <a:xfrm>
            <a:off x="7395319" y="1412776"/>
            <a:ext cx="4616202" cy="489654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1179650">
                                            <p:bg/>
                                          </p:spTgt>
                                        </p:tgtEl>
                                        <p:attrNameLst>
                                          <p:attrName>style.visibility</p:attrName>
                                        </p:attrNameLst>
                                      </p:cBhvr>
                                      <p:to>
                                        <p:strVal val="visible"/>
                                      </p:to>
                                    </p:set>
                                    <p:animEffect transition="in" filter="strips(downRight)">
                                      <p:cBhvr>
                                        <p:cTn id="7" dur="500"/>
                                        <p:tgtEl>
                                          <p:spTgt spid="1179650">
                                            <p:bg/>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179650">
                                            <p:txEl>
                                              <p:pRg st="0" end="0"/>
                                            </p:txEl>
                                          </p:spTgt>
                                        </p:tgtEl>
                                        <p:attrNameLst>
                                          <p:attrName>style.visibility</p:attrName>
                                        </p:attrNameLst>
                                      </p:cBhvr>
                                      <p:to>
                                        <p:strVal val="visible"/>
                                      </p:to>
                                    </p:set>
                                    <p:animEffect transition="in" filter="strips(downRight)">
                                      <p:cBhvr>
                                        <p:cTn id="12" dur="500"/>
                                        <p:tgtEl>
                                          <p:spTgt spid="117965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1179650">
                                            <p:txEl>
                                              <p:pRg st="1" end="1"/>
                                            </p:txEl>
                                          </p:spTgt>
                                        </p:tgtEl>
                                        <p:attrNameLst>
                                          <p:attrName>style.visibility</p:attrName>
                                        </p:attrNameLst>
                                      </p:cBhvr>
                                      <p:to>
                                        <p:strVal val="visible"/>
                                      </p:to>
                                    </p:set>
                                    <p:animEffect transition="in" filter="strips(downRight)">
                                      <p:cBhvr>
                                        <p:cTn id="17" dur="500"/>
                                        <p:tgtEl>
                                          <p:spTgt spid="117965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9650"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1812895" y="1643050"/>
            <a:ext cx="8786874" cy="4500594"/>
          </a:xfrm>
          <a:prstGeom prst="ellipse">
            <a:avLst/>
          </a:prstGeom>
          <a:solidFill>
            <a:schemeClr val="accent6">
              <a:lumMod val="20000"/>
              <a:lumOff val="80000"/>
            </a:schemeClr>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5602" name="AutoShape 2"/>
          <p:cNvSpPr>
            <a:spLocks noChangeArrowheads="1"/>
          </p:cNvSpPr>
          <p:nvPr/>
        </p:nvSpPr>
        <p:spPr bwMode="gray">
          <a:xfrm>
            <a:off x="3121025" y="2420938"/>
            <a:ext cx="5667375" cy="2838450"/>
          </a:xfrm>
          <a:custGeom>
            <a:avLst/>
            <a:gdLst>
              <a:gd name="G0" fmla="+- 6480 0 0"/>
              <a:gd name="G1" fmla="+- 8640 0 0"/>
              <a:gd name="G2" fmla="+- 4320 0 0"/>
              <a:gd name="G3" fmla="+- 21600 0 6480"/>
              <a:gd name="G4" fmla="+- 21600 0 8640"/>
              <a:gd name="G5" fmla="+- 21600 0 4320"/>
              <a:gd name="G6" fmla="+- 6480 0 10800"/>
              <a:gd name="G7" fmla="+- 8640 0 10800"/>
              <a:gd name="G8" fmla="*/ G7 4320 G6"/>
              <a:gd name="G9" fmla="+- 21600 0 G8"/>
              <a:gd name="T0" fmla="*/ G8 w 21600"/>
              <a:gd name="T1" fmla="*/ G1 h 21600"/>
              <a:gd name="T2" fmla="*/ G9 w 21600"/>
              <a:gd name="T3" fmla="*/ G4 h 21600"/>
            </a:gdLst>
            <a:ahLst/>
            <a:cxnLst>
              <a:cxn ang="0">
                <a:pos x="r" y="vc"/>
              </a:cxn>
              <a:cxn ang="5400000">
                <a:pos x="hc" y="b"/>
              </a:cxn>
              <a:cxn ang="10800000">
                <a:pos x="l" y="vc"/>
              </a:cxn>
              <a:cxn ang="16200000">
                <a:pos x="hc" y="t"/>
              </a:cxn>
            </a:cxnLst>
            <a:rect l="T0" t="T1" r="T2" b="T3"/>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rgbClr val="FFFF00"/>
          </a:solidFill>
          <a:ln w="9525" algn="ctr">
            <a:noFill/>
            <a:miter lim="800000"/>
            <a:headEnd/>
            <a:tailEnd/>
          </a:ln>
          <a:effectLst>
            <a:outerShdw dist="35921" dir="2700000" algn="ctr" rotWithShape="0">
              <a:schemeClr val="bg2">
                <a:alpha val="50000"/>
              </a:schemeClr>
            </a:outerShdw>
          </a:effectLst>
        </p:spPr>
        <p:txBody>
          <a:bodyPr anchor="ctr">
            <a:spAutoFit/>
          </a:bodyPr>
          <a:lstStyle/>
          <a:p>
            <a:pPr algn="ctr">
              <a:defRPr/>
            </a:pPr>
            <a:r>
              <a:rPr lang="zh-CN" altLang="en-US" sz="3600" b="1">
                <a:solidFill>
                  <a:srgbClr val="FF3300"/>
                </a:solidFill>
                <a:latin typeface="Times New Roman" pitchFamily="18" charset="0"/>
                <a:ea typeface="微软雅黑" pitchFamily="34" charset="-122"/>
              </a:rPr>
              <a:t>狼文化的四大特征</a:t>
            </a:r>
          </a:p>
        </p:txBody>
      </p:sp>
      <p:sp>
        <p:nvSpPr>
          <p:cNvPr id="1305603" name="Rectangle 3"/>
          <p:cNvSpPr>
            <a:spLocks noChangeArrowheads="1"/>
          </p:cNvSpPr>
          <p:nvPr/>
        </p:nvSpPr>
        <p:spPr bwMode="gray">
          <a:xfrm>
            <a:off x="3890963" y="1208088"/>
            <a:ext cx="4416425" cy="1190625"/>
          </a:xfrm>
          <a:prstGeom prst="rect">
            <a:avLst/>
          </a:prstGeom>
          <a:solidFill>
            <a:srgbClr val="66FFFF"/>
          </a:solidFill>
          <a:ln w="9525" algn="ctr">
            <a:noFill/>
            <a:miter lim="800000"/>
            <a:headEnd/>
            <a:tailEnd/>
          </a:ln>
          <a:effectLst>
            <a:outerShdw dist="35921" dir="2700000" algn="ctr" rotWithShape="0">
              <a:schemeClr val="bg2">
                <a:alpha val="50000"/>
              </a:schemeClr>
            </a:outerShdw>
          </a:effectLst>
        </p:spPr>
        <p:txBody>
          <a:bodyPr anchor="ctr">
            <a:spAutoFit/>
          </a:bodyPr>
          <a:lstStyle/>
          <a:p>
            <a:pPr algn="ctr">
              <a:defRPr/>
            </a:pPr>
            <a:r>
              <a:rPr lang="en-US" altLang="zh-CN" sz="3600" b="1" dirty="0" smtClean="0">
                <a:solidFill>
                  <a:srgbClr val="FF0000"/>
                </a:solidFill>
                <a:latin typeface="Times New Roman" pitchFamily="18" charset="0"/>
                <a:ea typeface="微软雅黑" pitchFamily="34" charset="-122"/>
              </a:rPr>
              <a:t>1.?</a:t>
            </a:r>
            <a:endParaRPr lang="zh-CN" altLang="en-US" sz="3600" b="1" dirty="0">
              <a:solidFill>
                <a:srgbClr val="FF0000"/>
              </a:solidFill>
              <a:latin typeface="Times New Roman" pitchFamily="18" charset="0"/>
              <a:ea typeface="微软雅黑" pitchFamily="34" charset="-122"/>
            </a:endParaRPr>
          </a:p>
          <a:p>
            <a:pPr algn="ctr">
              <a:defRPr/>
            </a:pPr>
            <a:r>
              <a:rPr lang="zh-CN" altLang="en-US" sz="3600" b="1" dirty="0">
                <a:latin typeface="Times New Roman" pitchFamily="18" charset="0"/>
                <a:ea typeface="微软雅黑" pitchFamily="34" charset="-122"/>
              </a:rPr>
              <a:t>善于扑捉外部机会</a:t>
            </a:r>
            <a:endParaRPr lang="zh-CN" altLang="en-US" sz="2800" b="1" dirty="0">
              <a:latin typeface="Times New Roman" pitchFamily="18" charset="0"/>
              <a:ea typeface="微软雅黑" pitchFamily="34" charset="-122"/>
            </a:endParaRPr>
          </a:p>
        </p:txBody>
      </p:sp>
      <p:sp>
        <p:nvSpPr>
          <p:cNvPr id="1305604" name="Rectangle 4"/>
          <p:cNvSpPr>
            <a:spLocks noChangeArrowheads="1"/>
          </p:cNvSpPr>
          <p:nvPr/>
        </p:nvSpPr>
        <p:spPr bwMode="gray">
          <a:xfrm>
            <a:off x="334963" y="3294063"/>
            <a:ext cx="2690812" cy="1190625"/>
          </a:xfrm>
          <a:prstGeom prst="rect">
            <a:avLst/>
          </a:prstGeom>
          <a:solidFill>
            <a:srgbClr val="66FFFF"/>
          </a:solidFill>
          <a:ln w="9525" algn="ctr">
            <a:noFill/>
            <a:miter lim="800000"/>
            <a:headEnd/>
            <a:tailEnd/>
          </a:ln>
          <a:effectLst>
            <a:outerShdw dist="35921" dir="2700000" algn="ctr" rotWithShape="0">
              <a:schemeClr val="bg2">
                <a:alpha val="50000"/>
              </a:schemeClr>
            </a:outerShdw>
          </a:effectLst>
        </p:spPr>
        <p:txBody>
          <a:bodyPr anchor="ctr">
            <a:spAutoFit/>
          </a:bodyPr>
          <a:lstStyle/>
          <a:p>
            <a:pPr algn="ctr">
              <a:defRPr/>
            </a:pPr>
            <a:r>
              <a:rPr lang="en-US" altLang="zh-CN" sz="3600" b="1" dirty="0" smtClean="0">
                <a:solidFill>
                  <a:srgbClr val="FF0000"/>
                </a:solidFill>
                <a:latin typeface="Times New Roman" pitchFamily="18" charset="0"/>
                <a:ea typeface="微软雅黑" pitchFamily="34" charset="-122"/>
              </a:rPr>
              <a:t>4.?</a:t>
            </a:r>
            <a:endParaRPr lang="zh-CN" altLang="en-US" sz="3600" b="1" dirty="0">
              <a:solidFill>
                <a:srgbClr val="FF0000"/>
              </a:solidFill>
              <a:latin typeface="Times New Roman" pitchFamily="18" charset="0"/>
              <a:ea typeface="微软雅黑" pitchFamily="34" charset="-122"/>
            </a:endParaRPr>
          </a:p>
          <a:p>
            <a:pPr algn="ctr">
              <a:defRPr/>
            </a:pPr>
            <a:r>
              <a:rPr lang="zh-CN" altLang="en-US" sz="3600" b="1" dirty="0">
                <a:latin typeface="Times New Roman" pitchFamily="18" charset="0"/>
                <a:ea typeface="微软雅黑" pitchFamily="34" charset="-122"/>
              </a:rPr>
              <a:t>艰苦奋斗</a:t>
            </a:r>
          </a:p>
        </p:txBody>
      </p:sp>
      <p:sp>
        <p:nvSpPr>
          <p:cNvPr id="1305605" name="Rectangle 5"/>
          <p:cNvSpPr>
            <a:spLocks noChangeArrowheads="1"/>
          </p:cNvSpPr>
          <p:nvPr/>
        </p:nvSpPr>
        <p:spPr bwMode="gray">
          <a:xfrm>
            <a:off x="8883650" y="3208248"/>
            <a:ext cx="3119438" cy="1200329"/>
          </a:xfrm>
          <a:prstGeom prst="rect">
            <a:avLst/>
          </a:prstGeom>
          <a:solidFill>
            <a:srgbClr val="66FFFF"/>
          </a:solidFill>
          <a:ln w="9525" algn="ctr">
            <a:noFill/>
            <a:miter lim="800000"/>
            <a:headEnd/>
            <a:tailEnd/>
          </a:ln>
          <a:effectLst>
            <a:outerShdw dist="35921" dir="2700000" algn="ctr" rotWithShape="0">
              <a:schemeClr val="bg2">
                <a:alpha val="50000"/>
              </a:schemeClr>
            </a:outerShdw>
          </a:effectLst>
        </p:spPr>
        <p:txBody>
          <a:bodyPr anchor="ctr">
            <a:spAutoFit/>
          </a:bodyPr>
          <a:lstStyle/>
          <a:p>
            <a:pPr algn="ctr">
              <a:defRPr/>
            </a:pPr>
            <a:r>
              <a:rPr lang="en-US" altLang="zh-CN" sz="3600" b="1" dirty="0" smtClean="0">
                <a:solidFill>
                  <a:srgbClr val="FF0000"/>
                </a:solidFill>
                <a:latin typeface="Times New Roman" pitchFamily="18" charset="0"/>
                <a:ea typeface="微软雅黑" pitchFamily="34" charset="-122"/>
              </a:rPr>
              <a:t>2.?</a:t>
            </a:r>
          </a:p>
          <a:p>
            <a:pPr algn="ctr">
              <a:defRPr/>
            </a:pPr>
            <a:r>
              <a:rPr lang="zh-CN" altLang="en-US" sz="3600" b="1" dirty="0" smtClean="0">
                <a:latin typeface="Times New Roman" pitchFamily="18" charset="0"/>
                <a:ea typeface="微软雅黑" pitchFamily="34" charset="-122"/>
              </a:rPr>
              <a:t>战斗力</a:t>
            </a:r>
            <a:r>
              <a:rPr lang="zh-CN" altLang="en-US" sz="3600" b="1" dirty="0">
                <a:latin typeface="Times New Roman" pitchFamily="18" charset="0"/>
                <a:ea typeface="微软雅黑" pitchFamily="34" charset="-122"/>
              </a:rPr>
              <a:t>强</a:t>
            </a:r>
            <a:endParaRPr lang="zh-CN" altLang="en-US" sz="2800" b="1" dirty="0">
              <a:latin typeface="Times New Roman" pitchFamily="18" charset="0"/>
              <a:ea typeface="微软雅黑" pitchFamily="34" charset="-122"/>
            </a:endParaRPr>
          </a:p>
        </p:txBody>
      </p:sp>
      <p:sp>
        <p:nvSpPr>
          <p:cNvPr id="1305606" name="Rectangle 6"/>
          <p:cNvSpPr>
            <a:spLocks noChangeArrowheads="1"/>
          </p:cNvSpPr>
          <p:nvPr/>
        </p:nvSpPr>
        <p:spPr bwMode="gray">
          <a:xfrm>
            <a:off x="4370388" y="5310188"/>
            <a:ext cx="4130675" cy="1190625"/>
          </a:xfrm>
          <a:prstGeom prst="rect">
            <a:avLst/>
          </a:prstGeom>
          <a:solidFill>
            <a:srgbClr val="66FFFF"/>
          </a:solidFill>
          <a:ln w="9525" algn="ctr">
            <a:noFill/>
            <a:miter lim="800000"/>
            <a:headEnd/>
            <a:tailEnd/>
          </a:ln>
          <a:effectLst>
            <a:outerShdw dist="35921" dir="2700000" algn="ctr" rotWithShape="0">
              <a:schemeClr val="bg2">
                <a:alpha val="50000"/>
              </a:schemeClr>
            </a:outerShdw>
          </a:effectLst>
        </p:spPr>
        <p:txBody>
          <a:bodyPr anchor="ctr">
            <a:spAutoFit/>
          </a:bodyPr>
          <a:lstStyle/>
          <a:p>
            <a:pPr algn="ctr">
              <a:defRPr/>
            </a:pPr>
            <a:r>
              <a:rPr lang="en-US" altLang="zh-CN" sz="3600" b="1" dirty="0" smtClean="0">
                <a:solidFill>
                  <a:srgbClr val="FF0000"/>
                </a:solidFill>
                <a:latin typeface="Times New Roman" pitchFamily="18" charset="0"/>
                <a:ea typeface="微软雅黑" pitchFamily="34" charset="-122"/>
              </a:rPr>
              <a:t>3.?</a:t>
            </a:r>
            <a:endParaRPr lang="zh-CN" altLang="en-US" sz="3600" b="1" dirty="0">
              <a:solidFill>
                <a:srgbClr val="FF0000"/>
              </a:solidFill>
              <a:latin typeface="Times New Roman" pitchFamily="18" charset="0"/>
              <a:ea typeface="微软雅黑" pitchFamily="34" charset="-122"/>
            </a:endParaRPr>
          </a:p>
          <a:p>
            <a:pPr algn="ctr">
              <a:defRPr/>
            </a:pPr>
            <a:r>
              <a:rPr lang="zh-CN" altLang="en-US" sz="3600" b="1" dirty="0">
                <a:latin typeface="Times New Roman" pitchFamily="18" charset="0"/>
                <a:ea typeface="微软雅黑" pitchFamily="34" charset="-122"/>
              </a:rPr>
              <a:t>团队精神</a:t>
            </a:r>
            <a:endParaRPr lang="zh-CN" altLang="en-US" sz="2800" b="1" dirty="0">
              <a:latin typeface="Times New Roman" pitchFamily="18" charset="0"/>
              <a:ea typeface="微软雅黑" pitchFamily="34" charset="-122"/>
            </a:endParaRPr>
          </a:p>
        </p:txBody>
      </p:sp>
      <p:sp>
        <p:nvSpPr>
          <p:cNvPr id="110598" name="Rectangle 7"/>
          <p:cNvSpPr>
            <a:spLocks noChangeArrowheads="1"/>
          </p:cNvSpPr>
          <p:nvPr/>
        </p:nvSpPr>
        <p:spPr bwMode="auto">
          <a:xfrm>
            <a:off x="1778000" y="188913"/>
            <a:ext cx="8170863" cy="641350"/>
          </a:xfrm>
          <a:prstGeom prst="rect">
            <a:avLst/>
          </a:prstGeom>
          <a:noFill/>
          <a:ln w="9525" algn="ctr">
            <a:noFill/>
            <a:miter lim="800000"/>
            <a:headEnd/>
            <a:tailEnd/>
          </a:ln>
        </p:spPr>
        <p:txBody>
          <a:bodyPr/>
          <a:lstStyle/>
          <a:p>
            <a:pPr algn="ctr" eaLnBrk="0" hangingPunct="0"/>
            <a:r>
              <a:rPr lang="zh-CN" altLang="en-US" sz="4400" b="1" dirty="0">
                <a:solidFill>
                  <a:schemeClr val="hlink"/>
                </a:solidFill>
                <a:latin typeface="Calibri" pitchFamily="34" charset="0"/>
                <a:ea typeface="微软雅黑" pitchFamily="34" charset="-122"/>
              </a:rPr>
              <a:t>华为的</a:t>
            </a:r>
            <a:r>
              <a:rPr lang="zh-CN" altLang="en-US" sz="4400" b="1" dirty="0" smtClean="0">
                <a:solidFill>
                  <a:schemeClr val="hlink"/>
                </a:solidFill>
                <a:latin typeface="Calibri" pitchFamily="34" charset="0"/>
                <a:ea typeface="微软雅黑" pitchFamily="34" charset="-122"/>
                <a:hlinkClick r:id="rId2" action="ppaction://hlinkfile"/>
              </a:rPr>
              <a:t>狼性团队文化</a:t>
            </a:r>
            <a:endParaRPr lang="zh-CN" altLang="en-US" sz="4400" b="1" dirty="0">
              <a:solidFill>
                <a:schemeClr val="hlink"/>
              </a:solidFill>
              <a:latin typeface="Calibri" pitchFamily="34" charset="0"/>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05603"/>
                                        </p:tgtEl>
                                        <p:attrNameLst>
                                          <p:attrName>style.visibility</p:attrName>
                                        </p:attrNameLst>
                                      </p:cBhvr>
                                      <p:to>
                                        <p:strVal val="visible"/>
                                      </p:to>
                                    </p:set>
                                    <p:animEffect transition="in" filter="box(in)">
                                      <p:cBhvr>
                                        <p:cTn id="7" dur="500"/>
                                        <p:tgtEl>
                                          <p:spTgt spid="130560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305605"/>
                                        </p:tgtEl>
                                        <p:attrNameLst>
                                          <p:attrName>style.visibility</p:attrName>
                                        </p:attrNameLst>
                                      </p:cBhvr>
                                      <p:to>
                                        <p:strVal val="visible"/>
                                      </p:to>
                                    </p:set>
                                    <p:animEffect transition="in" filter="strips(downLeft)">
                                      <p:cBhvr>
                                        <p:cTn id="12" dur="500"/>
                                        <p:tgtEl>
                                          <p:spTgt spid="130560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05606"/>
                                        </p:tgtEl>
                                        <p:attrNameLst>
                                          <p:attrName>style.visibility</p:attrName>
                                        </p:attrNameLst>
                                      </p:cBhvr>
                                      <p:to>
                                        <p:strVal val="visible"/>
                                      </p:to>
                                    </p:set>
                                    <p:animEffect transition="in" filter="box(in)">
                                      <p:cBhvr>
                                        <p:cTn id="17" dur="500"/>
                                        <p:tgtEl>
                                          <p:spTgt spid="1305606"/>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1305604"/>
                                        </p:tgtEl>
                                        <p:attrNameLst>
                                          <p:attrName>style.visibility</p:attrName>
                                        </p:attrNameLst>
                                      </p:cBhvr>
                                      <p:to>
                                        <p:strVal val="visible"/>
                                      </p:to>
                                    </p:set>
                                    <p:animEffect transition="in" filter="strips(downRight)">
                                      <p:cBhvr>
                                        <p:cTn id="22" dur="500"/>
                                        <p:tgtEl>
                                          <p:spTgt spid="130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5603" grpId="0" animBg="1"/>
      <p:bldP spid="1305604" grpId="0" animBg="1"/>
      <p:bldP spid="1305605" grpId="0" animBg="1"/>
      <p:bldP spid="130560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21504" y="0"/>
          <a:ext cx="12219854" cy="3683149"/>
        </p:xfrm>
        <a:graphic>
          <a:graphicData uri="http://schemas.openxmlformats.org/drawingml/2006/table">
            <a:tbl>
              <a:tblPr>
                <a:tableStyleId>{08FB837D-C827-4EFA-A057-4D05807E0F7C}</a:tableStyleId>
              </a:tblPr>
              <a:tblGrid>
                <a:gridCol w="1663026"/>
                <a:gridCol w="1591016"/>
                <a:gridCol w="1885781"/>
                <a:gridCol w="1863166"/>
                <a:gridCol w="2012220"/>
                <a:gridCol w="3204645"/>
              </a:tblGrid>
              <a:tr h="836712">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4000" b="1" u="none" strike="noStrike" cap="none" normalizeH="0" baseline="0" dirty="0" smtClean="0">
                          <a:ln>
                            <a:noFill/>
                          </a:ln>
                          <a:effectLst/>
                          <a:latin typeface="微软雅黑" pitchFamily="34" charset="-122"/>
                          <a:ea typeface="微软雅黑" pitchFamily="34" charset="-122"/>
                        </a:rPr>
                        <a:t>本课程培训落地“</a:t>
                      </a:r>
                      <a:r>
                        <a:rPr kumimoji="0" lang="en-US" altLang="zh-CN" sz="4000" b="1" u="none" strike="noStrike" cap="none" normalizeH="0" baseline="0" dirty="0" smtClean="0">
                          <a:ln>
                            <a:noFill/>
                          </a:ln>
                          <a:effectLst/>
                          <a:latin typeface="微软雅黑" pitchFamily="34" charset="-122"/>
                          <a:ea typeface="微软雅黑" pitchFamily="34" charset="-122"/>
                        </a:rPr>
                        <a:t>321</a:t>
                      </a:r>
                      <a:r>
                        <a:rPr kumimoji="0" lang="zh-CN" altLang="en-US" sz="4000" b="1" u="none" strike="noStrike" cap="none" normalizeH="0" baseline="0" dirty="0" smtClean="0">
                          <a:ln>
                            <a:noFill/>
                          </a:ln>
                          <a:effectLst/>
                          <a:latin typeface="微软雅黑" pitchFamily="34" charset="-122"/>
                          <a:ea typeface="微软雅黑" pitchFamily="34" charset="-122"/>
                        </a:rPr>
                        <a:t>”执行表</a:t>
                      </a:r>
                      <a:endParaRPr kumimoji="0" lang="zh-CN" altLang="en-US" sz="4000" b="1" i="0" u="none" strike="noStrike" cap="none" normalizeH="0" baseline="0" dirty="0" smtClean="0">
                        <a:ln>
                          <a:noFill/>
                        </a:ln>
                        <a:solidFill>
                          <a:srgbClr val="000000"/>
                        </a:solidFill>
                        <a:effectLst/>
                        <a:latin typeface="微软雅黑" pitchFamily="34" charset="-122"/>
                        <a:ea typeface="微软雅黑" pitchFamily="34" charset="-122"/>
                        <a:cs typeface="华文细黑"/>
                      </a:endParaRPr>
                    </a:p>
                  </a:txBody>
                  <a:tcPr marL="12707" marR="12707" marT="9525" marB="0" anchor="ctr" horzOverflow="overflow"/>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008112">
                <a:tc gridSpan="3">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3200" b="1" u="none" strike="noStrike" cap="none" normalizeH="0" baseline="0" dirty="0" smtClean="0">
                          <a:ln>
                            <a:noFill/>
                          </a:ln>
                          <a:effectLst/>
                          <a:latin typeface="微软雅黑" pitchFamily="34" charset="-122"/>
                          <a:ea typeface="微软雅黑" pitchFamily="34" charset="-122"/>
                        </a:rPr>
                        <a:t>深受触动的 </a:t>
                      </a:r>
                      <a:r>
                        <a:rPr kumimoji="0" lang="en-US" altLang="zh-CN" sz="3200" b="1" u="none" strike="noStrike" cap="none" normalizeH="0" baseline="0" dirty="0" smtClean="0">
                          <a:ln>
                            <a:noFill/>
                          </a:ln>
                          <a:effectLst/>
                          <a:latin typeface="微软雅黑" pitchFamily="34" charset="-122"/>
                          <a:ea typeface="微软雅黑" pitchFamily="34" charset="-122"/>
                        </a:rPr>
                        <a:t>3 </a:t>
                      </a:r>
                      <a:r>
                        <a:rPr kumimoji="0" lang="zh-CN" altLang="en-US" sz="3200" b="1" u="none" strike="noStrike" cap="none" normalizeH="0" baseline="0" dirty="0" smtClean="0">
                          <a:ln>
                            <a:noFill/>
                          </a:ln>
                          <a:effectLst/>
                          <a:latin typeface="微软雅黑" pitchFamily="34" charset="-122"/>
                          <a:ea typeface="微软雅黑" pitchFamily="34" charset="-122"/>
                        </a:rPr>
                        <a:t>个启发点</a:t>
                      </a:r>
                      <a:endParaRPr kumimoji="0" lang="zh-CN" altLang="en-US" sz="3200" b="1" i="0" u="none" strike="noStrike" cap="none" normalizeH="0" baseline="0" dirty="0" smtClean="0">
                        <a:ln>
                          <a:noFill/>
                        </a:ln>
                        <a:solidFill>
                          <a:srgbClr val="000000"/>
                        </a:solidFill>
                        <a:effectLst/>
                        <a:latin typeface="微软雅黑" pitchFamily="34" charset="-122"/>
                        <a:ea typeface="微软雅黑" pitchFamily="34" charset="-122"/>
                        <a:cs typeface="微软雅黑"/>
                      </a:endParaRPr>
                    </a:p>
                  </a:txBody>
                  <a:tcPr marL="12707" marR="12707" marT="9525" marB="0" anchor="ctr" horzOverflow="overflow"/>
                </a:tc>
                <a:tc hMerge="1">
                  <a:txBody>
                    <a:bodyPr/>
                    <a:lstStyle/>
                    <a:p>
                      <a:endParaRPr lang="zh-CN" altLang="en-US"/>
                    </a:p>
                  </a:txBody>
                  <a:tcPr/>
                </a:tc>
                <a:tc hMerge="1">
                  <a:txBody>
                    <a:bodyPr/>
                    <a:lstStyle/>
                    <a:p>
                      <a:endParaRPr lang="zh-CN" altLang="en-US"/>
                    </a:p>
                  </a:txBody>
                  <a:tcPr/>
                </a:tc>
                <a:tc grid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3200" b="1" u="none" strike="noStrike" cap="none" normalizeH="0" baseline="0" dirty="0" smtClean="0">
                          <a:ln>
                            <a:noFill/>
                          </a:ln>
                          <a:effectLst/>
                          <a:latin typeface="微软雅黑" pitchFamily="34" charset="-122"/>
                          <a:ea typeface="微软雅黑" pitchFamily="34" charset="-122"/>
                        </a:rPr>
                        <a:t>能够落地的 </a:t>
                      </a:r>
                      <a:r>
                        <a:rPr kumimoji="0" lang="en-US" altLang="zh-CN" sz="3200" b="1" u="none" strike="noStrike" cap="none" normalizeH="0" baseline="0" dirty="0" smtClean="0">
                          <a:ln>
                            <a:noFill/>
                          </a:ln>
                          <a:effectLst/>
                          <a:latin typeface="微软雅黑" pitchFamily="34" charset="-122"/>
                          <a:ea typeface="微软雅黑" pitchFamily="34" charset="-122"/>
                        </a:rPr>
                        <a:t>2 </a:t>
                      </a:r>
                      <a:r>
                        <a:rPr kumimoji="0" lang="zh-CN" altLang="en-US" sz="3200" b="1" u="none" strike="noStrike" cap="none" normalizeH="0" baseline="0" dirty="0" smtClean="0">
                          <a:ln>
                            <a:noFill/>
                          </a:ln>
                          <a:effectLst/>
                          <a:latin typeface="微软雅黑" pitchFamily="34" charset="-122"/>
                          <a:ea typeface="微软雅黑" pitchFamily="34" charset="-122"/>
                        </a:rPr>
                        <a:t>件事</a:t>
                      </a:r>
                      <a:endParaRPr kumimoji="0" lang="zh-CN" altLang="en-US" sz="3200" b="1" i="0" u="none" strike="noStrike" cap="none" normalizeH="0" baseline="0" dirty="0" smtClean="0">
                        <a:ln>
                          <a:noFill/>
                        </a:ln>
                        <a:solidFill>
                          <a:srgbClr val="000000"/>
                        </a:solidFill>
                        <a:effectLst/>
                        <a:latin typeface="微软雅黑" pitchFamily="34" charset="-122"/>
                        <a:ea typeface="微软雅黑" pitchFamily="34" charset="-122"/>
                        <a:cs typeface="微软雅黑"/>
                      </a:endParaRPr>
                    </a:p>
                  </a:txBody>
                  <a:tcPr marL="12707" marR="12707" marT="9525" marB="0" anchor="ctr" horzOverflow="overflow"/>
                </a:tc>
                <a:tc hMerge="1">
                  <a:txBody>
                    <a:bodyPr/>
                    <a:lstStyle/>
                    <a:p>
                      <a:endParaRPr lang="zh-CN" altLang="en-U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3200" b="1" u="none" strike="noStrike" cap="none" normalizeH="0" baseline="0" dirty="0" smtClean="0">
                          <a:ln>
                            <a:noFill/>
                          </a:ln>
                          <a:effectLst/>
                          <a:latin typeface="微软雅黑" pitchFamily="34" charset="-122"/>
                          <a:ea typeface="微软雅黑" pitchFamily="34" charset="-122"/>
                        </a:rPr>
                        <a:t>立即执行哪</a:t>
                      </a:r>
                      <a:r>
                        <a:rPr kumimoji="0" lang="en-US" altLang="zh-CN" sz="3200" b="1" u="none" strike="noStrike" cap="none" normalizeH="0" baseline="0" dirty="0" smtClean="0">
                          <a:ln>
                            <a:noFill/>
                          </a:ln>
                          <a:effectLst/>
                          <a:latin typeface="微软雅黑" pitchFamily="34" charset="-122"/>
                          <a:ea typeface="微软雅黑" pitchFamily="34" charset="-122"/>
                        </a:rPr>
                        <a:t>1</a:t>
                      </a:r>
                      <a:r>
                        <a:rPr kumimoji="0" lang="zh-CN" altLang="en-US" sz="3200" b="1" u="none" strike="noStrike" cap="none" normalizeH="0" baseline="0" dirty="0" smtClean="0">
                          <a:ln>
                            <a:noFill/>
                          </a:ln>
                          <a:effectLst/>
                          <a:latin typeface="微软雅黑" pitchFamily="34" charset="-122"/>
                          <a:ea typeface="微软雅黑" pitchFamily="34" charset="-122"/>
                        </a:rPr>
                        <a:t>件</a:t>
                      </a:r>
                      <a:endParaRPr kumimoji="0" lang="zh-CN" altLang="en-US" sz="3200" b="1" i="0" u="none" strike="noStrike" cap="none" normalizeH="0" baseline="0" dirty="0" smtClean="0">
                        <a:ln>
                          <a:noFill/>
                        </a:ln>
                        <a:solidFill>
                          <a:srgbClr val="000000"/>
                        </a:solidFill>
                        <a:effectLst/>
                        <a:latin typeface="微软雅黑" pitchFamily="34" charset="-122"/>
                        <a:ea typeface="微软雅黑" pitchFamily="34" charset="-122"/>
                        <a:cs typeface="微软雅黑"/>
                      </a:endParaRPr>
                    </a:p>
                  </a:txBody>
                  <a:tcPr marL="12707" marR="12707" marT="9525" marB="0" anchor="ctr" horzOverflow="overflow"/>
                </a:tc>
              </a:tr>
              <a:tr h="910573">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zh-CN" sz="2400" u="none" strike="noStrike" cap="none" normalizeH="0" baseline="0" dirty="0" smtClean="0">
                        <a:ln>
                          <a:noFill/>
                        </a:ln>
                        <a:effectLst/>
                      </a:endParaRP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zh-CN" sz="2400" u="none" strike="noStrike" cap="none" normalizeH="0" baseline="0" dirty="0" smtClean="0">
                        <a:ln>
                          <a:noFill/>
                        </a:ln>
                        <a:effectLst/>
                      </a:endParaRP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zh-CN" sz="2400" u="none" strike="noStrike" cap="none" normalizeH="0" baseline="0" dirty="0" smtClean="0">
                        <a:ln>
                          <a:noFill/>
                        </a:ln>
                        <a:effectLst/>
                      </a:endParaRP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zh-CN" sz="2400" u="none" strike="noStrike" cap="none" normalizeH="0" baseline="0" dirty="0" smtClean="0">
                        <a:ln>
                          <a:noFill/>
                        </a:ln>
                        <a:effectLst/>
                      </a:endParaRPr>
                    </a:p>
                    <a:p>
                      <a:pPr marL="0" marR="0" lvl="0" indent="0" algn="ctr" defTabSz="914400" rtl="0" eaLnBrk="1" fontAlgn="ctr" latinLnBrk="0" hangingPunct="1">
                        <a:lnSpc>
                          <a:spcPct val="100000"/>
                        </a:lnSpc>
                        <a:spcBef>
                          <a:spcPct val="0"/>
                        </a:spcBef>
                        <a:spcAft>
                          <a:spcPct val="0"/>
                        </a:spcAft>
                        <a:buClrTx/>
                        <a:buSzTx/>
                        <a:buFontTx/>
                        <a:buNone/>
                        <a:tabLst/>
                      </a:pPr>
                      <a:endParaRPr kumimoji="0" lang="zh-CN" altLang="en-US" sz="2400" b="0" i="0" u="none" strike="noStrike" cap="none" normalizeH="0" baseline="0" dirty="0" smtClean="0">
                        <a:ln>
                          <a:noFill/>
                        </a:ln>
                        <a:solidFill>
                          <a:srgbClr val="000000"/>
                        </a:solidFill>
                        <a:effectLst/>
                        <a:latin typeface="黑体" pitchFamily="2" charset="-122"/>
                        <a:ea typeface="黑体" pitchFamily="2" charset="-122"/>
                        <a:cs typeface="华文细黑"/>
                      </a:endParaRPr>
                    </a:p>
                  </a:txBody>
                  <a:tcPr marL="12707" marR="12707" marT="9525" marB="0" anchor="ctr" horzOverflow="overflow"/>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zh-CN" altLang="en-US" sz="2800" b="1" i="0" u="none" strike="noStrike" cap="none" normalizeH="0" baseline="0" dirty="0" smtClean="0">
                        <a:ln>
                          <a:noFill/>
                        </a:ln>
                        <a:solidFill>
                          <a:srgbClr val="000000"/>
                        </a:solidFill>
                        <a:effectLst/>
                        <a:latin typeface="微软雅黑" pitchFamily="34" charset="-122"/>
                        <a:ea typeface="微软雅黑" pitchFamily="34" charset="-122"/>
                        <a:cs typeface="华文细黑"/>
                      </a:endParaRPr>
                    </a:p>
                  </a:txBody>
                  <a:tcPr marL="12707" marR="12707" marT="9525" marB="0" anchor="ctr" horzOverflow="overflow"/>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rgbClr val="000000"/>
                        </a:solidFill>
                        <a:effectLst/>
                        <a:latin typeface="微软雅黑" pitchFamily="34" charset="-122"/>
                        <a:ea typeface="微软雅黑" pitchFamily="34" charset="-122"/>
                        <a:cs typeface="华文细黑"/>
                      </a:endParaRPr>
                    </a:p>
                  </a:txBody>
                  <a:tcPr marL="12707" marR="12707" marT="9525" marB="0"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zh-CN" altLang="en-US" sz="2800" b="1" i="0" u="none" strike="noStrike" cap="none" normalizeH="0" baseline="0" dirty="0" smtClean="0">
                        <a:ln>
                          <a:noFill/>
                        </a:ln>
                        <a:solidFill>
                          <a:srgbClr val="000000"/>
                        </a:solidFill>
                        <a:effectLst/>
                        <a:latin typeface="微软雅黑" pitchFamily="34" charset="-122"/>
                        <a:ea typeface="微软雅黑" pitchFamily="34" charset="-122"/>
                        <a:cs typeface="华文细黑"/>
                      </a:endParaRPr>
                    </a:p>
                  </a:txBody>
                  <a:tcPr marL="12707" marR="12707" marT="9525" marB="0" anchor="ctr" horzOverflow="overflow"/>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rgbClr val="000000"/>
                        </a:solidFill>
                        <a:effectLst/>
                        <a:latin typeface="微软雅黑" pitchFamily="34" charset="-122"/>
                        <a:ea typeface="微软雅黑" pitchFamily="34" charset="-122"/>
                        <a:cs typeface="华文细黑"/>
                      </a:endParaRPr>
                    </a:p>
                  </a:txBody>
                  <a:tcPr marL="12707" marR="12707" marT="9525" marB="0" anchor="ctr" horzOverflow="overflow"/>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zh-CN" altLang="en-US" sz="1800" b="1" i="0" u="none" strike="noStrike" cap="none" normalizeH="0" baseline="0" dirty="0" smtClean="0">
                        <a:ln>
                          <a:noFill/>
                        </a:ln>
                        <a:solidFill>
                          <a:srgbClr val="000000"/>
                        </a:solidFill>
                        <a:effectLst/>
                        <a:latin typeface="微软雅黑" pitchFamily="34" charset="-122"/>
                        <a:ea typeface="微软雅黑" pitchFamily="34" charset="-122"/>
                        <a:cs typeface="华文细黑"/>
                      </a:endParaRPr>
                    </a:p>
                  </a:txBody>
                  <a:tcPr marL="12707" marR="12707" marT="9525" marB="0" anchor="ctr" horzOverflow="overflow"/>
                </a:tc>
              </a:tr>
            </a:tbl>
          </a:graphicData>
        </a:graphic>
      </p:graphicFrame>
      <p:graphicFrame>
        <p:nvGraphicFramePr>
          <p:cNvPr id="3" name="表格 2"/>
          <p:cNvGraphicFramePr>
            <a:graphicFrameLocks noGrp="1"/>
          </p:cNvGraphicFramePr>
          <p:nvPr/>
        </p:nvGraphicFramePr>
        <p:xfrm>
          <a:off x="0" y="3717032"/>
          <a:ext cx="12219855" cy="3096344"/>
        </p:xfrm>
        <a:graphic>
          <a:graphicData uri="http://schemas.openxmlformats.org/drawingml/2006/table">
            <a:tbl>
              <a:tblPr>
                <a:tableStyleId>{284E427A-3D55-4303-BF80-6455036E1DE7}</a:tableStyleId>
              </a:tblPr>
              <a:tblGrid>
                <a:gridCol w="3218854"/>
                <a:gridCol w="2664296"/>
                <a:gridCol w="3096344"/>
                <a:gridCol w="3240361"/>
              </a:tblGrid>
              <a:tr h="762576">
                <a:tc>
                  <a:txBody>
                    <a:bodyPr/>
                    <a:lstStyle/>
                    <a:p>
                      <a:pPr algn="ctr" fontAlgn="ctr"/>
                      <a:r>
                        <a:rPr lang="zh-CN" altLang="en-US" sz="3600" b="1" u="none" strike="noStrike" dirty="0" smtClean="0">
                          <a:latin typeface="微软雅黑" pitchFamily="34" charset="-122"/>
                          <a:ea typeface="微软雅黑" pitchFamily="34" charset="-122"/>
                        </a:rPr>
                        <a:t>行动计划</a:t>
                      </a:r>
                      <a:endParaRPr lang="zh-CN" altLang="en-US" sz="3600" b="1" i="0" u="none" strike="noStrike" dirty="0">
                        <a:solidFill>
                          <a:schemeClr val="bg1"/>
                        </a:solidFill>
                        <a:latin typeface="微软雅黑" pitchFamily="34" charset="-122"/>
                        <a:ea typeface="微软雅黑" pitchFamily="34" charset="-122"/>
                      </a:endParaRPr>
                    </a:p>
                  </a:txBody>
                  <a:tcPr marL="12707" marR="12707" marT="9525" marB="0" anchor="ctr" anchorCtr="1"/>
                </a:tc>
                <a:tc>
                  <a:txBody>
                    <a:bodyPr/>
                    <a:lstStyle/>
                    <a:p>
                      <a:pPr algn="ctr" fontAlgn="ctr"/>
                      <a:r>
                        <a:rPr lang="zh-CN" altLang="en-US" sz="3600" b="1" u="none" strike="noStrike" dirty="0" smtClean="0">
                          <a:latin typeface="微软雅黑" pitchFamily="34" charset="-122"/>
                          <a:ea typeface="微软雅黑" pitchFamily="34" charset="-122"/>
                        </a:rPr>
                        <a:t>行动实施</a:t>
                      </a:r>
                      <a:endParaRPr lang="zh-CN" altLang="en-US" sz="3600" b="1" i="0" u="none" strike="noStrike" dirty="0">
                        <a:solidFill>
                          <a:schemeClr val="bg1"/>
                        </a:solidFill>
                        <a:latin typeface="微软雅黑" pitchFamily="34" charset="-122"/>
                        <a:ea typeface="微软雅黑" pitchFamily="34" charset="-122"/>
                      </a:endParaRPr>
                    </a:p>
                  </a:txBody>
                  <a:tcPr marL="12707" marR="12707" marT="9525" marB="0" anchor="ctr" anchorCtr="1"/>
                </a:tc>
                <a:tc>
                  <a:txBody>
                    <a:bodyPr/>
                    <a:lstStyle/>
                    <a:p>
                      <a:pPr algn="ctr" fontAlgn="ctr"/>
                      <a:r>
                        <a:rPr lang="zh-CN" altLang="en-US" sz="3600" b="1" u="none" strike="noStrike" dirty="0" smtClean="0">
                          <a:latin typeface="微软雅黑" pitchFamily="34" charset="-122"/>
                          <a:ea typeface="微软雅黑" pitchFamily="34" charset="-122"/>
                        </a:rPr>
                        <a:t>行动检查</a:t>
                      </a:r>
                      <a:endParaRPr lang="zh-CN" altLang="en-US" sz="3600" b="1" i="0" u="none" strike="noStrike" dirty="0">
                        <a:solidFill>
                          <a:schemeClr val="bg1"/>
                        </a:solidFill>
                        <a:latin typeface="微软雅黑" pitchFamily="34" charset="-122"/>
                        <a:ea typeface="微软雅黑" pitchFamily="34" charset="-122"/>
                      </a:endParaRPr>
                    </a:p>
                  </a:txBody>
                  <a:tcPr marL="12707" marR="12707" marT="9525" marB="0" anchor="ctr" anchorCtr="1"/>
                </a:tc>
                <a:tc>
                  <a:txBody>
                    <a:bodyPr/>
                    <a:lstStyle/>
                    <a:p>
                      <a:pPr algn="ctr" fontAlgn="ctr"/>
                      <a:r>
                        <a:rPr lang="zh-CN" altLang="en-US" sz="3600" b="1" u="none" strike="noStrike" dirty="0" smtClean="0">
                          <a:latin typeface="微软雅黑" pitchFamily="34" charset="-122"/>
                          <a:ea typeface="微软雅黑" pitchFamily="34" charset="-122"/>
                        </a:rPr>
                        <a:t>行动总结</a:t>
                      </a:r>
                      <a:endParaRPr lang="zh-CN" altLang="en-US" sz="3600" b="1" i="0" u="none" strike="noStrike" dirty="0">
                        <a:solidFill>
                          <a:schemeClr val="bg1"/>
                        </a:solidFill>
                        <a:latin typeface="微软雅黑" pitchFamily="34" charset="-122"/>
                        <a:ea typeface="微软雅黑" pitchFamily="34" charset="-122"/>
                      </a:endParaRPr>
                    </a:p>
                  </a:txBody>
                  <a:tcPr marL="12707" marR="12707" marT="9525" marB="0" anchor="ctr" anchorCtr="1"/>
                </a:tc>
              </a:tr>
              <a:tr h="576962">
                <a:tc>
                  <a:txBody>
                    <a:bodyPr/>
                    <a:lstStyle/>
                    <a:p>
                      <a:pPr algn="ctr" fontAlgn="ctr"/>
                      <a:r>
                        <a:rPr lang="en-US" altLang="zh-CN" sz="3200" b="1" u="none" strike="noStrike" dirty="0" smtClean="0">
                          <a:latin typeface="微软雅黑" pitchFamily="34" charset="-122"/>
                          <a:ea typeface="微软雅黑" pitchFamily="34" charset="-122"/>
                        </a:rPr>
                        <a:t>Plan</a:t>
                      </a:r>
                      <a:endParaRPr lang="zh-CN" altLang="en-US" sz="3200" b="1" i="0" u="none" strike="noStrike" dirty="0">
                        <a:solidFill>
                          <a:srgbClr val="000000"/>
                        </a:solidFill>
                        <a:latin typeface="微软雅黑" pitchFamily="34" charset="-122"/>
                        <a:ea typeface="微软雅黑" pitchFamily="34" charset="-122"/>
                      </a:endParaRPr>
                    </a:p>
                  </a:txBody>
                  <a:tcPr marL="12707" marR="12707" marT="9525" marB="0" anchor="ctr"/>
                </a:tc>
                <a:tc>
                  <a:txBody>
                    <a:bodyPr/>
                    <a:lstStyle/>
                    <a:p>
                      <a:pPr algn="ctr" fontAlgn="ctr"/>
                      <a:r>
                        <a:rPr lang="en-US" altLang="zh-CN" sz="3200" b="1" u="none" strike="noStrike" kern="1200" dirty="0" smtClean="0">
                          <a:latin typeface="微软雅黑" pitchFamily="34" charset="-122"/>
                          <a:ea typeface="微软雅黑" pitchFamily="34" charset="-122"/>
                        </a:rPr>
                        <a:t>D</a:t>
                      </a:r>
                      <a:r>
                        <a:rPr lang="en-US" altLang="zh-CN" sz="3200" b="1" u="none" strike="noStrike" dirty="0" smtClean="0">
                          <a:latin typeface="微软雅黑" pitchFamily="34" charset="-122"/>
                          <a:ea typeface="微软雅黑" pitchFamily="34" charset="-122"/>
                        </a:rPr>
                        <a:t>o</a:t>
                      </a:r>
                      <a:endParaRPr lang="zh-CN" altLang="en-US" sz="3200" b="1" i="0" u="none" strike="noStrike" dirty="0">
                        <a:solidFill>
                          <a:srgbClr val="000000"/>
                        </a:solidFill>
                        <a:latin typeface="微软雅黑" pitchFamily="34" charset="-122"/>
                        <a:ea typeface="微软雅黑" pitchFamily="34" charset="-122"/>
                      </a:endParaRPr>
                    </a:p>
                  </a:txBody>
                  <a:tcPr marL="12707" marR="12707" marT="9525" marB="0" anchor="ctr"/>
                </a:tc>
                <a:tc>
                  <a:txBody>
                    <a:bodyPr/>
                    <a:lstStyle/>
                    <a:p>
                      <a:pPr algn="ctr" fontAlgn="ctr"/>
                      <a:r>
                        <a:rPr lang="en-US" altLang="zh-CN" sz="3200" b="1" u="none" strike="noStrike" kern="1200" dirty="0" smtClean="0">
                          <a:latin typeface="微软雅黑" pitchFamily="34" charset="-122"/>
                          <a:ea typeface="微软雅黑" pitchFamily="34" charset="-122"/>
                        </a:rPr>
                        <a:t>C</a:t>
                      </a:r>
                      <a:r>
                        <a:rPr lang="en-US" altLang="zh-CN" sz="3200" b="1" u="none" strike="noStrike" dirty="0" smtClean="0">
                          <a:latin typeface="微软雅黑" pitchFamily="34" charset="-122"/>
                          <a:ea typeface="微软雅黑" pitchFamily="34" charset="-122"/>
                        </a:rPr>
                        <a:t>heck</a:t>
                      </a:r>
                      <a:endParaRPr lang="zh-CN" altLang="en-US" sz="3200" b="1" i="0" u="none" strike="noStrike" dirty="0">
                        <a:solidFill>
                          <a:srgbClr val="000000"/>
                        </a:solidFill>
                        <a:latin typeface="微软雅黑" pitchFamily="34" charset="-122"/>
                        <a:ea typeface="微软雅黑" pitchFamily="34" charset="-122"/>
                      </a:endParaRPr>
                    </a:p>
                  </a:txBody>
                  <a:tcPr marL="12707" marR="12707" marT="9525" marB="0" anchor="ctr"/>
                </a:tc>
                <a:tc>
                  <a:txBody>
                    <a:bodyPr/>
                    <a:lstStyle/>
                    <a:p>
                      <a:pPr algn="ctr" fontAlgn="ctr"/>
                      <a:r>
                        <a:rPr lang="en-US" altLang="zh-CN" sz="3200" b="1" u="none" strike="noStrike" kern="1200" dirty="0" smtClean="0">
                          <a:latin typeface="微软雅黑" pitchFamily="34" charset="-122"/>
                          <a:ea typeface="微软雅黑" pitchFamily="34" charset="-122"/>
                        </a:rPr>
                        <a:t>A</a:t>
                      </a:r>
                      <a:r>
                        <a:rPr lang="en-US" altLang="zh-CN" sz="3200" b="1" u="none" strike="noStrike" dirty="0" smtClean="0">
                          <a:latin typeface="微软雅黑" pitchFamily="34" charset="-122"/>
                          <a:ea typeface="微软雅黑" pitchFamily="34" charset="-122"/>
                        </a:rPr>
                        <a:t>ction</a:t>
                      </a:r>
                      <a:endParaRPr lang="zh-CN" altLang="en-US" sz="3200" b="1" i="0" u="none" strike="noStrike" dirty="0">
                        <a:solidFill>
                          <a:srgbClr val="000000"/>
                        </a:solidFill>
                        <a:latin typeface="微软雅黑" pitchFamily="34" charset="-122"/>
                        <a:ea typeface="微软雅黑" pitchFamily="34" charset="-122"/>
                      </a:endParaRPr>
                    </a:p>
                  </a:txBody>
                  <a:tcPr marL="12707" marR="12707" marT="9525" marB="0" anchor="ctr"/>
                </a:tc>
              </a:tr>
              <a:tr h="1756806">
                <a:tc>
                  <a:txBody>
                    <a:bodyPr/>
                    <a:lstStyle/>
                    <a:p>
                      <a:pPr algn="ctr" fontAlgn="ctr"/>
                      <a:endParaRPr lang="zh-CN" altLang="en-US" sz="2400" b="1" i="0" u="none" strike="noStrike" dirty="0">
                        <a:solidFill>
                          <a:srgbClr val="000000"/>
                        </a:solidFill>
                        <a:latin typeface="微软雅黑" pitchFamily="34" charset="-122"/>
                        <a:ea typeface="微软雅黑" pitchFamily="34" charset="-122"/>
                      </a:endParaRPr>
                    </a:p>
                  </a:txBody>
                  <a:tcPr marL="12707" marR="12707" marT="9525" marB="0" anchor="ctr"/>
                </a:tc>
                <a:tc>
                  <a:txBody>
                    <a:bodyPr/>
                    <a:lstStyle/>
                    <a:p>
                      <a:pPr algn="l" fontAlgn="ctr"/>
                      <a:endParaRPr lang="en-US" altLang="zh-CN" sz="2400" b="1" u="none" strike="noStrike" dirty="0" smtClean="0">
                        <a:latin typeface="微软雅黑" pitchFamily="34" charset="-122"/>
                        <a:ea typeface="微软雅黑" pitchFamily="34" charset="-122"/>
                      </a:endParaRPr>
                    </a:p>
                    <a:p>
                      <a:pPr algn="l" fontAlgn="ctr"/>
                      <a:endParaRPr lang="zh-CN" altLang="en-US" sz="2400" b="1" i="0" u="none" strike="noStrike" dirty="0">
                        <a:solidFill>
                          <a:srgbClr val="000000"/>
                        </a:solidFill>
                        <a:latin typeface="微软雅黑" pitchFamily="34" charset="-122"/>
                        <a:ea typeface="微软雅黑" pitchFamily="34" charset="-122"/>
                      </a:endParaRPr>
                    </a:p>
                  </a:txBody>
                  <a:tcPr marL="12707" marR="12707" marT="9525" marB="0" anchor="ctr"/>
                </a:tc>
                <a:tc>
                  <a:txBody>
                    <a:bodyPr/>
                    <a:lstStyle/>
                    <a:p>
                      <a:pPr algn="l" fontAlgn="ctr"/>
                      <a:endParaRPr lang="zh-CN" altLang="en-US" sz="2400" b="1" i="0" u="none" strike="noStrike" dirty="0">
                        <a:solidFill>
                          <a:srgbClr val="000000"/>
                        </a:solidFill>
                        <a:latin typeface="微软雅黑" pitchFamily="34" charset="-122"/>
                        <a:ea typeface="微软雅黑" pitchFamily="34" charset="-122"/>
                      </a:endParaRPr>
                    </a:p>
                  </a:txBody>
                  <a:tcPr marL="12707" marR="12707" marT="9525" marB="0" anchor="ctr"/>
                </a:tc>
                <a:tc>
                  <a:txBody>
                    <a:bodyPr/>
                    <a:lstStyle/>
                    <a:p>
                      <a:pPr algn="l" fontAlgn="ctr"/>
                      <a:endParaRPr lang="zh-CN" altLang="en-US" sz="2400" b="1" i="0" u="none" strike="noStrike" dirty="0">
                        <a:solidFill>
                          <a:srgbClr val="000000"/>
                        </a:solidFill>
                        <a:latin typeface="微软雅黑" pitchFamily="34" charset="-122"/>
                        <a:ea typeface="微软雅黑" pitchFamily="34" charset="-122"/>
                      </a:endParaRPr>
                    </a:p>
                  </a:txBody>
                  <a:tcPr marL="12707" marR="12707" marT="9525" marB="0" anchor="ctr"/>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835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5889" name="Rectangle 2"/>
          <p:cNvSpPr>
            <a:spLocks noGrp="1" noChangeArrowheads="1"/>
          </p:cNvSpPr>
          <p:nvPr>
            <p:ph type="body" idx="4294967295"/>
          </p:nvPr>
        </p:nvSpPr>
        <p:spPr bwMode="auto">
          <a:xfrm>
            <a:off x="1706687" y="3429000"/>
            <a:ext cx="5040560" cy="2809875"/>
          </a:xfrm>
          <a:prstGeom prst="rect">
            <a:avLst/>
          </a:prstGeom>
          <a:solidFill>
            <a:srgbClr val="FFFFFF"/>
          </a:solidFill>
          <a:ln>
            <a:solidFill>
              <a:schemeClr val="bg1"/>
            </a:solidFill>
            <a:miter lim="800000"/>
            <a:headEnd/>
            <a:tailEnd/>
          </a:ln>
        </p:spPr>
        <p:txBody>
          <a:bodyPr/>
          <a:lstStyle/>
          <a:p>
            <a:r>
              <a:rPr lang="en-US" altLang="zh-CN" sz="6600" b="1" dirty="0" smtClean="0"/>
              <a:t>Q&amp;A?</a:t>
            </a:r>
          </a:p>
        </p:txBody>
      </p:sp>
      <p:sp>
        <p:nvSpPr>
          <p:cNvPr id="1763331" name="AutoShape 3"/>
          <p:cNvSpPr>
            <a:spLocks noChangeArrowheads="1"/>
          </p:cNvSpPr>
          <p:nvPr/>
        </p:nvSpPr>
        <p:spPr bwMode="auto">
          <a:xfrm>
            <a:off x="1390650" y="0"/>
            <a:ext cx="9991725" cy="2565400"/>
          </a:xfrm>
          <a:prstGeom prst="irregularSeal1">
            <a:avLst/>
          </a:prstGeom>
          <a:gradFill rotWithShape="0">
            <a:gsLst>
              <a:gs pos="0">
                <a:srgbClr val="33CC33"/>
              </a:gs>
              <a:gs pos="100000">
                <a:schemeClr val="tx1"/>
              </a:gs>
            </a:gsLst>
            <a:path path="shape">
              <a:fillToRect l="50000" t="50000" r="50000" b="50000"/>
            </a:path>
          </a:gradFill>
          <a:ln w="9525">
            <a:solidFill>
              <a:schemeClr val="tx1"/>
            </a:solidFill>
            <a:miter lim="800000"/>
            <a:headEnd/>
            <a:tailEnd/>
          </a:ln>
          <a:effectLst/>
        </p:spPr>
        <p:txBody>
          <a:bodyPr wrap="none" anchor="ctr"/>
          <a:lstStyle/>
          <a:p>
            <a:pPr algn="ctr">
              <a:buFont typeface="Arial" charset="0"/>
              <a:buNone/>
              <a:defRPr/>
            </a:pPr>
            <a:r>
              <a:rPr lang="zh-CN" altLang="en-US" sz="6000" b="1">
                <a:solidFill>
                  <a:srgbClr val="FF3399"/>
                </a:solidFill>
                <a:effectLst>
                  <a:outerShdw blurRad="38100" dist="38100" dir="2700000" algn="tl">
                    <a:srgbClr val="FFFFFF"/>
                  </a:outerShdw>
                </a:effectLst>
                <a:ea typeface="微软雅黑" pitchFamily="34" charset="-122"/>
              </a:rPr>
              <a:t>问与答</a:t>
            </a:r>
            <a:endParaRPr lang="zh-CN" altLang="en-US" b="1">
              <a:ea typeface="微软雅黑" pitchFamily="34" charset="-122"/>
            </a:endParaRP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835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7026" name="Object 2"/>
          <p:cNvGraphicFramePr>
            <a:graphicFrameLocks noChangeAspect="1"/>
          </p:cNvGraphicFramePr>
          <p:nvPr/>
        </p:nvGraphicFramePr>
        <p:xfrm>
          <a:off x="0" y="3284984"/>
          <a:ext cx="12198350" cy="3417888"/>
        </p:xfrm>
        <a:graphic>
          <a:graphicData uri="http://schemas.openxmlformats.org/presentationml/2006/ole">
            <p:oleObj spid="_x0000_s1941506" r:id="rId3" imgW="4961255" imgH="2811780" progId="">
              <p:embed/>
            </p:oleObj>
          </a:graphicData>
        </a:graphic>
      </p:graphicFrame>
      <p:sp>
        <p:nvSpPr>
          <p:cNvPr id="257027" name="Text Box 3"/>
          <p:cNvSpPr txBox="1">
            <a:spLocks noChangeArrowheads="1"/>
          </p:cNvSpPr>
          <p:nvPr/>
        </p:nvSpPr>
        <p:spPr bwMode="auto">
          <a:xfrm>
            <a:off x="1317030" y="466800"/>
            <a:ext cx="9417963" cy="3170099"/>
          </a:xfrm>
          <a:prstGeom prst="rect">
            <a:avLst/>
          </a:prstGeom>
          <a:noFill/>
          <a:ln w="9525">
            <a:noFill/>
            <a:miter lim="800000"/>
            <a:headEnd/>
            <a:tailEnd/>
          </a:ln>
          <a:effectLst/>
        </p:spPr>
        <p:txBody>
          <a:bodyPr wrap="none" anchor="ctr">
            <a:spAutoFit/>
          </a:bodyPr>
          <a:lstStyle/>
          <a:p>
            <a:pPr algn="ctr">
              <a:spcBef>
                <a:spcPct val="50000"/>
              </a:spcBef>
              <a:buFont typeface="Arial" charset="0"/>
              <a:buNone/>
              <a:defRPr/>
            </a:pPr>
            <a:r>
              <a:rPr lang="zh-CN" altLang="en-US" sz="8000" b="1" dirty="0">
                <a:solidFill>
                  <a:schemeClr val="hlink"/>
                </a:solidFill>
                <a:effectLst>
                  <a:outerShdw blurRad="38100" dist="38100" dir="2700000" algn="tl">
                    <a:srgbClr val="C0C0C0"/>
                  </a:outerShdw>
                </a:effectLst>
                <a:latin typeface="楷体_GB2312"/>
                <a:ea typeface="微软雅黑" pitchFamily="34" charset="-122"/>
              </a:rPr>
              <a:t>谢谢大家</a:t>
            </a:r>
          </a:p>
          <a:p>
            <a:pPr algn="ctr">
              <a:spcBef>
                <a:spcPct val="50000"/>
              </a:spcBef>
              <a:buFont typeface="Arial" charset="0"/>
              <a:buNone/>
              <a:defRPr/>
            </a:pPr>
            <a:r>
              <a:rPr lang="zh-CN" altLang="en-US" sz="8000" b="1" dirty="0" smtClean="0">
                <a:solidFill>
                  <a:schemeClr val="hlink"/>
                </a:solidFill>
                <a:effectLst>
                  <a:outerShdw blurRad="38100" dist="38100" dir="2700000" algn="tl">
                    <a:srgbClr val="C0C0C0"/>
                  </a:outerShdw>
                </a:effectLst>
                <a:latin typeface="楷体_GB2312"/>
                <a:ea typeface="微软雅黑" pitchFamily="34" charset="-122"/>
              </a:rPr>
              <a:t>向终身学习者致敬！</a:t>
            </a:r>
            <a:endParaRPr lang="zh-CN" altLang="en-US" sz="8000" b="1" dirty="0">
              <a:solidFill>
                <a:schemeClr val="hlink"/>
              </a:solidFill>
              <a:effectLst>
                <a:outerShdw blurRad="38100" dist="38100" dir="2700000" algn="tl">
                  <a:srgbClr val="C0C0C0"/>
                </a:outerShdw>
              </a:effectLst>
              <a:latin typeface="楷体_GB2312"/>
              <a:ea typeface="微软雅黑" pitchFamily="34" charset="-122"/>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889463" y="214290"/>
            <a:ext cx="10368598" cy="99221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4400" b="1" i="0" u="none" strike="noStrike" kern="1200" cap="none" spc="0" normalizeH="0" baseline="0" noProof="0" dirty="0" smtClean="0">
                <a:ln>
                  <a:noFill/>
                </a:ln>
                <a:solidFill>
                  <a:srgbClr val="0000FF"/>
                </a:solidFill>
                <a:effectLst/>
                <a:uLnTx/>
                <a:uFillTx/>
                <a:latin typeface="微软雅黑" pitchFamily="34" charset="-122"/>
                <a:ea typeface="微软雅黑" pitchFamily="34" charset="-122"/>
                <a:cs typeface="+mn-cs"/>
              </a:rPr>
              <a:t>团队</a:t>
            </a:r>
            <a:r>
              <a:rPr lang="zh-CN" altLang="en-US" sz="4400" b="1" dirty="0" smtClean="0">
                <a:solidFill>
                  <a:srgbClr val="0000FF"/>
                </a:solidFill>
                <a:latin typeface="微软雅黑" pitchFamily="34" charset="-122"/>
                <a:ea typeface="微软雅黑" pitchFamily="34" charset="-122"/>
              </a:rPr>
              <a:t>构成要素</a:t>
            </a:r>
            <a:r>
              <a:rPr kumimoji="0" lang="zh-CN" altLang="en-US" sz="4400" b="1" i="0" u="none" strike="noStrike" kern="1200" cap="none" spc="0" normalizeH="0" baseline="0" noProof="0" dirty="0" smtClean="0">
                <a:ln>
                  <a:noFill/>
                </a:ln>
                <a:solidFill>
                  <a:srgbClr val="0000FF"/>
                </a:solidFill>
                <a:effectLst/>
                <a:uLnTx/>
                <a:uFillTx/>
                <a:latin typeface="微软雅黑" pitchFamily="34" charset="-122"/>
                <a:ea typeface="微软雅黑" pitchFamily="34" charset="-122"/>
                <a:cs typeface="+mn-cs"/>
              </a:rPr>
              <a:t>？</a:t>
            </a:r>
          </a:p>
        </p:txBody>
      </p:sp>
      <p:sp>
        <p:nvSpPr>
          <p:cNvPr id="3" name="Rectangle 3"/>
          <p:cNvSpPr txBox="1">
            <a:spLocks noChangeArrowheads="1"/>
          </p:cNvSpPr>
          <p:nvPr/>
        </p:nvSpPr>
        <p:spPr>
          <a:xfrm>
            <a:off x="455573" y="1571612"/>
            <a:ext cx="11501518" cy="4968875"/>
          </a:xfrm>
          <a:prstGeom prst="rect">
            <a:avLst/>
          </a:prstGeom>
          <a:solidFill>
            <a:srgbClr val="FFFF00"/>
          </a:solidFill>
        </p:spPr>
        <p:txBody>
          <a:bodyPr/>
          <a:lstStyle/>
          <a:p>
            <a:pPr marL="342900" marR="0" lvl="0" indent="-342900" algn="l" defTabSz="914400" rtl="0" eaLnBrk="1" fontAlgn="base" latinLnBrk="0" hangingPunct="1">
              <a:lnSpc>
                <a:spcPct val="130000"/>
              </a:lnSpc>
              <a:spcBef>
                <a:spcPts val="0"/>
              </a:spcBef>
              <a:spcAft>
                <a:spcPct val="0"/>
              </a:spcAft>
              <a:buClrTx/>
              <a:buSzTx/>
              <a:buFont typeface="Arial" charset="0"/>
              <a:buChar char="•"/>
              <a:tabLst/>
              <a:defRPr/>
            </a:pP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在心理上</a:t>
            </a:r>
            <a:r>
              <a:rPr kumimoji="0" lang="en-US" altLang="zh-CN"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______________</a:t>
            </a: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en-US" altLang="zh-CN"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高效团队形成的</a:t>
            </a:r>
            <a:r>
              <a:rPr kumimoji="0" lang="zh-CN" altLang="en-US" sz="3600" b="1" i="0" u="sng" strike="noStrike" kern="1200" cap="none" spc="0" normalizeH="0" baseline="0" noProof="0" dirty="0" smtClean="0">
                <a:ln>
                  <a:noFill/>
                </a:ln>
                <a:solidFill>
                  <a:srgbClr val="FF0000"/>
                </a:solidFill>
                <a:effectLst/>
                <a:uLnTx/>
                <a:uFillTx/>
                <a:latin typeface="微软雅黑" pitchFamily="34" charset="-122"/>
                <a:ea typeface="微软雅黑" pitchFamily="34" charset="-122"/>
              </a:rPr>
              <a:t>基础</a:t>
            </a:r>
            <a:r>
              <a:rPr kumimoji="0" lang="zh-CN" altLang="en-US" sz="32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p>
          <a:p>
            <a:pPr marL="342900" lvl="0" indent="-342900">
              <a:lnSpc>
                <a:spcPct val="130000"/>
              </a:lnSpc>
              <a:spcBef>
                <a:spcPts val="0"/>
              </a:spcBef>
              <a:buFont typeface="Arial" charset="0"/>
              <a:buChar char="•"/>
              <a:defRPr/>
            </a:pP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在技能上</a:t>
            </a:r>
            <a:r>
              <a:rPr lang="en-US" altLang="zh-CN" sz="3600" b="1" dirty="0" smtClean="0">
                <a:latin typeface="微软雅黑" pitchFamily="34" charset="-122"/>
                <a:ea typeface="微软雅黑" pitchFamily="34" charset="-122"/>
              </a:rPr>
              <a:t>______________ </a:t>
            </a: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en-US" altLang="zh-CN"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高效团队组建的</a:t>
            </a:r>
            <a:r>
              <a:rPr lang="zh-CN" altLang="en-US" sz="3600" b="1" u="sng" dirty="0" smtClean="0">
                <a:solidFill>
                  <a:srgbClr val="FF0000"/>
                </a:solidFill>
                <a:latin typeface="微软雅黑" pitchFamily="34" charset="-122"/>
                <a:ea typeface="微软雅黑" pitchFamily="34" charset="-122"/>
              </a:rPr>
              <a:t>条件</a:t>
            </a:r>
            <a:r>
              <a:rPr kumimoji="0" lang="zh-CN" altLang="en-US" sz="32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p>
          <a:p>
            <a:pPr marL="342900" lvl="0" indent="-342900">
              <a:lnSpc>
                <a:spcPct val="130000"/>
              </a:lnSpc>
              <a:spcBef>
                <a:spcPts val="0"/>
              </a:spcBef>
              <a:buFont typeface="Arial" charset="0"/>
              <a:buChar char="•"/>
              <a:defRPr/>
            </a:pP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在行为上</a:t>
            </a:r>
            <a:r>
              <a:rPr lang="en-US" altLang="zh-CN" sz="3600" b="1" dirty="0" smtClean="0">
                <a:latin typeface="微软雅黑" pitchFamily="34" charset="-122"/>
                <a:ea typeface="微软雅黑" pitchFamily="34" charset="-122"/>
              </a:rPr>
              <a:t>______________ </a:t>
            </a: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en-US" altLang="zh-CN"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高效团队建设的</a:t>
            </a:r>
            <a:r>
              <a:rPr lang="zh-CN" altLang="en-US" sz="3600" b="1" u="sng" dirty="0" smtClean="0">
                <a:solidFill>
                  <a:srgbClr val="FF0000"/>
                </a:solidFill>
                <a:latin typeface="微软雅黑" pitchFamily="34" charset="-122"/>
                <a:ea typeface="微软雅黑" pitchFamily="34" charset="-122"/>
              </a:rPr>
              <a:t>保障</a:t>
            </a:r>
            <a:r>
              <a:rPr kumimoji="0" lang="zh-CN" altLang="en-US" sz="32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p>
          <a:p>
            <a:pPr marL="342900" lvl="0" indent="-342900">
              <a:lnSpc>
                <a:spcPct val="130000"/>
              </a:lnSpc>
              <a:spcBef>
                <a:spcPts val="0"/>
              </a:spcBef>
              <a:buFont typeface="Arial" charset="0"/>
              <a:buChar char="•"/>
              <a:defRPr/>
            </a:pP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在利益上</a:t>
            </a:r>
            <a:r>
              <a:rPr lang="en-US" altLang="zh-CN" sz="3600" b="1" dirty="0" smtClean="0">
                <a:latin typeface="微软雅黑" pitchFamily="34" charset="-122"/>
                <a:ea typeface="微软雅黑" pitchFamily="34" charset="-122"/>
              </a:rPr>
              <a:t>______________ </a:t>
            </a: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en-US" altLang="zh-CN"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高效团队运行的</a:t>
            </a:r>
            <a:r>
              <a:rPr lang="zh-CN" altLang="en-US" sz="3600" b="1" u="sng" dirty="0" smtClean="0">
                <a:solidFill>
                  <a:srgbClr val="FF0000"/>
                </a:solidFill>
                <a:latin typeface="微软雅黑" pitchFamily="34" charset="-122"/>
                <a:ea typeface="微软雅黑" pitchFamily="34" charset="-122"/>
              </a:rPr>
              <a:t>方向</a:t>
            </a:r>
            <a:r>
              <a:rPr kumimoji="0" lang="zh-CN" altLang="en-US" sz="32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p>
          <a:p>
            <a:pPr marL="342900" lvl="0" indent="-342900">
              <a:lnSpc>
                <a:spcPct val="130000"/>
              </a:lnSpc>
              <a:spcBef>
                <a:spcPts val="0"/>
              </a:spcBef>
              <a:buFont typeface="Arial" charset="0"/>
              <a:buChar char="•"/>
              <a:defRPr/>
            </a:pP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为了</a:t>
            </a:r>
            <a:r>
              <a:rPr lang="en-US" altLang="zh-CN" sz="4400" b="1" dirty="0" smtClean="0">
                <a:latin typeface="微软雅黑" pitchFamily="34" charset="-122"/>
                <a:ea typeface="微软雅黑" pitchFamily="34" charset="-122"/>
              </a:rPr>
              <a:t>_____________</a:t>
            </a:r>
            <a:r>
              <a:rPr lang="zh-CN" altLang="en-US" sz="4400" b="1" u="sng" dirty="0" smtClean="0">
                <a:latin typeface="微软雅黑" pitchFamily="34" charset="-122"/>
                <a:ea typeface="微软雅黑" pitchFamily="34" charset="-122"/>
              </a:rPr>
              <a:t>，</a:t>
            </a:r>
            <a:r>
              <a:rPr kumimoji="0"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而结合在一起的人群的集合体。</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9"/>
          <p:cNvSpPr>
            <a:spLocks noChangeArrowheads="1"/>
          </p:cNvSpPr>
          <p:nvPr/>
        </p:nvSpPr>
        <p:spPr bwMode="auto">
          <a:xfrm>
            <a:off x="955639" y="-214338"/>
            <a:ext cx="10368598" cy="1143000"/>
          </a:xfrm>
          <a:prstGeom prst="rect">
            <a:avLst/>
          </a:prstGeom>
          <a:noFill/>
          <a:ln w="9525">
            <a:noFill/>
            <a:miter lim="800000"/>
            <a:headEnd/>
            <a:tailEnd/>
          </a:ln>
        </p:spPr>
        <p:txBody>
          <a:bodyPr lIns="92075" tIns="46038" rIns="92075" bIns="46038" anchor="b"/>
          <a:lstStyle/>
          <a:p>
            <a:pPr algn="ctr">
              <a:lnSpc>
                <a:spcPct val="100000"/>
              </a:lnSpc>
              <a:buFontTx/>
              <a:buNone/>
            </a:pPr>
            <a:r>
              <a:rPr lang="zh-CN" altLang="en-US" sz="4400" b="1" dirty="0">
                <a:solidFill>
                  <a:srgbClr val="0000FF"/>
                </a:solidFill>
                <a:latin typeface="微软雅黑" pitchFamily="34" charset="-122"/>
                <a:ea typeface="微软雅黑" pitchFamily="34" charset="-122"/>
              </a:rPr>
              <a:t>团队形成的核心要素</a:t>
            </a:r>
          </a:p>
        </p:txBody>
      </p:sp>
      <p:grpSp>
        <p:nvGrpSpPr>
          <p:cNvPr id="17" name="组合 16"/>
          <p:cNvGrpSpPr/>
          <p:nvPr/>
        </p:nvGrpSpPr>
        <p:grpSpPr>
          <a:xfrm>
            <a:off x="381199" y="1357298"/>
            <a:ext cx="11340654" cy="5286412"/>
            <a:chOff x="381199" y="2603500"/>
            <a:chExt cx="11340654" cy="3397250"/>
          </a:xfrm>
        </p:grpSpPr>
        <p:sp>
          <p:nvSpPr>
            <p:cNvPr id="2" name="Oval 1"/>
            <p:cNvSpPr>
              <a:spLocks noChangeArrowheads="1"/>
            </p:cNvSpPr>
            <p:nvPr/>
          </p:nvSpPr>
          <p:spPr bwMode="auto">
            <a:xfrm>
              <a:off x="381199" y="2603500"/>
              <a:ext cx="11340654" cy="3397250"/>
            </a:xfrm>
            <a:prstGeom prst="ellipse">
              <a:avLst/>
            </a:prstGeom>
            <a:solidFill>
              <a:schemeClr val="tx2"/>
            </a:solidFill>
            <a:ln w="12700" cap="sq">
              <a:noFill/>
              <a:round/>
              <a:headEnd/>
              <a:tailEnd/>
            </a:ln>
          </p:spPr>
          <p:txBody>
            <a:bodyPr wrap="none" anchor="ctr"/>
            <a:lstStyle/>
            <a:p>
              <a:pPr>
                <a:defRPr/>
              </a:pPr>
              <a:endParaRPr lang="zh-CN" altLang="en-US">
                <a:latin typeface="+mn-ea"/>
                <a:ea typeface="+mn-ea"/>
              </a:endParaRPr>
            </a:p>
          </p:txBody>
        </p:sp>
        <p:sp>
          <p:nvSpPr>
            <p:cNvPr id="3" name="Freeform 4"/>
            <p:cNvSpPr>
              <a:spLocks/>
            </p:cNvSpPr>
            <p:nvPr/>
          </p:nvSpPr>
          <p:spPr bwMode="auto">
            <a:xfrm>
              <a:off x="6196593" y="2616200"/>
              <a:ext cx="3250776" cy="2062163"/>
            </a:xfrm>
            <a:custGeom>
              <a:avLst/>
              <a:gdLst>
                <a:gd name="T0" fmla="*/ 0 w 1153"/>
                <a:gd name="T1" fmla="*/ 0 h 1122"/>
                <a:gd name="T2" fmla="*/ 1153 w 1153"/>
                <a:gd name="T3" fmla="*/ 896 h 1122"/>
                <a:gd name="T4" fmla="*/ 1049 w 1153"/>
                <a:gd name="T5" fmla="*/ 904 h 1122"/>
                <a:gd name="T6" fmla="*/ 1046 w 1153"/>
                <a:gd name="T7" fmla="*/ 924 h 1122"/>
                <a:gd name="T8" fmla="*/ 1051 w 1153"/>
                <a:gd name="T9" fmla="*/ 949 h 1122"/>
                <a:gd name="T10" fmla="*/ 1059 w 1153"/>
                <a:gd name="T11" fmla="*/ 979 h 1122"/>
                <a:gd name="T12" fmla="*/ 1064 w 1153"/>
                <a:gd name="T13" fmla="*/ 1008 h 1122"/>
                <a:gd name="T14" fmla="*/ 1062 w 1153"/>
                <a:gd name="T15" fmla="*/ 1035 h 1122"/>
                <a:gd name="T16" fmla="*/ 1054 w 1153"/>
                <a:gd name="T17" fmla="*/ 1062 h 1122"/>
                <a:gd name="T18" fmla="*/ 1035 w 1153"/>
                <a:gd name="T19" fmla="*/ 1084 h 1122"/>
                <a:gd name="T20" fmla="*/ 1014 w 1153"/>
                <a:gd name="T21" fmla="*/ 1102 h 1122"/>
                <a:gd name="T22" fmla="*/ 988 w 1153"/>
                <a:gd name="T23" fmla="*/ 1114 h 1122"/>
                <a:gd name="T24" fmla="*/ 955 w 1153"/>
                <a:gd name="T25" fmla="*/ 1121 h 1122"/>
                <a:gd name="T26" fmla="*/ 926 w 1153"/>
                <a:gd name="T27" fmla="*/ 1122 h 1122"/>
                <a:gd name="T28" fmla="*/ 901 w 1153"/>
                <a:gd name="T29" fmla="*/ 1119 h 1122"/>
                <a:gd name="T30" fmla="*/ 875 w 1153"/>
                <a:gd name="T31" fmla="*/ 1111 h 1122"/>
                <a:gd name="T32" fmla="*/ 854 w 1153"/>
                <a:gd name="T33" fmla="*/ 1097 h 1122"/>
                <a:gd name="T34" fmla="*/ 834 w 1153"/>
                <a:gd name="T35" fmla="*/ 1076 h 1122"/>
                <a:gd name="T36" fmla="*/ 818 w 1153"/>
                <a:gd name="T37" fmla="*/ 1053 h 1122"/>
                <a:gd name="T38" fmla="*/ 809 w 1153"/>
                <a:gd name="T39" fmla="*/ 1021 h 1122"/>
                <a:gd name="T40" fmla="*/ 813 w 1153"/>
                <a:gd name="T41" fmla="*/ 989 h 1122"/>
                <a:gd name="T42" fmla="*/ 821 w 1153"/>
                <a:gd name="T43" fmla="*/ 957 h 1122"/>
                <a:gd name="T44" fmla="*/ 828 w 1153"/>
                <a:gd name="T45" fmla="*/ 925 h 1122"/>
                <a:gd name="T46" fmla="*/ 827 w 1153"/>
                <a:gd name="T47" fmla="*/ 910 h 1122"/>
                <a:gd name="T48" fmla="*/ 632 w 1153"/>
                <a:gd name="T49" fmla="*/ 902 h 1122"/>
                <a:gd name="T50" fmla="*/ 634 w 1153"/>
                <a:gd name="T51" fmla="*/ 849 h 1122"/>
                <a:gd name="T52" fmla="*/ 630 w 1153"/>
                <a:gd name="T53" fmla="*/ 814 h 1122"/>
                <a:gd name="T54" fmla="*/ 622 w 1153"/>
                <a:gd name="T55" fmla="*/ 793 h 1122"/>
                <a:gd name="T56" fmla="*/ 606 w 1153"/>
                <a:gd name="T57" fmla="*/ 776 h 1122"/>
                <a:gd name="T58" fmla="*/ 584 w 1153"/>
                <a:gd name="T59" fmla="*/ 765 h 1122"/>
                <a:gd name="T60" fmla="*/ 557 w 1153"/>
                <a:gd name="T61" fmla="*/ 762 h 1122"/>
                <a:gd name="T62" fmla="*/ 518 w 1153"/>
                <a:gd name="T63" fmla="*/ 764 h 1122"/>
                <a:gd name="T64" fmla="*/ 481 w 1153"/>
                <a:gd name="T65" fmla="*/ 767 h 1122"/>
                <a:gd name="T66" fmla="*/ 443 w 1153"/>
                <a:gd name="T67" fmla="*/ 767 h 1122"/>
                <a:gd name="T68" fmla="*/ 405 w 1153"/>
                <a:gd name="T69" fmla="*/ 760 h 1122"/>
                <a:gd name="T70" fmla="*/ 376 w 1153"/>
                <a:gd name="T71" fmla="*/ 743 h 1122"/>
                <a:gd name="T72" fmla="*/ 359 w 1153"/>
                <a:gd name="T73" fmla="*/ 720 h 1122"/>
                <a:gd name="T74" fmla="*/ 352 w 1153"/>
                <a:gd name="T75" fmla="*/ 689 h 1122"/>
                <a:gd name="T76" fmla="*/ 353 w 1153"/>
                <a:gd name="T77" fmla="*/ 654 h 1122"/>
                <a:gd name="T78" fmla="*/ 348 w 1153"/>
                <a:gd name="T79" fmla="*/ 622 h 1122"/>
                <a:gd name="T80" fmla="*/ 340 w 1153"/>
                <a:gd name="T81" fmla="*/ 602 h 1122"/>
                <a:gd name="T82" fmla="*/ 328 w 1153"/>
                <a:gd name="T83" fmla="*/ 589 h 1122"/>
                <a:gd name="T84" fmla="*/ 300 w 1153"/>
                <a:gd name="T85" fmla="*/ 576 h 1122"/>
                <a:gd name="T86" fmla="*/ 263 w 1153"/>
                <a:gd name="T87" fmla="*/ 566 h 1122"/>
                <a:gd name="T88" fmla="*/ 222 w 1153"/>
                <a:gd name="T89" fmla="*/ 559 h 1122"/>
                <a:gd name="T90" fmla="*/ 191 w 1153"/>
                <a:gd name="T91" fmla="*/ 549 h 1122"/>
                <a:gd name="T92" fmla="*/ 164 w 1153"/>
                <a:gd name="T93" fmla="*/ 534 h 1122"/>
                <a:gd name="T94" fmla="*/ 142 w 1153"/>
                <a:gd name="T95" fmla="*/ 513 h 1122"/>
                <a:gd name="T96" fmla="*/ 128 w 1153"/>
                <a:gd name="T97" fmla="*/ 487 h 1122"/>
                <a:gd name="T98" fmla="*/ 126 w 1153"/>
                <a:gd name="T99" fmla="*/ 458 h 1122"/>
                <a:gd name="T100" fmla="*/ 134 w 1153"/>
                <a:gd name="T101" fmla="*/ 426 h 1122"/>
                <a:gd name="T102" fmla="*/ 141 w 1153"/>
                <a:gd name="T103" fmla="*/ 390 h 1122"/>
                <a:gd name="T104" fmla="*/ 147 w 1153"/>
                <a:gd name="T105" fmla="*/ 356 h 1122"/>
                <a:gd name="T106" fmla="*/ 141 w 1153"/>
                <a:gd name="T107" fmla="*/ 322 h 1122"/>
                <a:gd name="T108" fmla="*/ 127 w 1153"/>
                <a:gd name="T109" fmla="*/ 291 h 1122"/>
                <a:gd name="T110" fmla="*/ 113 w 1153"/>
                <a:gd name="T111" fmla="*/ 272 h 1122"/>
                <a:gd name="T112" fmla="*/ 95 w 1153"/>
                <a:gd name="T113" fmla="*/ 255 h 1122"/>
                <a:gd name="T114" fmla="*/ 74 w 1153"/>
                <a:gd name="T115" fmla="*/ 243 h 1122"/>
                <a:gd name="T116" fmla="*/ 47 w 1153"/>
                <a:gd name="T117" fmla="*/ 235 h 1122"/>
                <a:gd name="T118" fmla="*/ 15 w 1153"/>
                <a:gd name="T119" fmla="*/ 234 h 112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53"/>
                <a:gd name="T181" fmla="*/ 0 h 1122"/>
                <a:gd name="T182" fmla="*/ 1153 w 1153"/>
                <a:gd name="T183" fmla="*/ 1122 h 112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53" h="1122">
                  <a:moveTo>
                    <a:pt x="0" y="234"/>
                  </a:moveTo>
                  <a:lnTo>
                    <a:pt x="0" y="0"/>
                  </a:lnTo>
                  <a:lnTo>
                    <a:pt x="1152" y="0"/>
                  </a:lnTo>
                  <a:lnTo>
                    <a:pt x="1153" y="896"/>
                  </a:lnTo>
                  <a:lnTo>
                    <a:pt x="1053" y="896"/>
                  </a:lnTo>
                  <a:lnTo>
                    <a:pt x="1049" y="904"/>
                  </a:lnTo>
                  <a:lnTo>
                    <a:pt x="1046" y="915"/>
                  </a:lnTo>
                  <a:lnTo>
                    <a:pt x="1046" y="924"/>
                  </a:lnTo>
                  <a:lnTo>
                    <a:pt x="1047" y="935"/>
                  </a:lnTo>
                  <a:lnTo>
                    <a:pt x="1051" y="949"/>
                  </a:lnTo>
                  <a:lnTo>
                    <a:pt x="1055" y="967"/>
                  </a:lnTo>
                  <a:lnTo>
                    <a:pt x="1059" y="979"/>
                  </a:lnTo>
                  <a:lnTo>
                    <a:pt x="1062" y="994"/>
                  </a:lnTo>
                  <a:lnTo>
                    <a:pt x="1064" y="1008"/>
                  </a:lnTo>
                  <a:lnTo>
                    <a:pt x="1064" y="1022"/>
                  </a:lnTo>
                  <a:lnTo>
                    <a:pt x="1062" y="1035"/>
                  </a:lnTo>
                  <a:lnTo>
                    <a:pt x="1059" y="1049"/>
                  </a:lnTo>
                  <a:lnTo>
                    <a:pt x="1054" y="1062"/>
                  </a:lnTo>
                  <a:lnTo>
                    <a:pt x="1046" y="1072"/>
                  </a:lnTo>
                  <a:lnTo>
                    <a:pt x="1035" y="1084"/>
                  </a:lnTo>
                  <a:lnTo>
                    <a:pt x="1024" y="1093"/>
                  </a:lnTo>
                  <a:lnTo>
                    <a:pt x="1014" y="1102"/>
                  </a:lnTo>
                  <a:lnTo>
                    <a:pt x="1002" y="1109"/>
                  </a:lnTo>
                  <a:lnTo>
                    <a:pt x="988" y="1114"/>
                  </a:lnTo>
                  <a:lnTo>
                    <a:pt x="971" y="1119"/>
                  </a:lnTo>
                  <a:lnTo>
                    <a:pt x="955" y="1121"/>
                  </a:lnTo>
                  <a:lnTo>
                    <a:pt x="941" y="1122"/>
                  </a:lnTo>
                  <a:lnTo>
                    <a:pt x="926" y="1122"/>
                  </a:lnTo>
                  <a:lnTo>
                    <a:pt x="912" y="1121"/>
                  </a:lnTo>
                  <a:lnTo>
                    <a:pt x="901" y="1119"/>
                  </a:lnTo>
                  <a:lnTo>
                    <a:pt x="888" y="1115"/>
                  </a:lnTo>
                  <a:lnTo>
                    <a:pt x="875" y="1111"/>
                  </a:lnTo>
                  <a:lnTo>
                    <a:pt x="865" y="1105"/>
                  </a:lnTo>
                  <a:lnTo>
                    <a:pt x="854" y="1097"/>
                  </a:lnTo>
                  <a:lnTo>
                    <a:pt x="844" y="1087"/>
                  </a:lnTo>
                  <a:lnTo>
                    <a:pt x="834" y="1076"/>
                  </a:lnTo>
                  <a:lnTo>
                    <a:pt x="825" y="1065"/>
                  </a:lnTo>
                  <a:lnTo>
                    <a:pt x="818" y="1053"/>
                  </a:lnTo>
                  <a:lnTo>
                    <a:pt x="813" y="1038"/>
                  </a:lnTo>
                  <a:lnTo>
                    <a:pt x="809" y="1021"/>
                  </a:lnTo>
                  <a:lnTo>
                    <a:pt x="809" y="1005"/>
                  </a:lnTo>
                  <a:lnTo>
                    <a:pt x="813" y="989"/>
                  </a:lnTo>
                  <a:lnTo>
                    <a:pt x="817" y="973"/>
                  </a:lnTo>
                  <a:lnTo>
                    <a:pt x="821" y="957"/>
                  </a:lnTo>
                  <a:lnTo>
                    <a:pt x="826" y="939"/>
                  </a:lnTo>
                  <a:lnTo>
                    <a:pt x="828" y="925"/>
                  </a:lnTo>
                  <a:lnTo>
                    <a:pt x="828" y="917"/>
                  </a:lnTo>
                  <a:lnTo>
                    <a:pt x="827" y="910"/>
                  </a:lnTo>
                  <a:lnTo>
                    <a:pt x="824" y="902"/>
                  </a:lnTo>
                  <a:lnTo>
                    <a:pt x="632" y="902"/>
                  </a:lnTo>
                  <a:lnTo>
                    <a:pt x="635" y="868"/>
                  </a:lnTo>
                  <a:lnTo>
                    <a:pt x="634" y="849"/>
                  </a:lnTo>
                  <a:lnTo>
                    <a:pt x="632" y="831"/>
                  </a:lnTo>
                  <a:lnTo>
                    <a:pt x="630" y="814"/>
                  </a:lnTo>
                  <a:lnTo>
                    <a:pt x="627" y="803"/>
                  </a:lnTo>
                  <a:lnTo>
                    <a:pt x="622" y="793"/>
                  </a:lnTo>
                  <a:lnTo>
                    <a:pt x="616" y="784"/>
                  </a:lnTo>
                  <a:lnTo>
                    <a:pt x="606" y="776"/>
                  </a:lnTo>
                  <a:lnTo>
                    <a:pt x="595" y="769"/>
                  </a:lnTo>
                  <a:lnTo>
                    <a:pt x="584" y="765"/>
                  </a:lnTo>
                  <a:lnTo>
                    <a:pt x="574" y="763"/>
                  </a:lnTo>
                  <a:lnTo>
                    <a:pt x="557" y="762"/>
                  </a:lnTo>
                  <a:lnTo>
                    <a:pt x="537" y="762"/>
                  </a:lnTo>
                  <a:lnTo>
                    <a:pt x="518" y="764"/>
                  </a:lnTo>
                  <a:lnTo>
                    <a:pt x="497" y="765"/>
                  </a:lnTo>
                  <a:lnTo>
                    <a:pt x="481" y="767"/>
                  </a:lnTo>
                  <a:lnTo>
                    <a:pt x="460" y="768"/>
                  </a:lnTo>
                  <a:lnTo>
                    <a:pt x="443" y="767"/>
                  </a:lnTo>
                  <a:lnTo>
                    <a:pt x="428" y="765"/>
                  </a:lnTo>
                  <a:lnTo>
                    <a:pt x="405" y="760"/>
                  </a:lnTo>
                  <a:lnTo>
                    <a:pt x="390" y="753"/>
                  </a:lnTo>
                  <a:lnTo>
                    <a:pt x="376" y="743"/>
                  </a:lnTo>
                  <a:lnTo>
                    <a:pt x="367" y="732"/>
                  </a:lnTo>
                  <a:lnTo>
                    <a:pt x="359" y="720"/>
                  </a:lnTo>
                  <a:lnTo>
                    <a:pt x="353" y="705"/>
                  </a:lnTo>
                  <a:lnTo>
                    <a:pt x="352" y="689"/>
                  </a:lnTo>
                  <a:lnTo>
                    <a:pt x="352" y="669"/>
                  </a:lnTo>
                  <a:lnTo>
                    <a:pt x="353" y="654"/>
                  </a:lnTo>
                  <a:lnTo>
                    <a:pt x="352" y="639"/>
                  </a:lnTo>
                  <a:lnTo>
                    <a:pt x="348" y="622"/>
                  </a:lnTo>
                  <a:lnTo>
                    <a:pt x="345" y="612"/>
                  </a:lnTo>
                  <a:lnTo>
                    <a:pt x="340" y="602"/>
                  </a:lnTo>
                  <a:lnTo>
                    <a:pt x="334" y="595"/>
                  </a:lnTo>
                  <a:lnTo>
                    <a:pt x="328" y="589"/>
                  </a:lnTo>
                  <a:lnTo>
                    <a:pt x="315" y="583"/>
                  </a:lnTo>
                  <a:lnTo>
                    <a:pt x="300" y="576"/>
                  </a:lnTo>
                  <a:lnTo>
                    <a:pt x="283" y="571"/>
                  </a:lnTo>
                  <a:lnTo>
                    <a:pt x="263" y="566"/>
                  </a:lnTo>
                  <a:lnTo>
                    <a:pt x="243" y="562"/>
                  </a:lnTo>
                  <a:lnTo>
                    <a:pt x="222" y="559"/>
                  </a:lnTo>
                  <a:lnTo>
                    <a:pt x="207" y="554"/>
                  </a:lnTo>
                  <a:lnTo>
                    <a:pt x="191" y="549"/>
                  </a:lnTo>
                  <a:lnTo>
                    <a:pt x="175" y="543"/>
                  </a:lnTo>
                  <a:lnTo>
                    <a:pt x="164" y="534"/>
                  </a:lnTo>
                  <a:lnTo>
                    <a:pt x="151" y="523"/>
                  </a:lnTo>
                  <a:lnTo>
                    <a:pt x="142" y="513"/>
                  </a:lnTo>
                  <a:lnTo>
                    <a:pt x="134" y="501"/>
                  </a:lnTo>
                  <a:lnTo>
                    <a:pt x="128" y="487"/>
                  </a:lnTo>
                  <a:lnTo>
                    <a:pt x="126" y="472"/>
                  </a:lnTo>
                  <a:lnTo>
                    <a:pt x="126" y="458"/>
                  </a:lnTo>
                  <a:lnTo>
                    <a:pt x="129" y="445"/>
                  </a:lnTo>
                  <a:lnTo>
                    <a:pt x="134" y="426"/>
                  </a:lnTo>
                  <a:lnTo>
                    <a:pt x="139" y="407"/>
                  </a:lnTo>
                  <a:lnTo>
                    <a:pt x="141" y="390"/>
                  </a:lnTo>
                  <a:lnTo>
                    <a:pt x="145" y="373"/>
                  </a:lnTo>
                  <a:lnTo>
                    <a:pt x="147" y="356"/>
                  </a:lnTo>
                  <a:lnTo>
                    <a:pt x="145" y="338"/>
                  </a:lnTo>
                  <a:lnTo>
                    <a:pt x="141" y="322"/>
                  </a:lnTo>
                  <a:lnTo>
                    <a:pt x="135" y="306"/>
                  </a:lnTo>
                  <a:lnTo>
                    <a:pt x="127" y="291"/>
                  </a:lnTo>
                  <a:lnTo>
                    <a:pt x="118" y="279"/>
                  </a:lnTo>
                  <a:lnTo>
                    <a:pt x="113" y="272"/>
                  </a:lnTo>
                  <a:lnTo>
                    <a:pt x="104" y="263"/>
                  </a:lnTo>
                  <a:lnTo>
                    <a:pt x="95" y="255"/>
                  </a:lnTo>
                  <a:lnTo>
                    <a:pt x="86" y="249"/>
                  </a:lnTo>
                  <a:lnTo>
                    <a:pt x="74" y="243"/>
                  </a:lnTo>
                  <a:lnTo>
                    <a:pt x="62" y="239"/>
                  </a:lnTo>
                  <a:lnTo>
                    <a:pt x="47" y="235"/>
                  </a:lnTo>
                  <a:lnTo>
                    <a:pt x="30" y="234"/>
                  </a:lnTo>
                  <a:lnTo>
                    <a:pt x="15" y="234"/>
                  </a:lnTo>
                  <a:lnTo>
                    <a:pt x="0" y="234"/>
                  </a:lnTo>
                  <a:close/>
                </a:path>
              </a:pathLst>
            </a:custGeom>
            <a:gradFill rotWithShape="0">
              <a:gsLst>
                <a:gs pos="0">
                  <a:srgbClr val="FF00FF"/>
                </a:gs>
                <a:gs pos="100000">
                  <a:srgbClr val="760076"/>
                </a:gs>
              </a:gsLst>
              <a:path path="rect">
                <a:fillToRect r="100000" b="100000"/>
              </a:path>
            </a:gradFill>
            <a:ln w="12700">
              <a:noFill/>
              <a:round/>
              <a:headEnd/>
              <a:tailEnd/>
            </a:ln>
            <a:effectLst>
              <a:prstShdw prst="shdw17" dist="17961" dir="2700000">
                <a:srgbClr val="990099"/>
              </a:prstShdw>
            </a:effectLst>
          </p:spPr>
          <p:txBody>
            <a:bodyPr/>
            <a:lstStyle/>
            <a:p>
              <a:pPr>
                <a:defRPr/>
              </a:pPr>
              <a:endParaRPr lang="zh-CN" altLang="en-US">
                <a:latin typeface="+mn-ea"/>
                <a:ea typeface="+mn-ea"/>
              </a:endParaRPr>
            </a:p>
          </p:txBody>
        </p:sp>
        <p:sp>
          <p:nvSpPr>
            <p:cNvPr id="4" name="Freeform 5"/>
            <p:cNvSpPr>
              <a:spLocks/>
            </p:cNvSpPr>
            <p:nvPr/>
          </p:nvSpPr>
          <p:spPr bwMode="auto">
            <a:xfrm>
              <a:off x="6186004" y="4273550"/>
              <a:ext cx="3261364" cy="1727200"/>
            </a:xfrm>
            <a:custGeom>
              <a:avLst/>
              <a:gdLst>
                <a:gd name="T0" fmla="*/ 0 w 1158"/>
                <a:gd name="T1" fmla="*/ 940 h 940"/>
                <a:gd name="T2" fmla="*/ 1157 w 1158"/>
                <a:gd name="T3" fmla="*/ 0 h 940"/>
                <a:gd name="T4" fmla="*/ 1049 w 1158"/>
                <a:gd name="T5" fmla="*/ 18 h 940"/>
                <a:gd name="T6" fmla="*/ 1052 w 1158"/>
                <a:gd name="T7" fmla="*/ 49 h 940"/>
                <a:gd name="T8" fmla="*/ 1064 w 1158"/>
                <a:gd name="T9" fmla="*/ 91 h 940"/>
                <a:gd name="T10" fmla="*/ 1067 w 1158"/>
                <a:gd name="T11" fmla="*/ 125 h 940"/>
                <a:gd name="T12" fmla="*/ 1060 w 1158"/>
                <a:gd name="T13" fmla="*/ 160 h 940"/>
                <a:gd name="T14" fmla="*/ 1036 w 1158"/>
                <a:gd name="T15" fmla="*/ 190 h 940"/>
                <a:gd name="T16" fmla="*/ 1006 w 1158"/>
                <a:gd name="T17" fmla="*/ 212 h 940"/>
                <a:gd name="T18" fmla="*/ 970 w 1158"/>
                <a:gd name="T19" fmla="*/ 223 h 940"/>
                <a:gd name="T20" fmla="*/ 918 w 1158"/>
                <a:gd name="T21" fmla="*/ 222 h 940"/>
                <a:gd name="T22" fmla="*/ 884 w 1158"/>
                <a:gd name="T23" fmla="*/ 215 h 940"/>
                <a:gd name="T24" fmla="*/ 850 w 1158"/>
                <a:gd name="T25" fmla="*/ 191 h 940"/>
                <a:gd name="T26" fmla="*/ 827 w 1158"/>
                <a:gd name="T27" fmla="*/ 162 h 940"/>
                <a:gd name="T28" fmla="*/ 817 w 1158"/>
                <a:gd name="T29" fmla="*/ 131 h 940"/>
                <a:gd name="T30" fmla="*/ 819 w 1158"/>
                <a:gd name="T31" fmla="*/ 97 h 940"/>
                <a:gd name="T32" fmla="*/ 827 w 1158"/>
                <a:gd name="T33" fmla="*/ 66 h 940"/>
                <a:gd name="T34" fmla="*/ 835 w 1158"/>
                <a:gd name="T35" fmla="*/ 34 h 940"/>
                <a:gd name="T36" fmla="*/ 831 w 1158"/>
                <a:gd name="T37" fmla="*/ 4 h 940"/>
                <a:gd name="T38" fmla="*/ 639 w 1158"/>
                <a:gd name="T39" fmla="*/ 37 h 940"/>
                <a:gd name="T40" fmla="*/ 636 w 1158"/>
                <a:gd name="T41" fmla="*/ 79 h 940"/>
                <a:gd name="T42" fmla="*/ 634 w 1158"/>
                <a:gd name="T43" fmla="*/ 114 h 940"/>
                <a:gd name="T44" fmla="*/ 625 w 1158"/>
                <a:gd name="T45" fmla="*/ 144 h 940"/>
                <a:gd name="T46" fmla="*/ 608 w 1158"/>
                <a:gd name="T47" fmla="*/ 164 h 940"/>
                <a:gd name="T48" fmla="*/ 584 w 1158"/>
                <a:gd name="T49" fmla="*/ 175 h 940"/>
                <a:gd name="T50" fmla="*/ 557 w 1158"/>
                <a:gd name="T51" fmla="*/ 178 h 940"/>
                <a:gd name="T52" fmla="*/ 524 w 1158"/>
                <a:gd name="T53" fmla="*/ 176 h 940"/>
                <a:gd name="T54" fmla="*/ 494 w 1158"/>
                <a:gd name="T55" fmla="*/ 174 h 940"/>
                <a:gd name="T56" fmla="*/ 456 w 1158"/>
                <a:gd name="T57" fmla="*/ 172 h 940"/>
                <a:gd name="T58" fmla="*/ 422 w 1158"/>
                <a:gd name="T59" fmla="*/ 176 h 940"/>
                <a:gd name="T60" fmla="*/ 391 w 1158"/>
                <a:gd name="T61" fmla="*/ 188 h 940"/>
                <a:gd name="T62" fmla="*/ 368 w 1158"/>
                <a:gd name="T63" fmla="*/ 209 h 940"/>
                <a:gd name="T64" fmla="*/ 355 w 1158"/>
                <a:gd name="T65" fmla="*/ 235 h 940"/>
                <a:gd name="T66" fmla="*/ 355 w 1158"/>
                <a:gd name="T67" fmla="*/ 265 h 940"/>
                <a:gd name="T68" fmla="*/ 355 w 1158"/>
                <a:gd name="T69" fmla="*/ 298 h 940"/>
                <a:gd name="T70" fmla="*/ 348 w 1158"/>
                <a:gd name="T71" fmla="*/ 325 h 940"/>
                <a:gd name="T72" fmla="*/ 334 w 1158"/>
                <a:gd name="T73" fmla="*/ 347 h 940"/>
                <a:gd name="T74" fmla="*/ 305 w 1158"/>
                <a:gd name="T75" fmla="*/ 362 h 940"/>
                <a:gd name="T76" fmla="*/ 274 w 1158"/>
                <a:gd name="T77" fmla="*/ 371 h 940"/>
                <a:gd name="T78" fmla="*/ 237 w 1158"/>
                <a:gd name="T79" fmla="*/ 379 h 940"/>
                <a:gd name="T80" fmla="*/ 204 w 1158"/>
                <a:gd name="T81" fmla="*/ 387 h 940"/>
                <a:gd name="T82" fmla="*/ 176 w 1158"/>
                <a:gd name="T83" fmla="*/ 398 h 940"/>
                <a:gd name="T84" fmla="*/ 155 w 1158"/>
                <a:gd name="T85" fmla="*/ 414 h 940"/>
                <a:gd name="T86" fmla="*/ 137 w 1158"/>
                <a:gd name="T87" fmla="*/ 439 h 940"/>
                <a:gd name="T88" fmla="*/ 128 w 1158"/>
                <a:gd name="T89" fmla="*/ 470 h 940"/>
                <a:gd name="T90" fmla="*/ 132 w 1158"/>
                <a:gd name="T91" fmla="*/ 502 h 940"/>
                <a:gd name="T92" fmla="*/ 142 w 1158"/>
                <a:gd name="T93" fmla="*/ 542 h 940"/>
                <a:gd name="T94" fmla="*/ 148 w 1158"/>
                <a:gd name="T95" fmla="*/ 576 h 940"/>
                <a:gd name="T96" fmla="*/ 146 w 1158"/>
                <a:gd name="T97" fmla="*/ 609 h 940"/>
                <a:gd name="T98" fmla="*/ 137 w 1158"/>
                <a:gd name="T99" fmla="*/ 639 h 940"/>
                <a:gd name="T100" fmla="*/ 123 w 1158"/>
                <a:gd name="T101" fmla="*/ 669 h 940"/>
                <a:gd name="T102" fmla="*/ 100 w 1158"/>
                <a:gd name="T103" fmla="*/ 702 h 940"/>
                <a:gd name="T104" fmla="*/ 77 w 1158"/>
                <a:gd name="T105" fmla="*/ 723 h 940"/>
                <a:gd name="T106" fmla="*/ 53 w 1158"/>
                <a:gd name="T107" fmla="*/ 736 h 940"/>
                <a:gd name="T108" fmla="*/ 17 w 1158"/>
                <a:gd name="T109" fmla="*/ 743 h 94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58"/>
                <a:gd name="T166" fmla="*/ 0 h 940"/>
                <a:gd name="T167" fmla="*/ 1158 w 1158"/>
                <a:gd name="T168" fmla="*/ 940 h 94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58" h="940">
                  <a:moveTo>
                    <a:pt x="0" y="743"/>
                  </a:moveTo>
                  <a:lnTo>
                    <a:pt x="0" y="940"/>
                  </a:lnTo>
                  <a:lnTo>
                    <a:pt x="1158" y="940"/>
                  </a:lnTo>
                  <a:lnTo>
                    <a:pt x="1157" y="0"/>
                  </a:lnTo>
                  <a:lnTo>
                    <a:pt x="1054" y="0"/>
                  </a:lnTo>
                  <a:lnTo>
                    <a:pt x="1049" y="18"/>
                  </a:lnTo>
                  <a:lnTo>
                    <a:pt x="1049" y="31"/>
                  </a:lnTo>
                  <a:lnTo>
                    <a:pt x="1052" y="49"/>
                  </a:lnTo>
                  <a:lnTo>
                    <a:pt x="1058" y="68"/>
                  </a:lnTo>
                  <a:lnTo>
                    <a:pt x="1064" y="91"/>
                  </a:lnTo>
                  <a:lnTo>
                    <a:pt x="1067" y="109"/>
                  </a:lnTo>
                  <a:lnTo>
                    <a:pt x="1067" y="125"/>
                  </a:lnTo>
                  <a:lnTo>
                    <a:pt x="1065" y="143"/>
                  </a:lnTo>
                  <a:lnTo>
                    <a:pt x="1060" y="160"/>
                  </a:lnTo>
                  <a:lnTo>
                    <a:pt x="1049" y="176"/>
                  </a:lnTo>
                  <a:lnTo>
                    <a:pt x="1036" y="190"/>
                  </a:lnTo>
                  <a:lnTo>
                    <a:pt x="1022" y="203"/>
                  </a:lnTo>
                  <a:lnTo>
                    <a:pt x="1006" y="212"/>
                  </a:lnTo>
                  <a:lnTo>
                    <a:pt x="987" y="219"/>
                  </a:lnTo>
                  <a:lnTo>
                    <a:pt x="970" y="223"/>
                  </a:lnTo>
                  <a:lnTo>
                    <a:pt x="946" y="224"/>
                  </a:lnTo>
                  <a:lnTo>
                    <a:pt x="918" y="222"/>
                  </a:lnTo>
                  <a:lnTo>
                    <a:pt x="900" y="219"/>
                  </a:lnTo>
                  <a:lnTo>
                    <a:pt x="884" y="215"/>
                  </a:lnTo>
                  <a:lnTo>
                    <a:pt x="869" y="206"/>
                  </a:lnTo>
                  <a:lnTo>
                    <a:pt x="850" y="191"/>
                  </a:lnTo>
                  <a:lnTo>
                    <a:pt x="838" y="177"/>
                  </a:lnTo>
                  <a:lnTo>
                    <a:pt x="827" y="162"/>
                  </a:lnTo>
                  <a:lnTo>
                    <a:pt x="821" y="146"/>
                  </a:lnTo>
                  <a:lnTo>
                    <a:pt x="817" y="131"/>
                  </a:lnTo>
                  <a:lnTo>
                    <a:pt x="817" y="114"/>
                  </a:lnTo>
                  <a:lnTo>
                    <a:pt x="819" y="97"/>
                  </a:lnTo>
                  <a:lnTo>
                    <a:pt x="823" y="81"/>
                  </a:lnTo>
                  <a:lnTo>
                    <a:pt x="827" y="66"/>
                  </a:lnTo>
                  <a:lnTo>
                    <a:pt x="832" y="50"/>
                  </a:lnTo>
                  <a:lnTo>
                    <a:pt x="835" y="34"/>
                  </a:lnTo>
                  <a:lnTo>
                    <a:pt x="835" y="20"/>
                  </a:lnTo>
                  <a:lnTo>
                    <a:pt x="831" y="4"/>
                  </a:lnTo>
                  <a:lnTo>
                    <a:pt x="637" y="4"/>
                  </a:lnTo>
                  <a:lnTo>
                    <a:pt x="639" y="37"/>
                  </a:lnTo>
                  <a:lnTo>
                    <a:pt x="637" y="60"/>
                  </a:lnTo>
                  <a:lnTo>
                    <a:pt x="636" y="79"/>
                  </a:lnTo>
                  <a:lnTo>
                    <a:pt x="636" y="96"/>
                  </a:lnTo>
                  <a:lnTo>
                    <a:pt x="634" y="114"/>
                  </a:lnTo>
                  <a:lnTo>
                    <a:pt x="630" y="132"/>
                  </a:lnTo>
                  <a:lnTo>
                    <a:pt x="625" y="144"/>
                  </a:lnTo>
                  <a:lnTo>
                    <a:pt x="618" y="155"/>
                  </a:lnTo>
                  <a:lnTo>
                    <a:pt x="608" y="164"/>
                  </a:lnTo>
                  <a:lnTo>
                    <a:pt x="597" y="171"/>
                  </a:lnTo>
                  <a:lnTo>
                    <a:pt x="584" y="175"/>
                  </a:lnTo>
                  <a:lnTo>
                    <a:pt x="570" y="177"/>
                  </a:lnTo>
                  <a:lnTo>
                    <a:pt x="557" y="178"/>
                  </a:lnTo>
                  <a:lnTo>
                    <a:pt x="540" y="178"/>
                  </a:lnTo>
                  <a:lnTo>
                    <a:pt x="524" y="176"/>
                  </a:lnTo>
                  <a:lnTo>
                    <a:pt x="511" y="175"/>
                  </a:lnTo>
                  <a:lnTo>
                    <a:pt x="494" y="174"/>
                  </a:lnTo>
                  <a:lnTo>
                    <a:pt x="476" y="172"/>
                  </a:lnTo>
                  <a:lnTo>
                    <a:pt x="456" y="172"/>
                  </a:lnTo>
                  <a:lnTo>
                    <a:pt x="439" y="174"/>
                  </a:lnTo>
                  <a:lnTo>
                    <a:pt x="422" y="176"/>
                  </a:lnTo>
                  <a:lnTo>
                    <a:pt x="404" y="181"/>
                  </a:lnTo>
                  <a:lnTo>
                    <a:pt x="391" y="188"/>
                  </a:lnTo>
                  <a:lnTo>
                    <a:pt x="377" y="197"/>
                  </a:lnTo>
                  <a:lnTo>
                    <a:pt x="368" y="209"/>
                  </a:lnTo>
                  <a:lnTo>
                    <a:pt x="359" y="222"/>
                  </a:lnTo>
                  <a:lnTo>
                    <a:pt x="355" y="235"/>
                  </a:lnTo>
                  <a:lnTo>
                    <a:pt x="353" y="250"/>
                  </a:lnTo>
                  <a:lnTo>
                    <a:pt x="355" y="265"/>
                  </a:lnTo>
                  <a:lnTo>
                    <a:pt x="356" y="281"/>
                  </a:lnTo>
                  <a:lnTo>
                    <a:pt x="355" y="298"/>
                  </a:lnTo>
                  <a:lnTo>
                    <a:pt x="352" y="311"/>
                  </a:lnTo>
                  <a:lnTo>
                    <a:pt x="348" y="325"/>
                  </a:lnTo>
                  <a:lnTo>
                    <a:pt x="342" y="338"/>
                  </a:lnTo>
                  <a:lnTo>
                    <a:pt x="334" y="347"/>
                  </a:lnTo>
                  <a:lnTo>
                    <a:pt x="321" y="356"/>
                  </a:lnTo>
                  <a:lnTo>
                    <a:pt x="305" y="362"/>
                  </a:lnTo>
                  <a:lnTo>
                    <a:pt x="289" y="367"/>
                  </a:lnTo>
                  <a:lnTo>
                    <a:pt x="274" y="371"/>
                  </a:lnTo>
                  <a:lnTo>
                    <a:pt x="258" y="375"/>
                  </a:lnTo>
                  <a:lnTo>
                    <a:pt x="237" y="379"/>
                  </a:lnTo>
                  <a:lnTo>
                    <a:pt x="221" y="382"/>
                  </a:lnTo>
                  <a:lnTo>
                    <a:pt x="204" y="387"/>
                  </a:lnTo>
                  <a:lnTo>
                    <a:pt x="190" y="392"/>
                  </a:lnTo>
                  <a:lnTo>
                    <a:pt x="176" y="398"/>
                  </a:lnTo>
                  <a:lnTo>
                    <a:pt x="165" y="406"/>
                  </a:lnTo>
                  <a:lnTo>
                    <a:pt x="155" y="414"/>
                  </a:lnTo>
                  <a:lnTo>
                    <a:pt x="144" y="427"/>
                  </a:lnTo>
                  <a:lnTo>
                    <a:pt x="137" y="439"/>
                  </a:lnTo>
                  <a:lnTo>
                    <a:pt x="131" y="453"/>
                  </a:lnTo>
                  <a:lnTo>
                    <a:pt x="128" y="470"/>
                  </a:lnTo>
                  <a:lnTo>
                    <a:pt x="130" y="486"/>
                  </a:lnTo>
                  <a:lnTo>
                    <a:pt x="132" y="502"/>
                  </a:lnTo>
                  <a:lnTo>
                    <a:pt x="137" y="521"/>
                  </a:lnTo>
                  <a:lnTo>
                    <a:pt x="142" y="542"/>
                  </a:lnTo>
                  <a:lnTo>
                    <a:pt x="146" y="561"/>
                  </a:lnTo>
                  <a:lnTo>
                    <a:pt x="148" y="576"/>
                  </a:lnTo>
                  <a:lnTo>
                    <a:pt x="148" y="590"/>
                  </a:lnTo>
                  <a:lnTo>
                    <a:pt x="146" y="609"/>
                  </a:lnTo>
                  <a:lnTo>
                    <a:pt x="141" y="625"/>
                  </a:lnTo>
                  <a:lnTo>
                    <a:pt x="137" y="639"/>
                  </a:lnTo>
                  <a:lnTo>
                    <a:pt x="131" y="652"/>
                  </a:lnTo>
                  <a:lnTo>
                    <a:pt x="123" y="669"/>
                  </a:lnTo>
                  <a:lnTo>
                    <a:pt x="112" y="688"/>
                  </a:lnTo>
                  <a:lnTo>
                    <a:pt x="100" y="702"/>
                  </a:lnTo>
                  <a:lnTo>
                    <a:pt x="88" y="713"/>
                  </a:lnTo>
                  <a:lnTo>
                    <a:pt x="77" y="723"/>
                  </a:lnTo>
                  <a:lnTo>
                    <a:pt x="65" y="731"/>
                  </a:lnTo>
                  <a:lnTo>
                    <a:pt x="53" y="736"/>
                  </a:lnTo>
                  <a:lnTo>
                    <a:pt x="36" y="740"/>
                  </a:lnTo>
                  <a:lnTo>
                    <a:pt x="17" y="743"/>
                  </a:lnTo>
                  <a:lnTo>
                    <a:pt x="0" y="743"/>
                  </a:lnTo>
                  <a:close/>
                </a:path>
              </a:pathLst>
            </a:custGeom>
            <a:gradFill rotWithShape="0">
              <a:gsLst>
                <a:gs pos="0">
                  <a:srgbClr val="0000FF"/>
                </a:gs>
                <a:gs pos="100000">
                  <a:srgbClr val="000076"/>
                </a:gs>
              </a:gsLst>
              <a:path path="rect">
                <a:fillToRect r="100000" b="100000"/>
              </a:path>
            </a:gradFill>
            <a:ln w="12700">
              <a:noFill/>
              <a:round/>
              <a:headEnd/>
              <a:tailEnd/>
            </a:ln>
            <a:effectLst>
              <a:prstShdw prst="shdw17" dist="17961" dir="2700000">
                <a:srgbClr val="000099"/>
              </a:prstShdw>
            </a:effectLst>
          </p:spPr>
          <p:txBody>
            <a:bodyPr/>
            <a:lstStyle/>
            <a:p>
              <a:pPr>
                <a:defRPr/>
              </a:pPr>
              <a:endParaRPr lang="zh-CN" altLang="en-US">
                <a:latin typeface="+mn-ea"/>
                <a:ea typeface="+mn-ea"/>
              </a:endParaRPr>
            </a:p>
          </p:txBody>
        </p:sp>
        <p:sp>
          <p:nvSpPr>
            <p:cNvPr id="5" name="Freeform 6"/>
            <p:cNvSpPr>
              <a:spLocks/>
            </p:cNvSpPr>
            <p:nvPr/>
          </p:nvSpPr>
          <p:spPr bwMode="auto">
            <a:xfrm>
              <a:off x="2928876" y="3938588"/>
              <a:ext cx="3248658" cy="2062162"/>
            </a:xfrm>
            <a:custGeom>
              <a:avLst/>
              <a:gdLst>
                <a:gd name="T0" fmla="*/ 1153 w 1153"/>
                <a:gd name="T1" fmla="*/ 1122 h 1122"/>
                <a:gd name="T2" fmla="*/ 0 w 1153"/>
                <a:gd name="T3" fmla="*/ 226 h 1122"/>
                <a:gd name="T4" fmla="*/ 104 w 1153"/>
                <a:gd name="T5" fmla="*/ 218 h 1122"/>
                <a:gd name="T6" fmla="*/ 107 w 1153"/>
                <a:gd name="T7" fmla="*/ 198 h 1122"/>
                <a:gd name="T8" fmla="*/ 102 w 1153"/>
                <a:gd name="T9" fmla="*/ 173 h 1122"/>
                <a:gd name="T10" fmla="*/ 94 w 1153"/>
                <a:gd name="T11" fmla="*/ 143 h 1122"/>
                <a:gd name="T12" fmla="*/ 89 w 1153"/>
                <a:gd name="T13" fmla="*/ 114 h 1122"/>
                <a:gd name="T14" fmla="*/ 90 w 1153"/>
                <a:gd name="T15" fmla="*/ 87 h 1122"/>
                <a:gd name="T16" fmla="*/ 99 w 1153"/>
                <a:gd name="T17" fmla="*/ 60 h 1122"/>
                <a:gd name="T18" fmla="*/ 118 w 1153"/>
                <a:gd name="T19" fmla="*/ 38 h 1122"/>
                <a:gd name="T20" fmla="*/ 139 w 1153"/>
                <a:gd name="T21" fmla="*/ 20 h 1122"/>
                <a:gd name="T22" fmla="*/ 165 w 1153"/>
                <a:gd name="T23" fmla="*/ 7 h 1122"/>
                <a:gd name="T24" fmla="*/ 198 w 1153"/>
                <a:gd name="T25" fmla="*/ 1 h 1122"/>
                <a:gd name="T26" fmla="*/ 227 w 1153"/>
                <a:gd name="T27" fmla="*/ 0 h 1122"/>
                <a:gd name="T28" fmla="*/ 252 w 1153"/>
                <a:gd name="T29" fmla="*/ 3 h 1122"/>
                <a:gd name="T30" fmla="*/ 278 w 1153"/>
                <a:gd name="T31" fmla="*/ 11 h 1122"/>
                <a:gd name="T32" fmla="*/ 299 w 1153"/>
                <a:gd name="T33" fmla="*/ 25 h 1122"/>
                <a:gd name="T34" fmla="*/ 319 w 1153"/>
                <a:gd name="T35" fmla="*/ 46 h 1122"/>
                <a:gd name="T36" fmla="*/ 335 w 1153"/>
                <a:gd name="T37" fmla="*/ 69 h 1122"/>
                <a:gd name="T38" fmla="*/ 344 w 1153"/>
                <a:gd name="T39" fmla="*/ 101 h 1122"/>
                <a:gd name="T40" fmla="*/ 340 w 1153"/>
                <a:gd name="T41" fmla="*/ 133 h 1122"/>
                <a:gd name="T42" fmla="*/ 332 w 1153"/>
                <a:gd name="T43" fmla="*/ 165 h 1122"/>
                <a:gd name="T44" fmla="*/ 324 w 1153"/>
                <a:gd name="T45" fmla="*/ 197 h 1122"/>
                <a:gd name="T46" fmla="*/ 326 w 1153"/>
                <a:gd name="T47" fmla="*/ 212 h 1122"/>
                <a:gd name="T48" fmla="*/ 520 w 1153"/>
                <a:gd name="T49" fmla="*/ 220 h 1122"/>
                <a:gd name="T50" fmla="*/ 515 w 1153"/>
                <a:gd name="T51" fmla="*/ 279 h 1122"/>
                <a:gd name="T52" fmla="*/ 517 w 1153"/>
                <a:gd name="T53" fmla="*/ 314 h 1122"/>
                <a:gd name="T54" fmla="*/ 522 w 1153"/>
                <a:gd name="T55" fmla="*/ 350 h 1122"/>
                <a:gd name="T56" fmla="*/ 535 w 1153"/>
                <a:gd name="T57" fmla="*/ 372 h 1122"/>
                <a:gd name="T58" fmla="*/ 556 w 1153"/>
                <a:gd name="T59" fmla="*/ 388 h 1122"/>
                <a:gd name="T60" fmla="*/ 582 w 1153"/>
                <a:gd name="T61" fmla="*/ 395 h 1122"/>
                <a:gd name="T62" fmla="*/ 612 w 1153"/>
                <a:gd name="T63" fmla="*/ 396 h 1122"/>
                <a:gd name="T64" fmla="*/ 641 w 1153"/>
                <a:gd name="T65" fmla="*/ 393 h 1122"/>
                <a:gd name="T66" fmla="*/ 677 w 1153"/>
                <a:gd name="T67" fmla="*/ 389 h 1122"/>
                <a:gd name="T68" fmla="*/ 714 w 1153"/>
                <a:gd name="T69" fmla="*/ 391 h 1122"/>
                <a:gd name="T70" fmla="*/ 748 w 1153"/>
                <a:gd name="T71" fmla="*/ 400 h 1122"/>
                <a:gd name="T72" fmla="*/ 776 w 1153"/>
                <a:gd name="T73" fmla="*/ 416 h 1122"/>
                <a:gd name="T74" fmla="*/ 793 w 1153"/>
                <a:gd name="T75" fmla="*/ 440 h 1122"/>
                <a:gd name="T76" fmla="*/ 800 w 1153"/>
                <a:gd name="T77" fmla="*/ 468 h 1122"/>
                <a:gd name="T78" fmla="*/ 797 w 1153"/>
                <a:gd name="T79" fmla="*/ 500 h 1122"/>
                <a:gd name="T80" fmla="*/ 800 w 1153"/>
                <a:gd name="T81" fmla="*/ 530 h 1122"/>
                <a:gd name="T82" fmla="*/ 811 w 1153"/>
                <a:gd name="T83" fmla="*/ 556 h 1122"/>
                <a:gd name="T84" fmla="*/ 831 w 1153"/>
                <a:gd name="T85" fmla="*/ 574 h 1122"/>
                <a:gd name="T86" fmla="*/ 864 w 1153"/>
                <a:gd name="T87" fmla="*/ 585 h 1122"/>
                <a:gd name="T88" fmla="*/ 895 w 1153"/>
                <a:gd name="T89" fmla="*/ 593 h 1122"/>
                <a:gd name="T90" fmla="*/ 932 w 1153"/>
                <a:gd name="T91" fmla="*/ 600 h 1122"/>
                <a:gd name="T92" fmla="*/ 963 w 1153"/>
                <a:gd name="T93" fmla="*/ 610 h 1122"/>
                <a:gd name="T94" fmla="*/ 988 w 1153"/>
                <a:gd name="T95" fmla="*/ 624 h 1122"/>
                <a:gd name="T96" fmla="*/ 1009 w 1153"/>
                <a:gd name="T97" fmla="*/ 645 h 1122"/>
                <a:gd name="T98" fmla="*/ 1022 w 1153"/>
                <a:gd name="T99" fmla="*/ 670 h 1122"/>
                <a:gd name="T100" fmla="*/ 1023 w 1153"/>
                <a:gd name="T101" fmla="*/ 705 h 1122"/>
                <a:gd name="T102" fmla="*/ 1016 w 1153"/>
                <a:gd name="T103" fmla="*/ 739 h 1122"/>
                <a:gd name="T104" fmla="*/ 1006 w 1153"/>
                <a:gd name="T105" fmla="*/ 779 h 1122"/>
                <a:gd name="T106" fmla="*/ 1004 w 1153"/>
                <a:gd name="T107" fmla="*/ 808 h 1122"/>
                <a:gd name="T108" fmla="*/ 1011 w 1153"/>
                <a:gd name="T109" fmla="*/ 843 h 1122"/>
                <a:gd name="T110" fmla="*/ 1024 w 1153"/>
                <a:gd name="T111" fmla="*/ 867 h 1122"/>
                <a:gd name="T112" fmla="*/ 1045 w 1153"/>
                <a:gd name="T113" fmla="*/ 893 h 1122"/>
                <a:gd name="T114" fmla="*/ 1073 w 1153"/>
                <a:gd name="T115" fmla="*/ 913 h 1122"/>
                <a:gd name="T116" fmla="*/ 1102 w 1153"/>
                <a:gd name="T117" fmla="*/ 922 h 1122"/>
                <a:gd name="T118" fmla="*/ 1135 w 1153"/>
                <a:gd name="T119" fmla="*/ 925 h 112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53"/>
                <a:gd name="T181" fmla="*/ 0 h 1122"/>
                <a:gd name="T182" fmla="*/ 1153 w 1153"/>
                <a:gd name="T183" fmla="*/ 1122 h 112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53" h="1122">
                  <a:moveTo>
                    <a:pt x="1153" y="924"/>
                  </a:moveTo>
                  <a:lnTo>
                    <a:pt x="1153" y="1122"/>
                  </a:lnTo>
                  <a:lnTo>
                    <a:pt x="1" y="1122"/>
                  </a:lnTo>
                  <a:lnTo>
                    <a:pt x="0" y="226"/>
                  </a:lnTo>
                  <a:lnTo>
                    <a:pt x="100" y="226"/>
                  </a:lnTo>
                  <a:lnTo>
                    <a:pt x="104" y="218"/>
                  </a:lnTo>
                  <a:lnTo>
                    <a:pt x="107" y="207"/>
                  </a:lnTo>
                  <a:lnTo>
                    <a:pt x="107" y="198"/>
                  </a:lnTo>
                  <a:lnTo>
                    <a:pt x="106" y="187"/>
                  </a:lnTo>
                  <a:lnTo>
                    <a:pt x="102" y="173"/>
                  </a:lnTo>
                  <a:lnTo>
                    <a:pt x="98" y="155"/>
                  </a:lnTo>
                  <a:lnTo>
                    <a:pt x="94" y="143"/>
                  </a:lnTo>
                  <a:lnTo>
                    <a:pt x="90" y="128"/>
                  </a:lnTo>
                  <a:lnTo>
                    <a:pt x="89" y="114"/>
                  </a:lnTo>
                  <a:lnTo>
                    <a:pt x="89" y="100"/>
                  </a:lnTo>
                  <a:lnTo>
                    <a:pt x="90" y="87"/>
                  </a:lnTo>
                  <a:lnTo>
                    <a:pt x="94" y="73"/>
                  </a:lnTo>
                  <a:lnTo>
                    <a:pt x="99" y="60"/>
                  </a:lnTo>
                  <a:lnTo>
                    <a:pt x="107" y="50"/>
                  </a:lnTo>
                  <a:lnTo>
                    <a:pt x="118" y="38"/>
                  </a:lnTo>
                  <a:lnTo>
                    <a:pt x="128" y="29"/>
                  </a:lnTo>
                  <a:lnTo>
                    <a:pt x="139" y="20"/>
                  </a:lnTo>
                  <a:lnTo>
                    <a:pt x="151" y="13"/>
                  </a:lnTo>
                  <a:lnTo>
                    <a:pt x="165" y="7"/>
                  </a:lnTo>
                  <a:lnTo>
                    <a:pt x="181" y="3"/>
                  </a:lnTo>
                  <a:lnTo>
                    <a:pt x="198" y="1"/>
                  </a:lnTo>
                  <a:lnTo>
                    <a:pt x="212" y="0"/>
                  </a:lnTo>
                  <a:lnTo>
                    <a:pt x="227" y="0"/>
                  </a:lnTo>
                  <a:lnTo>
                    <a:pt x="241" y="1"/>
                  </a:lnTo>
                  <a:lnTo>
                    <a:pt x="252" y="3"/>
                  </a:lnTo>
                  <a:lnTo>
                    <a:pt x="265" y="7"/>
                  </a:lnTo>
                  <a:lnTo>
                    <a:pt x="278" y="11"/>
                  </a:lnTo>
                  <a:lnTo>
                    <a:pt x="288" y="17"/>
                  </a:lnTo>
                  <a:lnTo>
                    <a:pt x="299" y="25"/>
                  </a:lnTo>
                  <a:lnTo>
                    <a:pt x="309" y="35"/>
                  </a:lnTo>
                  <a:lnTo>
                    <a:pt x="319" y="46"/>
                  </a:lnTo>
                  <a:lnTo>
                    <a:pt x="328" y="57"/>
                  </a:lnTo>
                  <a:lnTo>
                    <a:pt x="335" y="69"/>
                  </a:lnTo>
                  <a:lnTo>
                    <a:pt x="340" y="84"/>
                  </a:lnTo>
                  <a:lnTo>
                    <a:pt x="344" y="101"/>
                  </a:lnTo>
                  <a:lnTo>
                    <a:pt x="344" y="117"/>
                  </a:lnTo>
                  <a:lnTo>
                    <a:pt x="340" y="133"/>
                  </a:lnTo>
                  <a:lnTo>
                    <a:pt x="336" y="149"/>
                  </a:lnTo>
                  <a:lnTo>
                    <a:pt x="332" y="165"/>
                  </a:lnTo>
                  <a:lnTo>
                    <a:pt x="327" y="183"/>
                  </a:lnTo>
                  <a:lnTo>
                    <a:pt x="324" y="197"/>
                  </a:lnTo>
                  <a:lnTo>
                    <a:pt x="324" y="205"/>
                  </a:lnTo>
                  <a:lnTo>
                    <a:pt x="326" y="212"/>
                  </a:lnTo>
                  <a:lnTo>
                    <a:pt x="329" y="220"/>
                  </a:lnTo>
                  <a:lnTo>
                    <a:pt x="520" y="220"/>
                  </a:lnTo>
                  <a:lnTo>
                    <a:pt x="516" y="257"/>
                  </a:lnTo>
                  <a:lnTo>
                    <a:pt x="515" y="279"/>
                  </a:lnTo>
                  <a:lnTo>
                    <a:pt x="516" y="297"/>
                  </a:lnTo>
                  <a:lnTo>
                    <a:pt x="517" y="314"/>
                  </a:lnTo>
                  <a:lnTo>
                    <a:pt x="519" y="332"/>
                  </a:lnTo>
                  <a:lnTo>
                    <a:pt x="522" y="350"/>
                  </a:lnTo>
                  <a:lnTo>
                    <a:pt x="528" y="362"/>
                  </a:lnTo>
                  <a:lnTo>
                    <a:pt x="535" y="372"/>
                  </a:lnTo>
                  <a:lnTo>
                    <a:pt x="544" y="381"/>
                  </a:lnTo>
                  <a:lnTo>
                    <a:pt x="556" y="388"/>
                  </a:lnTo>
                  <a:lnTo>
                    <a:pt x="569" y="393"/>
                  </a:lnTo>
                  <a:lnTo>
                    <a:pt x="582" y="395"/>
                  </a:lnTo>
                  <a:lnTo>
                    <a:pt x="596" y="396"/>
                  </a:lnTo>
                  <a:lnTo>
                    <a:pt x="612" y="396"/>
                  </a:lnTo>
                  <a:lnTo>
                    <a:pt x="629" y="394"/>
                  </a:lnTo>
                  <a:lnTo>
                    <a:pt x="641" y="393"/>
                  </a:lnTo>
                  <a:lnTo>
                    <a:pt x="659" y="391"/>
                  </a:lnTo>
                  <a:lnTo>
                    <a:pt x="677" y="389"/>
                  </a:lnTo>
                  <a:lnTo>
                    <a:pt x="697" y="389"/>
                  </a:lnTo>
                  <a:lnTo>
                    <a:pt x="714" y="391"/>
                  </a:lnTo>
                  <a:lnTo>
                    <a:pt x="731" y="394"/>
                  </a:lnTo>
                  <a:lnTo>
                    <a:pt x="748" y="400"/>
                  </a:lnTo>
                  <a:lnTo>
                    <a:pt x="762" y="406"/>
                  </a:lnTo>
                  <a:lnTo>
                    <a:pt x="776" y="416"/>
                  </a:lnTo>
                  <a:lnTo>
                    <a:pt x="785" y="427"/>
                  </a:lnTo>
                  <a:lnTo>
                    <a:pt x="793" y="440"/>
                  </a:lnTo>
                  <a:lnTo>
                    <a:pt x="798" y="454"/>
                  </a:lnTo>
                  <a:lnTo>
                    <a:pt x="800" y="468"/>
                  </a:lnTo>
                  <a:lnTo>
                    <a:pt x="798" y="484"/>
                  </a:lnTo>
                  <a:lnTo>
                    <a:pt x="797" y="500"/>
                  </a:lnTo>
                  <a:lnTo>
                    <a:pt x="798" y="516"/>
                  </a:lnTo>
                  <a:lnTo>
                    <a:pt x="800" y="530"/>
                  </a:lnTo>
                  <a:lnTo>
                    <a:pt x="805" y="543"/>
                  </a:lnTo>
                  <a:lnTo>
                    <a:pt x="811" y="556"/>
                  </a:lnTo>
                  <a:lnTo>
                    <a:pt x="819" y="565"/>
                  </a:lnTo>
                  <a:lnTo>
                    <a:pt x="831" y="574"/>
                  </a:lnTo>
                  <a:lnTo>
                    <a:pt x="847" y="580"/>
                  </a:lnTo>
                  <a:lnTo>
                    <a:pt x="864" y="585"/>
                  </a:lnTo>
                  <a:lnTo>
                    <a:pt x="878" y="589"/>
                  </a:lnTo>
                  <a:lnTo>
                    <a:pt x="895" y="593"/>
                  </a:lnTo>
                  <a:lnTo>
                    <a:pt x="915" y="597"/>
                  </a:lnTo>
                  <a:lnTo>
                    <a:pt x="932" y="600"/>
                  </a:lnTo>
                  <a:lnTo>
                    <a:pt x="949" y="605"/>
                  </a:lnTo>
                  <a:lnTo>
                    <a:pt x="963" y="610"/>
                  </a:lnTo>
                  <a:lnTo>
                    <a:pt x="977" y="616"/>
                  </a:lnTo>
                  <a:lnTo>
                    <a:pt x="988" y="624"/>
                  </a:lnTo>
                  <a:lnTo>
                    <a:pt x="997" y="632"/>
                  </a:lnTo>
                  <a:lnTo>
                    <a:pt x="1009" y="645"/>
                  </a:lnTo>
                  <a:lnTo>
                    <a:pt x="1016" y="657"/>
                  </a:lnTo>
                  <a:lnTo>
                    <a:pt x="1022" y="670"/>
                  </a:lnTo>
                  <a:lnTo>
                    <a:pt x="1025" y="688"/>
                  </a:lnTo>
                  <a:lnTo>
                    <a:pt x="1023" y="705"/>
                  </a:lnTo>
                  <a:lnTo>
                    <a:pt x="1020" y="720"/>
                  </a:lnTo>
                  <a:lnTo>
                    <a:pt x="1016" y="739"/>
                  </a:lnTo>
                  <a:lnTo>
                    <a:pt x="1011" y="760"/>
                  </a:lnTo>
                  <a:lnTo>
                    <a:pt x="1006" y="779"/>
                  </a:lnTo>
                  <a:lnTo>
                    <a:pt x="1004" y="795"/>
                  </a:lnTo>
                  <a:lnTo>
                    <a:pt x="1004" y="808"/>
                  </a:lnTo>
                  <a:lnTo>
                    <a:pt x="1007" y="827"/>
                  </a:lnTo>
                  <a:lnTo>
                    <a:pt x="1011" y="843"/>
                  </a:lnTo>
                  <a:lnTo>
                    <a:pt x="1017" y="855"/>
                  </a:lnTo>
                  <a:lnTo>
                    <a:pt x="1024" y="867"/>
                  </a:lnTo>
                  <a:lnTo>
                    <a:pt x="1034" y="880"/>
                  </a:lnTo>
                  <a:lnTo>
                    <a:pt x="1045" y="893"/>
                  </a:lnTo>
                  <a:lnTo>
                    <a:pt x="1058" y="904"/>
                  </a:lnTo>
                  <a:lnTo>
                    <a:pt x="1073" y="913"/>
                  </a:lnTo>
                  <a:lnTo>
                    <a:pt x="1087" y="918"/>
                  </a:lnTo>
                  <a:lnTo>
                    <a:pt x="1102" y="922"/>
                  </a:lnTo>
                  <a:lnTo>
                    <a:pt x="1117" y="924"/>
                  </a:lnTo>
                  <a:lnTo>
                    <a:pt x="1135" y="925"/>
                  </a:lnTo>
                  <a:lnTo>
                    <a:pt x="1153" y="924"/>
                  </a:lnTo>
                  <a:close/>
                </a:path>
              </a:pathLst>
            </a:custGeom>
            <a:gradFill rotWithShape="0">
              <a:gsLst>
                <a:gs pos="0">
                  <a:srgbClr val="00FF00"/>
                </a:gs>
                <a:gs pos="100000">
                  <a:srgbClr val="007600"/>
                </a:gs>
              </a:gsLst>
              <a:path path="rect">
                <a:fillToRect r="100000" b="100000"/>
              </a:path>
            </a:gradFill>
            <a:ln w="12700">
              <a:noFill/>
              <a:round/>
              <a:headEnd/>
              <a:tailEnd/>
            </a:ln>
            <a:effectLst>
              <a:prstShdw prst="shdw17" dist="17961" dir="2700000">
                <a:srgbClr val="009900"/>
              </a:prstShdw>
            </a:effectLst>
          </p:spPr>
          <p:txBody>
            <a:bodyPr/>
            <a:lstStyle/>
            <a:p>
              <a:pPr>
                <a:defRPr/>
              </a:pPr>
              <a:endParaRPr lang="zh-CN" altLang="en-US">
                <a:latin typeface="+mn-ea"/>
                <a:ea typeface="+mn-ea"/>
              </a:endParaRPr>
            </a:p>
          </p:txBody>
        </p:sp>
        <p:sp>
          <p:nvSpPr>
            <p:cNvPr id="6" name="Freeform 7"/>
            <p:cNvSpPr>
              <a:spLocks/>
            </p:cNvSpPr>
            <p:nvPr/>
          </p:nvSpPr>
          <p:spPr bwMode="auto">
            <a:xfrm>
              <a:off x="2916169" y="2616200"/>
              <a:ext cx="3261364" cy="1727200"/>
            </a:xfrm>
            <a:custGeom>
              <a:avLst/>
              <a:gdLst>
                <a:gd name="T0" fmla="*/ 1158 w 1158"/>
                <a:gd name="T1" fmla="*/ 0 h 940"/>
                <a:gd name="T2" fmla="*/ 1 w 1158"/>
                <a:gd name="T3" fmla="*/ 940 h 940"/>
                <a:gd name="T4" fmla="*/ 109 w 1158"/>
                <a:gd name="T5" fmla="*/ 922 h 940"/>
                <a:gd name="T6" fmla="*/ 106 w 1158"/>
                <a:gd name="T7" fmla="*/ 891 h 940"/>
                <a:gd name="T8" fmla="*/ 94 w 1158"/>
                <a:gd name="T9" fmla="*/ 849 h 940"/>
                <a:gd name="T10" fmla="*/ 90 w 1158"/>
                <a:gd name="T11" fmla="*/ 815 h 940"/>
                <a:gd name="T12" fmla="*/ 98 w 1158"/>
                <a:gd name="T13" fmla="*/ 780 h 940"/>
                <a:gd name="T14" fmla="*/ 122 w 1158"/>
                <a:gd name="T15" fmla="*/ 750 h 940"/>
                <a:gd name="T16" fmla="*/ 152 w 1158"/>
                <a:gd name="T17" fmla="*/ 728 h 940"/>
                <a:gd name="T18" fmla="*/ 188 w 1158"/>
                <a:gd name="T19" fmla="*/ 717 h 940"/>
                <a:gd name="T20" fmla="*/ 240 w 1158"/>
                <a:gd name="T21" fmla="*/ 718 h 940"/>
                <a:gd name="T22" fmla="*/ 274 w 1158"/>
                <a:gd name="T23" fmla="*/ 725 h 940"/>
                <a:gd name="T24" fmla="*/ 308 w 1158"/>
                <a:gd name="T25" fmla="*/ 749 h 940"/>
                <a:gd name="T26" fmla="*/ 331 w 1158"/>
                <a:gd name="T27" fmla="*/ 778 h 940"/>
                <a:gd name="T28" fmla="*/ 341 w 1158"/>
                <a:gd name="T29" fmla="*/ 809 h 940"/>
                <a:gd name="T30" fmla="*/ 339 w 1158"/>
                <a:gd name="T31" fmla="*/ 843 h 940"/>
                <a:gd name="T32" fmla="*/ 331 w 1158"/>
                <a:gd name="T33" fmla="*/ 874 h 940"/>
                <a:gd name="T34" fmla="*/ 323 w 1158"/>
                <a:gd name="T35" fmla="*/ 906 h 940"/>
                <a:gd name="T36" fmla="*/ 327 w 1158"/>
                <a:gd name="T37" fmla="*/ 936 h 940"/>
                <a:gd name="T38" fmla="*/ 519 w 1158"/>
                <a:gd name="T39" fmla="*/ 903 h 940"/>
                <a:gd name="T40" fmla="*/ 521 w 1158"/>
                <a:gd name="T41" fmla="*/ 861 h 940"/>
                <a:gd name="T42" fmla="*/ 524 w 1158"/>
                <a:gd name="T43" fmla="*/ 826 h 940"/>
                <a:gd name="T44" fmla="*/ 533 w 1158"/>
                <a:gd name="T45" fmla="*/ 796 h 940"/>
                <a:gd name="T46" fmla="*/ 550 w 1158"/>
                <a:gd name="T47" fmla="*/ 776 h 940"/>
                <a:gd name="T48" fmla="*/ 574 w 1158"/>
                <a:gd name="T49" fmla="*/ 765 h 940"/>
                <a:gd name="T50" fmla="*/ 601 w 1158"/>
                <a:gd name="T51" fmla="*/ 762 h 940"/>
                <a:gd name="T52" fmla="*/ 634 w 1158"/>
                <a:gd name="T53" fmla="*/ 763 h 940"/>
                <a:gd name="T54" fmla="*/ 664 w 1158"/>
                <a:gd name="T55" fmla="*/ 766 h 940"/>
                <a:gd name="T56" fmla="*/ 702 w 1158"/>
                <a:gd name="T57" fmla="*/ 768 h 940"/>
                <a:gd name="T58" fmla="*/ 736 w 1158"/>
                <a:gd name="T59" fmla="*/ 763 h 940"/>
                <a:gd name="T60" fmla="*/ 767 w 1158"/>
                <a:gd name="T61" fmla="*/ 752 h 940"/>
                <a:gd name="T62" fmla="*/ 790 w 1158"/>
                <a:gd name="T63" fmla="*/ 731 h 940"/>
                <a:gd name="T64" fmla="*/ 803 w 1158"/>
                <a:gd name="T65" fmla="*/ 705 h 940"/>
                <a:gd name="T66" fmla="*/ 803 w 1158"/>
                <a:gd name="T67" fmla="*/ 675 h 940"/>
                <a:gd name="T68" fmla="*/ 803 w 1158"/>
                <a:gd name="T69" fmla="*/ 642 h 940"/>
                <a:gd name="T70" fmla="*/ 810 w 1158"/>
                <a:gd name="T71" fmla="*/ 615 h 940"/>
                <a:gd name="T72" fmla="*/ 824 w 1158"/>
                <a:gd name="T73" fmla="*/ 593 h 940"/>
                <a:gd name="T74" fmla="*/ 853 w 1158"/>
                <a:gd name="T75" fmla="*/ 578 h 940"/>
                <a:gd name="T76" fmla="*/ 884 w 1158"/>
                <a:gd name="T77" fmla="*/ 569 h 940"/>
                <a:gd name="T78" fmla="*/ 921 w 1158"/>
                <a:gd name="T79" fmla="*/ 561 h 940"/>
                <a:gd name="T80" fmla="*/ 954 w 1158"/>
                <a:gd name="T81" fmla="*/ 553 h 940"/>
                <a:gd name="T82" fmla="*/ 982 w 1158"/>
                <a:gd name="T83" fmla="*/ 542 h 940"/>
                <a:gd name="T84" fmla="*/ 1003 w 1158"/>
                <a:gd name="T85" fmla="*/ 526 h 940"/>
                <a:gd name="T86" fmla="*/ 1021 w 1158"/>
                <a:gd name="T87" fmla="*/ 501 h 940"/>
                <a:gd name="T88" fmla="*/ 1030 w 1158"/>
                <a:gd name="T89" fmla="*/ 469 h 940"/>
                <a:gd name="T90" fmla="*/ 1026 w 1158"/>
                <a:gd name="T91" fmla="*/ 438 h 940"/>
                <a:gd name="T92" fmla="*/ 1016 w 1158"/>
                <a:gd name="T93" fmla="*/ 398 h 940"/>
                <a:gd name="T94" fmla="*/ 1010 w 1158"/>
                <a:gd name="T95" fmla="*/ 364 h 940"/>
                <a:gd name="T96" fmla="*/ 1012 w 1158"/>
                <a:gd name="T97" fmla="*/ 331 h 940"/>
                <a:gd name="T98" fmla="*/ 1022 w 1158"/>
                <a:gd name="T99" fmla="*/ 303 h 940"/>
                <a:gd name="T100" fmla="*/ 1039 w 1158"/>
                <a:gd name="T101" fmla="*/ 278 h 940"/>
                <a:gd name="T102" fmla="*/ 1064 w 1158"/>
                <a:gd name="T103" fmla="*/ 254 h 940"/>
                <a:gd name="T104" fmla="*/ 1093 w 1158"/>
                <a:gd name="T105" fmla="*/ 240 h 940"/>
                <a:gd name="T106" fmla="*/ 1122 w 1158"/>
                <a:gd name="T107" fmla="*/ 234 h 940"/>
                <a:gd name="T108" fmla="*/ 1158 w 1158"/>
                <a:gd name="T109" fmla="*/ 234 h 94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58"/>
                <a:gd name="T166" fmla="*/ 0 h 940"/>
                <a:gd name="T167" fmla="*/ 1158 w 1158"/>
                <a:gd name="T168" fmla="*/ 940 h 94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58" h="940">
                  <a:moveTo>
                    <a:pt x="1158" y="234"/>
                  </a:moveTo>
                  <a:lnTo>
                    <a:pt x="1158" y="0"/>
                  </a:lnTo>
                  <a:lnTo>
                    <a:pt x="0" y="0"/>
                  </a:lnTo>
                  <a:lnTo>
                    <a:pt x="1" y="940"/>
                  </a:lnTo>
                  <a:lnTo>
                    <a:pt x="104" y="940"/>
                  </a:lnTo>
                  <a:lnTo>
                    <a:pt x="109" y="922"/>
                  </a:lnTo>
                  <a:lnTo>
                    <a:pt x="109" y="909"/>
                  </a:lnTo>
                  <a:lnTo>
                    <a:pt x="106" y="891"/>
                  </a:lnTo>
                  <a:lnTo>
                    <a:pt x="100" y="872"/>
                  </a:lnTo>
                  <a:lnTo>
                    <a:pt x="94" y="849"/>
                  </a:lnTo>
                  <a:lnTo>
                    <a:pt x="91" y="831"/>
                  </a:lnTo>
                  <a:lnTo>
                    <a:pt x="90" y="815"/>
                  </a:lnTo>
                  <a:lnTo>
                    <a:pt x="93" y="797"/>
                  </a:lnTo>
                  <a:lnTo>
                    <a:pt x="98" y="780"/>
                  </a:lnTo>
                  <a:lnTo>
                    <a:pt x="109" y="763"/>
                  </a:lnTo>
                  <a:lnTo>
                    <a:pt x="122" y="750"/>
                  </a:lnTo>
                  <a:lnTo>
                    <a:pt x="136" y="737"/>
                  </a:lnTo>
                  <a:lnTo>
                    <a:pt x="152" y="728"/>
                  </a:lnTo>
                  <a:lnTo>
                    <a:pt x="171" y="720"/>
                  </a:lnTo>
                  <a:lnTo>
                    <a:pt x="188" y="717"/>
                  </a:lnTo>
                  <a:lnTo>
                    <a:pt x="212" y="716"/>
                  </a:lnTo>
                  <a:lnTo>
                    <a:pt x="240" y="718"/>
                  </a:lnTo>
                  <a:lnTo>
                    <a:pt x="258" y="720"/>
                  </a:lnTo>
                  <a:lnTo>
                    <a:pt x="274" y="725"/>
                  </a:lnTo>
                  <a:lnTo>
                    <a:pt x="289" y="734"/>
                  </a:lnTo>
                  <a:lnTo>
                    <a:pt x="308" y="749"/>
                  </a:lnTo>
                  <a:lnTo>
                    <a:pt x="320" y="763"/>
                  </a:lnTo>
                  <a:lnTo>
                    <a:pt x="331" y="778"/>
                  </a:lnTo>
                  <a:lnTo>
                    <a:pt x="337" y="794"/>
                  </a:lnTo>
                  <a:lnTo>
                    <a:pt x="341" y="809"/>
                  </a:lnTo>
                  <a:lnTo>
                    <a:pt x="341" y="826"/>
                  </a:lnTo>
                  <a:lnTo>
                    <a:pt x="339" y="843"/>
                  </a:lnTo>
                  <a:lnTo>
                    <a:pt x="335" y="859"/>
                  </a:lnTo>
                  <a:lnTo>
                    <a:pt x="331" y="874"/>
                  </a:lnTo>
                  <a:lnTo>
                    <a:pt x="326" y="890"/>
                  </a:lnTo>
                  <a:lnTo>
                    <a:pt x="323" y="906"/>
                  </a:lnTo>
                  <a:lnTo>
                    <a:pt x="323" y="920"/>
                  </a:lnTo>
                  <a:lnTo>
                    <a:pt x="327" y="936"/>
                  </a:lnTo>
                  <a:lnTo>
                    <a:pt x="521" y="936"/>
                  </a:lnTo>
                  <a:lnTo>
                    <a:pt x="519" y="903"/>
                  </a:lnTo>
                  <a:lnTo>
                    <a:pt x="521" y="879"/>
                  </a:lnTo>
                  <a:lnTo>
                    <a:pt x="521" y="861"/>
                  </a:lnTo>
                  <a:lnTo>
                    <a:pt x="522" y="844"/>
                  </a:lnTo>
                  <a:lnTo>
                    <a:pt x="524" y="826"/>
                  </a:lnTo>
                  <a:lnTo>
                    <a:pt x="528" y="808"/>
                  </a:lnTo>
                  <a:lnTo>
                    <a:pt x="533" y="796"/>
                  </a:lnTo>
                  <a:lnTo>
                    <a:pt x="540" y="785"/>
                  </a:lnTo>
                  <a:lnTo>
                    <a:pt x="550" y="776"/>
                  </a:lnTo>
                  <a:lnTo>
                    <a:pt x="561" y="769"/>
                  </a:lnTo>
                  <a:lnTo>
                    <a:pt x="574" y="765"/>
                  </a:lnTo>
                  <a:lnTo>
                    <a:pt x="588" y="763"/>
                  </a:lnTo>
                  <a:lnTo>
                    <a:pt x="601" y="762"/>
                  </a:lnTo>
                  <a:lnTo>
                    <a:pt x="618" y="762"/>
                  </a:lnTo>
                  <a:lnTo>
                    <a:pt x="634" y="763"/>
                  </a:lnTo>
                  <a:lnTo>
                    <a:pt x="647" y="765"/>
                  </a:lnTo>
                  <a:lnTo>
                    <a:pt x="664" y="766"/>
                  </a:lnTo>
                  <a:lnTo>
                    <a:pt x="682" y="768"/>
                  </a:lnTo>
                  <a:lnTo>
                    <a:pt x="702" y="768"/>
                  </a:lnTo>
                  <a:lnTo>
                    <a:pt x="719" y="766"/>
                  </a:lnTo>
                  <a:lnTo>
                    <a:pt x="736" y="763"/>
                  </a:lnTo>
                  <a:lnTo>
                    <a:pt x="754" y="759"/>
                  </a:lnTo>
                  <a:lnTo>
                    <a:pt x="767" y="752"/>
                  </a:lnTo>
                  <a:lnTo>
                    <a:pt x="781" y="743"/>
                  </a:lnTo>
                  <a:lnTo>
                    <a:pt x="790" y="731"/>
                  </a:lnTo>
                  <a:lnTo>
                    <a:pt x="799" y="718"/>
                  </a:lnTo>
                  <a:lnTo>
                    <a:pt x="803" y="705"/>
                  </a:lnTo>
                  <a:lnTo>
                    <a:pt x="805" y="690"/>
                  </a:lnTo>
                  <a:lnTo>
                    <a:pt x="803" y="675"/>
                  </a:lnTo>
                  <a:lnTo>
                    <a:pt x="802" y="659"/>
                  </a:lnTo>
                  <a:lnTo>
                    <a:pt x="803" y="642"/>
                  </a:lnTo>
                  <a:lnTo>
                    <a:pt x="806" y="629"/>
                  </a:lnTo>
                  <a:lnTo>
                    <a:pt x="810" y="615"/>
                  </a:lnTo>
                  <a:lnTo>
                    <a:pt x="816" y="602"/>
                  </a:lnTo>
                  <a:lnTo>
                    <a:pt x="824" y="593"/>
                  </a:lnTo>
                  <a:lnTo>
                    <a:pt x="837" y="584"/>
                  </a:lnTo>
                  <a:lnTo>
                    <a:pt x="853" y="578"/>
                  </a:lnTo>
                  <a:lnTo>
                    <a:pt x="869" y="573"/>
                  </a:lnTo>
                  <a:lnTo>
                    <a:pt x="884" y="569"/>
                  </a:lnTo>
                  <a:lnTo>
                    <a:pt x="900" y="565"/>
                  </a:lnTo>
                  <a:lnTo>
                    <a:pt x="921" y="561"/>
                  </a:lnTo>
                  <a:lnTo>
                    <a:pt x="937" y="558"/>
                  </a:lnTo>
                  <a:lnTo>
                    <a:pt x="954" y="553"/>
                  </a:lnTo>
                  <a:lnTo>
                    <a:pt x="968" y="548"/>
                  </a:lnTo>
                  <a:lnTo>
                    <a:pt x="982" y="542"/>
                  </a:lnTo>
                  <a:lnTo>
                    <a:pt x="993" y="534"/>
                  </a:lnTo>
                  <a:lnTo>
                    <a:pt x="1003" y="526"/>
                  </a:lnTo>
                  <a:lnTo>
                    <a:pt x="1014" y="513"/>
                  </a:lnTo>
                  <a:lnTo>
                    <a:pt x="1021" y="501"/>
                  </a:lnTo>
                  <a:lnTo>
                    <a:pt x="1027" y="487"/>
                  </a:lnTo>
                  <a:lnTo>
                    <a:pt x="1030" y="469"/>
                  </a:lnTo>
                  <a:lnTo>
                    <a:pt x="1028" y="454"/>
                  </a:lnTo>
                  <a:lnTo>
                    <a:pt x="1026" y="438"/>
                  </a:lnTo>
                  <a:lnTo>
                    <a:pt x="1021" y="419"/>
                  </a:lnTo>
                  <a:lnTo>
                    <a:pt x="1016" y="398"/>
                  </a:lnTo>
                  <a:lnTo>
                    <a:pt x="1011" y="379"/>
                  </a:lnTo>
                  <a:lnTo>
                    <a:pt x="1010" y="364"/>
                  </a:lnTo>
                  <a:lnTo>
                    <a:pt x="1010" y="350"/>
                  </a:lnTo>
                  <a:lnTo>
                    <a:pt x="1012" y="331"/>
                  </a:lnTo>
                  <a:lnTo>
                    <a:pt x="1017" y="315"/>
                  </a:lnTo>
                  <a:lnTo>
                    <a:pt x="1022" y="303"/>
                  </a:lnTo>
                  <a:lnTo>
                    <a:pt x="1029" y="291"/>
                  </a:lnTo>
                  <a:lnTo>
                    <a:pt x="1039" y="278"/>
                  </a:lnTo>
                  <a:lnTo>
                    <a:pt x="1050" y="265"/>
                  </a:lnTo>
                  <a:lnTo>
                    <a:pt x="1064" y="254"/>
                  </a:lnTo>
                  <a:lnTo>
                    <a:pt x="1079" y="245"/>
                  </a:lnTo>
                  <a:lnTo>
                    <a:pt x="1093" y="240"/>
                  </a:lnTo>
                  <a:lnTo>
                    <a:pt x="1107" y="236"/>
                  </a:lnTo>
                  <a:lnTo>
                    <a:pt x="1122" y="234"/>
                  </a:lnTo>
                  <a:lnTo>
                    <a:pt x="1140" y="234"/>
                  </a:lnTo>
                  <a:lnTo>
                    <a:pt x="1158" y="234"/>
                  </a:lnTo>
                  <a:close/>
                </a:path>
              </a:pathLst>
            </a:custGeom>
            <a:gradFill rotWithShape="0">
              <a:gsLst>
                <a:gs pos="0">
                  <a:srgbClr val="008080"/>
                </a:gs>
                <a:gs pos="100000">
                  <a:srgbClr val="003B3B"/>
                </a:gs>
              </a:gsLst>
              <a:path path="rect">
                <a:fillToRect r="100000" b="100000"/>
              </a:path>
            </a:gradFill>
            <a:ln w="12700">
              <a:noFill/>
              <a:round/>
              <a:headEnd/>
              <a:tailEnd/>
            </a:ln>
            <a:effectLst>
              <a:prstShdw prst="shdw17" dist="17961" dir="2700000">
                <a:srgbClr val="004D4D"/>
              </a:prstShdw>
            </a:effectLst>
          </p:spPr>
          <p:txBody>
            <a:bodyPr/>
            <a:lstStyle/>
            <a:p>
              <a:pPr>
                <a:defRPr/>
              </a:pPr>
              <a:endParaRPr lang="zh-CN" altLang="en-US">
                <a:latin typeface="+mn-ea"/>
                <a:ea typeface="+mn-ea"/>
              </a:endParaRPr>
            </a:p>
          </p:txBody>
        </p:sp>
        <p:sp>
          <p:nvSpPr>
            <p:cNvPr id="7" name="Freeform 8"/>
            <p:cNvSpPr>
              <a:spLocks/>
            </p:cNvSpPr>
            <p:nvPr/>
          </p:nvSpPr>
          <p:spPr bwMode="auto">
            <a:xfrm>
              <a:off x="4366840" y="3062289"/>
              <a:ext cx="3617150" cy="2586037"/>
            </a:xfrm>
            <a:custGeom>
              <a:avLst/>
              <a:gdLst>
                <a:gd name="T0" fmla="*/ 516 w 1284"/>
                <a:gd name="T1" fmla="*/ 224 h 1407"/>
                <a:gd name="T2" fmla="*/ 498 w 1284"/>
                <a:gd name="T3" fmla="*/ 107 h 1407"/>
                <a:gd name="T4" fmla="*/ 561 w 1284"/>
                <a:gd name="T5" fmla="*/ 13 h 1407"/>
                <a:gd name="T6" fmla="*/ 705 w 1284"/>
                <a:gd name="T7" fmla="*/ 3 h 1407"/>
                <a:gd name="T8" fmla="*/ 776 w 1284"/>
                <a:gd name="T9" fmla="*/ 58 h 1407"/>
                <a:gd name="T10" fmla="*/ 792 w 1284"/>
                <a:gd name="T11" fmla="*/ 154 h 1407"/>
                <a:gd name="T12" fmla="*/ 778 w 1284"/>
                <a:gd name="T13" fmla="*/ 257 h 1407"/>
                <a:gd name="T14" fmla="*/ 848 w 1284"/>
                <a:gd name="T15" fmla="*/ 318 h 1407"/>
                <a:gd name="T16" fmla="*/ 954 w 1284"/>
                <a:gd name="T17" fmla="*/ 344 h 1407"/>
                <a:gd name="T18" fmla="*/ 998 w 1284"/>
                <a:gd name="T19" fmla="*/ 392 h 1407"/>
                <a:gd name="T20" fmla="*/ 1000 w 1284"/>
                <a:gd name="T21" fmla="*/ 460 h 1407"/>
                <a:gd name="T22" fmla="*/ 1041 w 1284"/>
                <a:gd name="T23" fmla="*/ 521 h 1407"/>
                <a:gd name="T24" fmla="*/ 1125 w 1284"/>
                <a:gd name="T25" fmla="*/ 533 h 1407"/>
                <a:gd name="T26" fmla="*/ 1216 w 1284"/>
                <a:gd name="T27" fmla="*/ 528 h 1407"/>
                <a:gd name="T28" fmla="*/ 1270 w 1284"/>
                <a:gd name="T29" fmla="*/ 558 h 1407"/>
                <a:gd name="T30" fmla="*/ 1283 w 1284"/>
                <a:gd name="T31" fmla="*/ 665 h 1407"/>
                <a:gd name="T32" fmla="*/ 1270 w 1284"/>
                <a:gd name="T33" fmla="*/ 808 h 1407"/>
                <a:gd name="T34" fmla="*/ 1215 w 1284"/>
                <a:gd name="T35" fmla="*/ 842 h 1407"/>
                <a:gd name="T36" fmla="*/ 1116 w 1284"/>
                <a:gd name="T37" fmla="*/ 837 h 1407"/>
                <a:gd name="T38" fmla="*/ 1043 w 1284"/>
                <a:gd name="T39" fmla="*/ 848 h 1407"/>
                <a:gd name="T40" fmla="*/ 1002 w 1284"/>
                <a:gd name="T41" fmla="*/ 890 h 1407"/>
                <a:gd name="T42" fmla="*/ 998 w 1284"/>
                <a:gd name="T43" fmla="*/ 971 h 1407"/>
                <a:gd name="T44" fmla="*/ 951 w 1284"/>
                <a:gd name="T45" fmla="*/ 1027 h 1407"/>
                <a:gd name="T46" fmla="*/ 866 w 1284"/>
                <a:gd name="T47" fmla="*/ 1046 h 1407"/>
                <a:gd name="T48" fmla="*/ 792 w 1284"/>
                <a:gd name="T49" fmla="*/ 1085 h 1407"/>
                <a:gd name="T50" fmla="*/ 776 w 1284"/>
                <a:gd name="T51" fmla="*/ 1164 h 1407"/>
                <a:gd name="T52" fmla="*/ 792 w 1284"/>
                <a:gd name="T53" fmla="*/ 1261 h 1407"/>
                <a:gd name="T54" fmla="*/ 757 w 1284"/>
                <a:gd name="T55" fmla="*/ 1353 h 1407"/>
                <a:gd name="T56" fmla="*/ 695 w 1284"/>
                <a:gd name="T57" fmla="*/ 1401 h 1407"/>
                <a:gd name="T58" fmla="*/ 599 w 1284"/>
                <a:gd name="T59" fmla="*/ 1406 h 1407"/>
                <a:gd name="T60" fmla="*/ 527 w 1284"/>
                <a:gd name="T61" fmla="*/ 1370 h 1407"/>
                <a:gd name="T62" fmla="*/ 493 w 1284"/>
                <a:gd name="T63" fmla="*/ 1301 h 1407"/>
                <a:gd name="T64" fmla="*/ 502 w 1284"/>
                <a:gd name="T65" fmla="*/ 1220 h 1407"/>
                <a:gd name="T66" fmla="*/ 507 w 1284"/>
                <a:gd name="T67" fmla="*/ 1147 h 1407"/>
                <a:gd name="T68" fmla="*/ 459 w 1284"/>
                <a:gd name="T69" fmla="*/ 1095 h 1407"/>
                <a:gd name="T70" fmla="*/ 380 w 1284"/>
                <a:gd name="T71" fmla="*/ 1075 h 1407"/>
                <a:gd name="T72" fmla="*/ 304 w 1284"/>
                <a:gd name="T73" fmla="*/ 1045 h 1407"/>
                <a:gd name="T74" fmla="*/ 284 w 1284"/>
                <a:gd name="T75" fmla="*/ 964 h 1407"/>
                <a:gd name="T76" fmla="*/ 261 w 1284"/>
                <a:gd name="T77" fmla="*/ 897 h 1407"/>
                <a:gd name="T78" fmla="*/ 185 w 1284"/>
                <a:gd name="T79" fmla="*/ 872 h 1407"/>
                <a:gd name="T80" fmla="*/ 108 w 1284"/>
                <a:gd name="T81" fmla="*/ 879 h 1407"/>
                <a:gd name="T82" fmla="*/ 25 w 1284"/>
                <a:gd name="T83" fmla="*/ 858 h 1407"/>
                <a:gd name="T84" fmla="*/ 1 w 1284"/>
                <a:gd name="T85" fmla="*/ 764 h 1407"/>
                <a:gd name="T86" fmla="*/ 6 w 1284"/>
                <a:gd name="T87" fmla="*/ 629 h 1407"/>
                <a:gd name="T88" fmla="*/ 31 w 1284"/>
                <a:gd name="T89" fmla="*/ 548 h 1407"/>
                <a:gd name="T90" fmla="*/ 95 w 1284"/>
                <a:gd name="T91" fmla="*/ 527 h 1407"/>
                <a:gd name="T92" fmla="*/ 190 w 1284"/>
                <a:gd name="T93" fmla="*/ 534 h 1407"/>
                <a:gd name="T94" fmla="*/ 274 w 1284"/>
                <a:gd name="T95" fmla="*/ 502 h 1407"/>
                <a:gd name="T96" fmla="*/ 289 w 1284"/>
                <a:gd name="T97" fmla="*/ 427 h 1407"/>
                <a:gd name="T98" fmla="*/ 320 w 1284"/>
                <a:gd name="T99" fmla="*/ 353 h 1407"/>
                <a:gd name="T100" fmla="*/ 409 w 1284"/>
                <a:gd name="T101" fmla="*/ 327 h 14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284"/>
                <a:gd name="T154" fmla="*/ 0 h 1407"/>
                <a:gd name="T155" fmla="*/ 1284 w 1284"/>
                <a:gd name="T156" fmla="*/ 1407 h 140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284" h="1407">
                  <a:moveTo>
                    <a:pt x="489" y="294"/>
                  </a:moveTo>
                  <a:lnTo>
                    <a:pt x="502" y="278"/>
                  </a:lnTo>
                  <a:lnTo>
                    <a:pt x="511" y="263"/>
                  </a:lnTo>
                  <a:lnTo>
                    <a:pt x="516" y="246"/>
                  </a:lnTo>
                  <a:lnTo>
                    <a:pt x="516" y="224"/>
                  </a:lnTo>
                  <a:lnTo>
                    <a:pt x="510" y="199"/>
                  </a:lnTo>
                  <a:lnTo>
                    <a:pt x="505" y="178"/>
                  </a:lnTo>
                  <a:lnTo>
                    <a:pt x="498" y="152"/>
                  </a:lnTo>
                  <a:lnTo>
                    <a:pt x="495" y="124"/>
                  </a:lnTo>
                  <a:lnTo>
                    <a:pt x="498" y="107"/>
                  </a:lnTo>
                  <a:lnTo>
                    <a:pt x="503" y="86"/>
                  </a:lnTo>
                  <a:lnTo>
                    <a:pt x="513" y="64"/>
                  </a:lnTo>
                  <a:lnTo>
                    <a:pt x="527" y="43"/>
                  </a:lnTo>
                  <a:lnTo>
                    <a:pt x="545" y="26"/>
                  </a:lnTo>
                  <a:lnTo>
                    <a:pt x="561" y="13"/>
                  </a:lnTo>
                  <a:lnTo>
                    <a:pt x="583" y="5"/>
                  </a:lnTo>
                  <a:lnTo>
                    <a:pt x="609" y="1"/>
                  </a:lnTo>
                  <a:lnTo>
                    <a:pt x="637" y="0"/>
                  </a:lnTo>
                  <a:lnTo>
                    <a:pt x="675" y="0"/>
                  </a:lnTo>
                  <a:lnTo>
                    <a:pt x="705" y="3"/>
                  </a:lnTo>
                  <a:lnTo>
                    <a:pt x="722" y="9"/>
                  </a:lnTo>
                  <a:lnTo>
                    <a:pt x="735" y="17"/>
                  </a:lnTo>
                  <a:lnTo>
                    <a:pt x="749" y="26"/>
                  </a:lnTo>
                  <a:lnTo>
                    <a:pt x="763" y="40"/>
                  </a:lnTo>
                  <a:lnTo>
                    <a:pt x="776" y="58"/>
                  </a:lnTo>
                  <a:lnTo>
                    <a:pt x="786" y="74"/>
                  </a:lnTo>
                  <a:lnTo>
                    <a:pt x="791" y="88"/>
                  </a:lnTo>
                  <a:lnTo>
                    <a:pt x="795" y="112"/>
                  </a:lnTo>
                  <a:lnTo>
                    <a:pt x="795" y="133"/>
                  </a:lnTo>
                  <a:lnTo>
                    <a:pt x="792" y="154"/>
                  </a:lnTo>
                  <a:lnTo>
                    <a:pt x="788" y="170"/>
                  </a:lnTo>
                  <a:lnTo>
                    <a:pt x="783" y="196"/>
                  </a:lnTo>
                  <a:lnTo>
                    <a:pt x="776" y="223"/>
                  </a:lnTo>
                  <a:lnTo>
                    <a:pt x="773" y="240"/>
                  </a:lnTo>
                  <a:lnTo>
                    <a:pt x="778" y="257"/>
                  </a:lnTo>
                  <a:lnTo>
                    <a:pt x="784" y="269"/>
                  </a:lnTo>
                  <a:lnTo>
                    <a:pt x="795" y="285"/>
                  </a:lnTo>
                  <a:lnTo>
                    <a:pt x="811" y="298"/>
                  </a:lnTo>
                  <a:lnTo>
                    <a:pt x="826" y="309"/>
                  </a:lnTo>
                  <a:lnTo>
                    <a:pt x="848" y="318"/>
                  </a:lnTo>
                  <a:lnTo>
                    <a:pt x="870" y="324"/>
                  </a:lnTo>
                  <a:lnTo>
                    <a:pt x="891" y="329"/>
                  </a:lnTo>
                  <a:lnTo>
                    <a:pt x="913" y="332"/>
                  </a:lnTo>
                  <a:lnTo>
                    <a:pt x="936" y="338"/>
                  </a:lnTo>
                  <a:lnTo>
                    <a:pt x="954" y="344"/>
                  </a:lnTo>
                  <a:lnTo>
                    <a:pt x="968" y="351"/>
                  </a:lnTo>
                  <a:lnTo>
                    <a:pt x="979" y="359"/>
                  </a:lnTo>
                  <a:lnTo>
                    <a:pt x="987" y="368"/>
                  </a:lnTo>
                  <a:lnTo>
                    <a:pt x="993" y="379"/>
                  </a:lnTo>
                  <a:lnTo>
                    <a:pt x="998" y="392"/>
                  </a:lnTo>
                  <a:lnTo>
                    <a:pt x="1000" y="404"/>
                  </a:lnTo>
                  <a:lnTo>
                    <a:pt x="1002" y="415"/>
                  </a:lnTo>
                  <a:lnTo>
                    <a:pt x="1002" y="430"/>
                  </a:lnTo>
                  <a:lnTo>
                    <a:pt x="1000" y="447"/>
                  </a:lnTo>
                  <a:lnTo>
                    <a:pt x="1000" y="460"/>
                  </a:lnTo>
                  <a:lnTo>
                    <a:pt x="1003" y="476"/>
                  </a:lnTo>
                  <a:lnTo>
                    <a:pt x="1010" y="490"/>
                  </a:lnTo>
                  <a:lnTo>
                    <a:pt x="1018" y="502"/>
                  </a:lnTo>
                  <a:lnTo>
                    <a:pt x="1028" y="511"/>
                  </a:lnTo>
                  <a:lnTo>
                    <a:pt x="1041" y="521"/>
                  </a:lnTo>
                  <a:lnTo>
                    <a:pt x="1054" y="527"/>
                  </a:lnTo>
                  <a:lnTo>
                    <a:pt x="1074" y="531"/>
                  </a:lnTo>
                  <a:lnTo>
                    <a:pt x="1091" y="533"/>
                  </a:lnTo>
                  <a:lnTo>
                    <a:pt x="1107" y="534"/>
                  </a:lnTo>
                  <a:lnTo>
                    <a:pt x="1125" y="533"/>
                  </a:lnTo>
                  <a:lnTo>
                    <a:pt x="1147" y="531"/>
                  </a:lnTo>
                  <a:lnTo>
                    <a:pt x="1164" y="530"/>
                  </a:lnTo>
                  <a:lnTo>
                    <a:pt x="1181" y="528"/>
                  </a:lnTo>
                  <a:lnTo>
                    <a:pt x="1197" y="527"/>
                  </a:lnTo>
                  <a:lnTo>
                    <a:pt x="1216" y="528"/>
                  </a:lnTo>
                  <a:lnTo>
                    <a:pt x="1226" y="530"/>
                  </a:lnTo>
                  <a:lnTo>
                    <a:pt x="1238" y="533"/>
                  </a:lnTo>
                  <a:lnTo>
                    <a:pt x="1249" y="539"/>
                  </a:lnTo>
                  <a:lnTo>
                    <a:pt x="1261" y="548"/>
                  </a:lnTo>
                  <a:lnTo>
                    <a:pt x="1270" y="558"/>
                  </a:lnTo>
                  <a:lnTo>
                    <a:pt x="1277" y="573"/>
                  </a:lnTo>
                  <a:lnTo>
                    <a:pt x="1280" y="586"/>
                  </a:lnTo>
                  <a:lnTo>
                    <a:pt x="1282" y="602"/>
                  </a:lnTo>
                  <a:lnTo>
                    <a:pt x="1284" y="631"/>
                  </a:lnTo>
                  <a:lnTo>
                    <a:pt x="1283" y="665"/>
                  </a:lnTo>
                  <a:lnTo>
                    <a:pt x="1284" y="701"/>
                  </a:lnTo>
                  <a:lnTo>
                    <a:pt x="1281" y="743"/>
                  </a:lnTo>
                  <a:lnTo>
                    <a:pt x="1278" y="772"/>
                  </a:lnTo>
                  <a:lnTo>
                    <a:pt x="1275" y="795"/>
                  </a:lnTo>
                  <a:lnTo>
                    <a:pt x="1270" y="808"/>
                  </a:lnTo>
                  <a:lnTo>
                    <a:pt x="1262" y="820"/>
                  </a:lnTo>
                  <a:lnTo>
                    <a:pt x="1253" y="828"/>
                  </a:lnTo>
                  <a:lnTo>
                    <a:pt x="1241" y="835"/>
                  </a:lnTo>
                  <a:lnTo>
                    <a:pt x="1227" y="839"/>
                  </a:lnTo>
                  <a:lnTo>
                    <a:pt x="1215" y="842"/>
                  </a:lnTo>
                  <a:lnTo>
                    <a:pt x="1190" y="843"/>
                  </a:lnTo>
                  <a:lnTo>
                    <a:pt x="1168" y="842"/>
                  </a:lnTo>
                  <a:lnTo>
                    <a:pt x="1150" y="839"/>
                  </a:lnTo>
                  <a:lnTo>
                    <a:pt x="1134" y="838"/>
                  </a:lnTo>
                  <a:lnTo>
                    <a:pt x="1116" y="837"/>
                  </a:lnTo>
                  <a:lnTo>
                    <a:pt x="1100" y="837"/>
                  </a:lnTo>
                  <a:lnTo>
                    <a:pt x="1086" y="838"/>
                  </a:lnTo>
                  <a:lnTo>
                    <a:pt x="1071" y="839"/>
                  </a:lnTo>
                  <a:lnTo>
                    <a:pt x="1053" y="844"/>
                  </a:lnTo>
                  <a:lnTo>
                    <a:pt x="1043" y="848"/>
                  </a:lnTo>
                  <a:lnTo>
                    <a:pt x="1034" y="852"/>
                  </a:lnTo>
                  <a:lnTo>
                    <a:pt x="1022" y="860"/>
                  </a:lnTo>
                  <a:lnTo>
                    <a:pt x="1014" y="870"/>
                  </a:lnTo>
                  <a:lnTo>
                    <a:pt x="1008" y="879"/>
                  </a:lnTo>
                  <a:lnTo>
                    <a:pt x="1002" y="890"/>
                  </a:lnTo>
                  <a:lnTo>
                    <a:pt x="999" y="901"/>
                  </a:lnTo>
                  <a:lnTo>
                    <a:pt x="998" y="913"/>
                  </a:lnTo>
                  <a:lnTo>
                    <a:pt x="999" y="926"/>
                  </a:lnTo>
                  <a:lnTo>
                    <a:pt x="999" y="948"/>
                  </a:lnTo>
                  <a:lnTo>
                    <a:pt x="998" y="971"/>
                  </a:lnTo>
                  <a:lnTo>
                    <a:pt x="992" y="988"/>
                  </a:lnTo>
                  <a:lnTo>
                    <a:pt x="986" y="1002"/>
                  </a:lnTo>
                  <a:lnTo>
                    <a:pt x="977" y="1012"/>
                  </a:lnTo>
                  <a:lnTo>
                    <a:pt x="964" y="1020"/>
                  </a:lnTo>
                  <a:lnTo>
                    <a:pt x="951" y="1027"/>
                  </a:lnTo>
                  <a:lnTo>
                    <a:pt x="936" y="1031"/>
                  </a:lnTo>
                  <a:lnTo>
                    <a:pt x="917" y="1035"/>
                  </a:lnTo>
                  <a:lnTo>
                    <a:pt x="901" y="1040"/>
                  </a:lnTo>
                  <a:lnTo>
                    <a:pt x="882" y="1043"/>
                  </a:lnTo>
                  <a:lnTo>
                    <a:pt x="866" y="1046"/>
                  </a:lnTo>
                  <a:lnTo>
                    <a:pt x="848" y="1050"/>
                  </a:lnTo>
                  <a:lnTo>
                    <a:pt x="834" y="1057"/>
                  </a:lnTo>
                  <a:lnTo>
                    <a:pt x="818" y="1064"/>
                  </a:lnTo>
                  <a:lnTo>
                    <a:pt x="803" y="1073"/>
                  </a:lnTo>
                  <a:lnTo>
                    <a:pt x="792" y="1085"/>
                  </a:lnTo>
                  <a:lnTo>
                    <a:pt x="782" y="1099"/>
                  </a:lnTo>
                  <a:lnTo>
                    <a:pt x="774" y="1116"/>
                  </a:lnTo>
                  <a:lnTo>
                    <a:pt x="772" y="1131"/>
                  </a:lnTo>
                  <a:lnTo>
                    <a:pt x="773" y="1148"/>
                  </a:lnTo>
                  <a:lnTo>
                    <a:pt x="776" y="1164"/>
                  </a:lnTo>
                  <a:lnTo>
                    <a:pt x="781" y="1181"/>
                  </a:lnTo>
                  <a:lnTo>
                    <a:pt x="785" y="1200"/>
                  </a:lnTo>
                  <a:lnTo>
                    <a:pt x="788" y="1217"/>
                  </a:lnTo>
                  <a:lnTo>
                    <a:pt x="792" y="1239"/>
                  </a:lnTo>
                  <a:lnTo>
                    <a:pt x="792" y="1261"/>
                  </a:lnTo>
                  <a:lnTo>
                    <a:pt x="787" y="1283"/>
                  </a:lnTo>
                  <a:lnTo>
                    <a:pt x="782" y="1300"/>
                  </a:lnTo>
                  <a:lnTo>
                    <a:pt x="776" y="1317"/>
                  </a:lnTo>
                  <a:lnTo>
                    <a:pt x="768" y="1333"/>
                  </a:lnTo>
                  <a:lnTo>
                    <a:pt x="757" y="1353"/>
                  </a:lnTo>
                  <a:lnTo>
                    <a:pt x="745" y="1366"/>
                  </a:lnTo>
                  <a:lnTo>
                    <a:pt x="735" y="1375"/>
                  </a:lnTo>
                  <a:lnTo>
                    <a:pt x="722" y="1386"/>
                  </a:lnTo>
                  <a:lnTo>
                    <a:pt x="708" y="1396"/>
                  </a:lnTo>
                  <a:lnTo>
                    <a:pt x="695" y="1401"/>
                  </a:lnTo>
                  <a:lnTo>
                    <a:pt x="683" y="1404"/>
                  </a:lnTo>
                  <a:lnTo>
                    <a:pt x="663" y="1406"/>
                  </a:lnTo>
                  <a:lnTo>
                    <a:pt x="640" y="1407"/>
                  </a:lnTo>
                  <a:lnTo>
                    <a:pt x="612" y="1406"/>
                  </a:lnTo>
                  <a:lnTo>
                    <a:pt x="599" y="1406"/>
                  </a:lnTo>
                  <a:lnTo>
                    <a:pt x="582" y="1403"/>
                  </a:lnTo>
                  <a:lnTo>
                    <a:pt x="564" y="1398"/>
                  </a:lnTo>
                  <a:lnTo>
                    <a:pt x="548" y="1389"/>
                  </a:lnTo>
                  <a:lnTo>
                    <a:pt x="538" y="1381"/>
                  </a:lnTo>
                  <a:lnTo>
                    <a:pt x="527" y="1370"/>
                  </a:lnTo>
                  <a:lnTo>
                    <a:pt x="518" y="1360"/>
                  </a:lnTo>
                  <a:lnTo>
                    <a:pt x="509" y="1347"/>
                  </a:lnTo>
                  <a:lnTo>
                    <a:pt x="502" y="1334"/>
                  </a:lnTo>
                  <a:lnTo>
                    <a:pt x="496" y="1318"/>
                  </a:lnTo>
                  <a:lnTo>
                    <a:pt x="493" y="1301"/>
                  </a:lnTo>
                  <a:lnTo>
                    <a:pt x="492" y="1288"/>
                  </a:lnTo>
                  <a:lnTo>
                    <a:pt x="492" y="1270"/>
                  </a:lnTo>
                  <a:lnTo>
                    <a:pt x="493" y="1255"/>
                  </a:lnTo>
                  <a:lnTo>
                    <a:pt x="498" y="1239"/>
                  </a:lnTo>
                  <a:lnTo>
                    <a:pt x="502" y="1220"/>
                  </a:lnTo>
                  <a:lnTo>
                    <a:pt x="507" y="1202"/>
                  </a:lnTo>
                  <a:lnTo>
                    <a:pt x="510" y="1186"/>
                  </a:lnTo>
                  <a:lnTo>
                    <a:pt x="511" y="1171"/>
                  </a:lnTo>
                  <a:lnTo>
                    <a:pt x="510" y="1159"/>
                  </a:lnTo>
                  <a:lnTo>
                    <a:pt x="507" y="1147"/>
                  </a:lnTo>
                  <a:lnTo>
                    <a:pt x="499" y="1132"/>
                  </a:lnTo>
                  <a:lnTo>
                    <a:pt x="491" y="1122"/>
                  </a:lnTo>
                  <a:lnTo>
                    <a:pt x="481" y="1111"/>
                  </a:lnTo>
                  <a:lnTo>
                    <a:pt x="470" y="1103"/>
                  </a:lnTo>
                  <a:lnTo>
                    <a:pt x="459" y="1095"/>
                  </a:lnTo>
                  <a:lnTo>
                    <a:pt x="443" y="1089"/>
                  </a:lnTo>
                  <a:lnTo>
                    <a:pt x="429" y="1085"/>
                  </a:lnTo>
                  <a:lnTo>
                    <a:pt x="411" y="1081"/>
                  </a:lnTo>
                  <a:lnTo>
                    <a:pt x="395" y="1079"/>
                  </a:lnTo>
                  <a:lnTo>
                    <a:pt x="380" y="1075"/>
                  </a:lnTo>
                  <a:lnTo>
                    <a:pt x="362" y="1071"/>
                  </a:lnTo>
                  <a:lnTo>
                    <a:pt x="347" y="1065"/>
                  </a:lnTo>
                  <a:lnTo>
                    <a:pt x="329" y="1060"/>
                  </a:lnTo>
                  <a:lnTo>
                    <a:pt x="315" y="1054"/>
                  </a:lnTo>
                  <a:lnTo>
                    <a:pt x="304" y="1045"/>
                  </a:lnTo>
                  <a:lnTo>
                    <a:pt x="295" y="1033"/>
                  </a:lnTo>
                  <a:lnTo>
                    <a:pt x="289" y="1018"/>
                  </a:lnTo>
                  <a:lnTo>
                    <a:pt x="284" y="998"/>
                  </a:lnTo>
                  <a:lnTo>
                    <a:pt x="283" y="982"/>
                  </a:lnTo>
                  <a:lnTo>
                    <a:pt x="284" y="964"/>
                  </a:lnTo>
                  <a:lnTo>
                    <a:pt x="286" y="950"/>
                  </a:lnTo>
                  <a:lnTo>
                    <a:pt x="284" y="933"/>
                  </a:lnTo>
                  <a:lnTo>
                    <a:pt x="279" y="920"/>
                  </a:lnTo>
                  <a:lnTo>
                    <a:pt x="270" y="906"/>
                  </a:lnTo>
                  <a:lnTo>
                    <a:pt x="261" y="897"/>
                  </a:lnTo>
                  <a:lnTo>
                    <a:pt x="250" y="888"/>
                  </a:lnTo>
                  <a:lnTo>
                    <a:pt x="235" y="882"/>
                  </a:lnTo>
                  <a:lnTo>
                    <a:pt x="218" y="876"/>
                  </a:lnTo>
                  <a:lnTo>
                    <a:pt x="200" y="874"/>
                  </a:lnTo>
                  <a:lnTo>
                    <a:pt x="185" y="872"/>
                  </a:lnTo>
                  <a:lnTo>
                    <a:pt x="168" y="872"/>
                  </a:lnTo>
                  <a:lnTo>
                    <a:pt x="153" y="874"/>
                  </a:lnTo>
                  <a:lnTo>
                    <a:pt x="138" y="875"/>
                  </a:lnTo>
                  <a:lnTo>
                    <a:pt x="123" y="877"/>
                  </a:lnTo>
                  <a:lnTo>
                    <a:pt x="108" y="879"/>
                  </a:lnTo>
                  <a:lnTo>
                    <a:pt x="83" y="879"/>
                  </a:lnTo>
                  <a:lnTo>
                    <a:pt x="67" y="878"/>
                  </a:lnTo>
                  <a:lnTo>
                    <a:pt x="50" y="874"/>
                  </a:lnTo>
                  <a:lnTo>
                    <a:pt x="38" y="868"/>
                  </a:lnTo>
                  <a:lnTo>
                    <a:pt x="25" y="858"/>
                  </a:lnTo>
                  <a:lnTo>
                    <a:pt x="16" y="847"/>
                  </a:lnTo>
                  <a:lnTo>
                    <a:pt x="10" y="835"/>
                  </a:lnTo>
                  <a:lnTo>
                    <a:pt x="3" y="812"/>
                  </a:lnTo>
                  <a:lnTo>
                    <a:pt x="2" y="788"/>
                  </a:lnTo>
                  <a:lnTo>
                    <a:pt x="1" y="764"/>
                  </a:lnTo>
                  <a:lnTo>
                    <a:pt x="0" y="734"/>
                  </a:lnTo>
                  <a:lnTo>
                    <a:pt x="2" y="708"/>
                  </a:lnTo>
                  <a:lnTo>
                    <a:pt x="3" y="680"/>
                  </a:lnTo>
                  <a:lnTo>
                    <a:pt x="4" y="655"/>
                  </a:lnTo>
                  <a:lnTo>
                    <a:pt x="6" y="629"/>
                  </a:lnTo>
                  <a:lnTo>
                    <a:pt x="9" y="609"/>
                  </a:lnTo>
                  <a:lnTo>
                    <a:pt x="12" y="587"/>
                  </a:lnTo>
                  <a:lnTo>
                    <a:pt x="16" y="570"/>
                  </a:lnTo>
                  <a:lnTo>
                    <a:pt x="22" y="559"/>
                  </a:lnTo>
                  <a:lnTo>
                    <a:pt x="31" y="548"/>
                  </a:lnTo>
                  <a:lnTo>
                    <a:pt x="40" y="541"/>
                  </a:lnTo>
                  <a:lnTo>
                    <a:pt x="52" y="533"/>
                  </a:lnTo>
                  <a:lnTo>
                    <a:pt x="63" y="531"/>
                  </a:lnTo>
                  <a:lnTo>
                    <a:pt x="77" y="528"/>
                  </a:lnTo>
                  <a:lnTo>
                    <a:pt x="95" y="527"/>
                  </a:lnTo>
                  <a:lnTo>
                    <a:pt x="111" y="528"/>
                  </a:lnTo>
                  <a:lnTo>
                    <a:pt x="133" y="531"/>
                  </a:lnTo>
                  <a:lnTo>
                    <a:pt x="152" y="532"/>
                  </a:lnTo>
                  <a:lnTo>
                    <a:pt x="168" y="533"/>
                  </a:lnTo>
                  <a:lnTo>
                    <a:pt x="190" y="534"/>
                  </a:lnTo>
                  <a:lnTo>
                    <a:pt x="213" y="531"/>
                  </a:lnTo>
                  <a:lnTo>
                    <a:pt x="232" y="527"/>
                  </a:lnTo>
                  <a:lnTo>
                    <a:pt x="250" y="520"/>
                  </a:lnTo>
                  <a:lnTo>
                    <a:pt x="262" y="513"/>
                  </a:lnTo>
                  <a:lnTo>
                    <a:pt x="274" y="502"/>
                  </a:lnTo>
                  <a:lnTo>
                    <a:pt x="283" y="488"/>
                  </a:lnTo>
                  <a:lnTo>
                    <a:pt x="289" y="474"/>
                  </a:lnTo>
                  <a:lnTo>
                    <a:pt x="291" y="459"/>
                  </a:lnTo>
                  <a:lnTo>
                    <a:pt x="290" y="448"/>
                  </a:lnTo>
                  <a:lnTo>
                    <a:pt x="289" y="427"/>
                  </a:lnTo>
                  <a:lnTo>
                    <a:pt x="290" y="406"/>
                  </a:lnTo>
                  <a:lnTo>
                    <a:pt x="294" y="390"/>
                  </a:lnTo>
                  <a:lnTo>
                    <a:pt x="299" y="375"/>
                  </a:lnTo>
                  <a:lnTo>
                    <a:pt x="306" y="364"/>
                  </a:lnTo>
                  <a:lnTo>
                    <a:pt x="320" y="353"/>
                  </a:lnTo>
                  <a:lnTo>
                    <a:pt x="335" y="345"/>
                  </a:lnTo>
                  <a:lnTo>
                    <a:pt x="354" y="339"/>
                  </a:lnTo>
                  <a:lnTo>
                    <a:pt x="373" y="334"/>
                  </a:lnTo>
                  <a:lnTo>
                    <a:pt x="389" y="330"/>
                  </a:lnTo>
                  <a:lnTo>
                    <a:pt x="409" y="327"/>
                  </a:lnTo>
                  <a:lnTo>
                    <a:pt x="428" y="323"/>
                  </a:lnTo>
                  <a:lnTo>
                    <a:pt x="450" y="317"/>
                  </a:lnTo>
                  <a:lnTo>
                    <a:pt x="471" y="308"/>
                  </a:lnTo>
                  <a:lnTo>
                    <a:pt x="489" y="294"/>
                  </a:lnTo>
                  <a:close/>
                </a:path>
              </a:pathLst>
            </a:custGeom>
            <a:solidFill>
              <a:srgbClr val="FFFF00"/>
            </a:solidFill>
            <a:ln w="12700">
              <a:noFill/>
              <a:round/>
              <a:headEnd/>
              <a:tailEnd/>
            </a:ln>
            <a:effectLst>
              <a:prstShdw prst="shdw17" dist="17961" dir="2700000">
                <a:srgbClr val="999900"/>
              </a:prstShdw>
            </a:effectLst>
          </p:spPr>
          <p:txBody>
            <a:bodyPr/>
            <a:lstStyle/>
            <a:p>
              <a:pPr>
                <a:defRPr/>
              </a:pPr>
              <a:endParaRPr lang="zh-CN" altLang="en-US">
                <a:latin typeface="+mn-ea"/>
                <a:ea typeface="+mn-ea"/>
              </a:endParaRPr>
            </a:p>
          </p:txBody>
        </p:sp>
        <p:sp>
          <p:nvSpPr>
            <p:cNvPr id="8" name="Text Box 9"/>
            <p:cNvSpPr txBox="1">
              <a:spLocks noChangeArrowheads="1"/>
            </p:cNvSpPr>
            <p:nvPr/>
          </p:nvSpPr>
          <p:spPr bwMode="auto">
            <a:xfrm>
              <a:off x="3098779" y="4930384"/>
              <a:ext cx="965329" cy="375799"/>
            </a:xfrm>
            <a:prstGeom prst="rect">
              <a:avLst/>
            </a:prstGeom>
            <a:noFill/>
            <a:ln w="9525">
              <a:noFill/>
              <a:miter lim="800000"/>
              <a:headEnd/>
              <a:tailEnd/>
            </a:ln>
          </p:spPr>
          <p:txBody>
            <a:bodyPr wrap="none">
              <a:spAutoFit/>
            </a:bodyPr>
            <a:lstStyle/>
            <a:p>
              <a:pPr>
                <a:defRPr/>
              </a:pPr>
              <a:r>
                <a:rPr lang="en-US" altLang="zh-CN" sz="3200" b="1" dirty="0" smtClean="0">
                  <a:solidFill>
                    <a:schemeClr val="bg1"/>
                  </a:solidFill>
                  <a:latin typeface="微软雅黑" pitchFamily="34" charset="-122"/>
                  <a:ea typeface="微软雅黑" pitchFamily="34" charset="-122"/>
                </a:rPr>
                <a:t>6.</a:t>
              </a:r>
              <a:r>
                <a:rPr lang="zh-CN" altLang="en-US" sz="3200" b="1" dirty="0" smtClean="0">
                  <a:solidFill>
                    <a:schemeClr val="bg1"/>
                  </a:solidFill>
                  <a:latin typeface="微软雅黑" pitchFamily="34" charset="-122"/>
                  <a:ea typeface="微软雅黑" pitchFamily="34" charset="-122"/>
                </a:rPr>
                <a:t>？</a:t>
              </a:r>
              <a:endParaRPr lang="zh-CN" altLang="en-US" sz="3200" b="1" dirty="0">
                <a:solidFill>
                  <a:schemeClr val="bg1"/>
                </a:solidFill>
                <a:latin typeface="微软雅黑" pitchFamily="34" charset="-122"/>
                <a:ea typeface="微软雅黑" pitchFamily="34" charset="-122"/>
              </a:endParaRPr>
            </a:p>
          </p:txBody>
        </p:sp>
        <p:sp>
          <p:nvSpPr>
            <p:cNvPr id="9" name="Text Box 10"/>
            <p:cNvSpPr txBox="1">
              <a:spLocks noChangeArrowheads="1"/>
            </p:cNvSpPr>
            <p:nvPr/>
          </p:nvSpPr>
          <p:spPr bwMode="auto">
            <a:xfrm>
              <a:off x="3241655" y="2975801"/>
              <a:ext cx="965329" cy="375799"/>
            </a:xfrm>
            <a:prstGeom prst="rect">
              <a:avLst/>
            </a:prstGeom>
            <a:noFill/>
            <a:ln w="9525">
              <a:noFill/>
              <a:miter lim="800000"/>
              <a:headEnd/>
              <a:tailEnd/>
            </a:ln>
          </p:spPr>
          <p:txBody>
            <a:bodyPr wrap="none">
              <a:spAutoFit/>
            </a:bodyPr>
            <a:lstStyle/>
            <a:p>
              <a:pPr algn="l" eaLnBrk="1" hangingPunct="1">
                <a:lnSpc>
                  <a:spcPct val="100000"/>
                </a:lnSpc>
                <a:buFontTx/>
                <a:buNone/>
                <a:defRPr/>
              </a:pPr>
              <a:r>
                <a:rPr lang="en-US" altLang="zh-CN" sz="3200" b="1" dirty="0" smtClean="0">
                  <a:solidFill>
                    <a:schemeClr val="bg1"/>
                  </a:solidFill>
                  <a:latin typeface="微软雅黑" pitchFamily="34" charset="-122"/>
                  <a:ea typeface="微软雅黑" pitchFamily="34" charset="-122"/>
                </a:rPr>
                <a:t>2.</a:t>
              </a:r>
              <a:r>
                <a:rPr lang="zh-CN" altLang="en-US" sz="3200" b="1" dirty="0" smtClean="0">
                  <a:solidFill>
                    <a:schemeClr val="bg1"/>
                  </a:solidFill>
                  <a:latin typeface="微软雅黑" pitchFamily="34" charset="-122"/>
                  <a:ea typeface="微软雅黑" pitchFamily="34" charset="-122"/>
                </a:rPr>
                <a:t>？</a:t>
              </a:r>
              <a:endParaRPr lang="zh-CN" altLang="en-US" sz="4400" b="1" dirty="0">
                <a:solidFill>
                  <a:schemeClr val="bg1"/>
                </a:solidFill>
                <a:latin typeface="微软雅黑" pitchFamily="34" charset="-122"/>
                <a:ea typeface="微软雅黑" pitchFamily="34" charset="-122"/>
              </a:endParaRPr>
            </a:p>
          </p:txBody>
        </p:sp>
        <p:sp>
          <p:nvSpPr>
            <p:cNvPr id="10" name="Text Box 11"/>
            <p:cNvSpPr txBox="1">
              <a:spLocks noChangeArrowheads="1"/>
            </p:cNvSpPr>
            <p:nvPr/>
          </p:nvSpPr>
          <p:spPr bwMode="auto">
            <a:xfrm>
              <a:off x="9493960" y="3941764"/>
              <a:ext cx="748923" cy="375799"/>
            </a:xfrm>
            <a:prstGeom prst="rect">
              <a:avLst/>
            </a:prstGeom>
            <a:noFill/>
            <a:ln w="9525">
              <a:noFill/>
              <a:miter lim="800000"/>
              <a:headEnd/>
              <a:tailEnd/>
            </a:ln>
          </p:spPr>
          <p:txBody>
            <a:bodyPr wrap="none">
              <a:spAutoFit/>
            </a:bodyPr>
            <a:lstStyle/>
            <a:p>
              <a:pPr algn="l" eaLnBrk="1" hangingPunct="1">
                <a:lnSpc>
                  <a:spcPct val="100000"/>
                </a:lnSpc>
                <a:buFontTx/>
                <a:buNone/>
                <a:defRPr/>
              </a:pPr>
              <a:r>
                <a:rPr lang="en-US" altLang="zh-CN" sz="3200" b="1" dirty="0" smtClean="0">
                  <a:solidFill>
                    <a:schemeClr val="bg1"/>
                  </a:solidFill>
                  <a:latin typeface="微软雅黑" pitchFamily="34" charset="-122"/>
                  <a:ea typeface="微软雅黑" pitchFamily="34" charset="-122"/>
                </a:rPr>
                <a:t>4.?</a:t>
              </a:r>
              <a:endParaRPr lang="zh-CN" altLang="en-US" sz="3200" b="1" dirty="0">
                <a:solidFill>
                  <a:schemeClr val="bg1"/>
                </a:solidFill>
                <a:latin typeface="微软雅黑" pitchFamily="34" charset="-122"/>
                <a:ea typeface="微软雅黑" pitchFamily="34" charset="-122"/>
              </a:endParaRPr>
            </a:p>
          </p:txBody>
        </p:sp>
        <p:sp>
          <p:nvSpPr>
            <p:cNvPr id="11" name="Text Box 12"/>
            <p:cNvSpPr txBox="1">
              <a:spLocks noChangeArrowheads="1"/>
            </p:cNvSpPr>
            <p:nvPr/>
          </p:nvSpPr>
          <p:spPr bwMode="auto">
            <a:xfrm>
              <a:off x="7456497" y="2975801"/>
              <a:ext cx="965329" cy="375799"/>
            </a:xfrm>
            <a:prstGeom prst="rect">
              <a:avLst/>
            </a:prstGeom>
            <a:noFill/>
            <a:ln w="9525">
              <a:noFill/>
              <a:miter lim="800000"/>
              <a:headEnd/>
              <a:tailEnd/>
            </a:ln>
          </p:spPr>
          <p:txBody>
            <a:bodyPr wrap="none">
              <a:spAutoFit/>
            </a:bodyPr>
            <a:lstStyle/>
            <a:p>
              <a:pPr algn="l" eaLnBrk="1" hangingPunct="1">
                <a:lnSpc>
                  <a:spcPct val="100000"/>
                </a:lnSpc>
                <a:buFontTx/>
                <a:buNone/>
                <a:defRPr/>
              </a:pPr>
              <a:r>
                <a:rPr lang="en-US" altLang="zh-CN" sz="3200" b="1" dirty="0" smtClean="0">
                  <a:solidFill>
                    <a:schemeClr val="bg1"/>
                  </a:solidFill>
                  <a:latin typeface="微软雅黑" pitchFamily="34" charset="-122"/>
                  <a:ea typeface="微软雅黑" pitchFamily="34" charset="-122"/>
                </a:rPr>
                <a:t>3.</a:t>
              </a:r>
              <a:r>
                <a:rPr lang="zh-CN" altLang="en-US" sz="3200" b="1" dirty="0" smtClean="0">
                  <a:solidFill>
                    <a:schemeClr val="bg1"/>
                  </a:solidFill>
                  <a:latin typeface="微软雅黑" pitchFamily="34" charset="-122"/>
                  <a:ea typeface="微软雅黑" pitchFamily="34" charset="-122"/>
                </a:rPr>
                <a:t>？</a:t>
              </a:r>
              <a:endParaRPr lang="zh-CN" altLang="en-US" sz="3200" b="1" dirty="0">
                <a:solidFill>
                  <a:schemeClr val="bg1"/>
                </a:solidFill>
                <a:latin typeface="微软雅黑" pitchFamily="34" charset="-122"/>
                <a:ea typeface="微软雅黑" pitchFamily="34" charset="-122"/>
              </a:endParaRPr>
            </a:p>
          </p:txBody>
        </p:sp>
        <p:sp>
          <p:nvSpPr>
            <p:cNvPr id="12" name="Text Box 13"/>
            <p:cNvSpPr txBox="1">
              <a:spLocks noChangeArrowheads="1"/>
            </p:cNvSpPr>
            <p:nvPr/>
          </p:nvSpPr>
          <p:spPr bwMode="auto">
            <a:xfrm>
              <a:off x="7385059" y="4930384"/>
              <a:ext cx="870751" cy="375799"/>
            </a:xfrm>
            <a:prstGeom prst="rect">
              <a:avLst/>
            </a:prstGeom>
            <a:noFill/>
            <a:ln w="9525">
              <a:noFill/>
              <a:miter lim="800000"/>
              <a:headEnd/>
              <a:tailEnd/>
            </a:ln>
          </p:spPr>
          <p:txBody>
            <a:bodyPr wrap="none">
              <a:spAutoFit/>
            </a:bodyPr>
            <a:lstStyle/>
            <a:p>
              <a:pPr algn="l" eaLnBrk="1" hangingPunct="1">
                <a:lnSpc>
                  <a:spcPct val="100000"/>
                </a:lnSpc>
                <a:buFontTx/>
                <a:buNone/>
                <a:defRPr/>
              </a:pPr>
              <a:r>
                <a:rPr lang="zh-CN" altLang="en-US" sz="3200" b="1" dirty="0" smtClean="0">
                  <a:solidFill>
                    <a:schemeClr val="bg1"/>
                  </a:solidFill>
                  <a:latin typeface="微软雅黑" pitchFamily="34" charset="-122"/>
                  <a:ea typeface="微软雅黑" pitchFamily="34" charset="-122"/>
                </a:rPr>
                <a:t> </a:t>
              </a:r>
              <a:r>
                <a:rPr lang="en-US" altLang="zh-CN" sz="3200" b="1" dirty="0" smtClean="0">
                  <a:solidFill>
                    <a:schemeClr val="bg1"/>
                  </a:solidFill>
                  <a:latin typeface="微软雅黑" pitchFamily="34" charset="-122"/>
                  <a:ea typeface="微软雅黑" pitchFamily="34" charset="-122"/>
                </a:rPr>
                <a:t>5.?</a:t>
              </a:r>
              <a:endParaRPr lang="zh-CN" altLang="en-US" sz="3200" b="1" dirty="0">
                <a:solidFill>
                  <a:schemeClr val="bg1"/>
                </a:solidFill>
                <a:latin typeface="微软雅黑" pitchFamily="34" charset="-122"/>
                <a:ea typeface="微软雅黑" pitchFamily="34" charset="-122"/>
              </a:endParaRPr>
            </a:p>
          </p:txBody>
        </p:sp>
        <p:sp>
          <p:nvSpPr>
            <p:cNvPr id="14" name="AutoShape 0"/>
            <p:cNvSpPr>
              <a:spLocks noChangeArrowheads="1"/>
            </p:cNvSpPr>
            <p:nvPr/>
          </p:nvSpPr>
          <p:spPr bwMode="auto">
            <a:xfrm>
              <a:off x="9447369" y="2657475"/>
              <a:ext cx="204383" cy="392000"/>
            </a:xfrm>
            <a:prstGeom prst="wedgeRoundRectCallout">
              <a:avLst>
                <a:gd name="adj1" fmla="val -43750"/>
                <a:gd name="adj2" fmla="val 70000"/>
                <a:gd name="adj3" fmla="val 16667"/>
              </a:avLst>
            </a:prstGeom>
            <a:noFill/>
            <a:ln w="9525">
              <a:noFill/>
              <a:miter lim="800000"/>
              <a:headEnd/>
              <a:tailEnd/>
            </a:ln>
          </p:spPr>
          <p:txBody>
            <a:bodyPr wrap="none">
              <a:spAutoFit/>
            </a:bodyPr>
            <a:lstStyle/>
            <a:p>
              <a:pPr>
                <a:defRPr/>
              </a:pPr>
              <a:endParaRPr lang="zh-CN" altLang="en-US" sz="3200" b="1">
                <a:solidFill>
                  <a:schemeClr val="bg1"/>
                </a:solidFill>
                <a:latin typeface="微软雅黑" pitchFamily="34" charset="-122"/>
                <a:ea typeface="微软雅黑" pitchFamily="34" charset="-122"/>
              </a:endParaRPr>
            </a:p>
          </p:txBody>
        </p:sp>
        <p:sp>
          <p:nvSpPr>
            <p:cNvPr id="15" name="Text Box 2"/>
            <p:cNvSpPr txBox="1">
              <a:spLocks noChangeArrowheads="1"/>
            </p:cNvSpPr>
            <p:nvPr/>
          </p:nvSpPr>
          <p:spPr bwMode="auto">
            <a:xfrm>
              <a:off x="4548968" y="4111625"/>
              <a:ext cx="2305439" cy="375799"/>
            </a:xfrm>
            <a:prstGeom prst="rect">
              <a:avLst/>
            </a:prstGeom>
            <a:noFill/>
            <a:ln w="9525">
              <a:noFill/>
              <a:miter lim="800000"/>
              <a:headEnd/>
              <a:tailEnd/>
            </a:ln>
          </p:spPr>
          <p:txBody>
            <a:bodyPr wrap="none">
              <a:spAutoFit/>
            </a:bodyPr>
            <a:lstStyle/>
            <a:p>
              <a:pPr algn="l" eaLnBrk="1" hangingPunct="1">
                <a:lnSpc>
                  <a:spcPct val="100000"/>
                </a:lnSpc>
                <a:buFontTx/>
                <a:buNone/>
                <a:defRPr/>
              </a:pPr>
              <a:r>
                <a:rPr lang="en-US" altLang="zh-CN" sz="3200" b="1" dirty="0" smtClean="0">
                  <a:solidFill>
                    <a:srgbClr val="FF0000"/>
                  </a:solidFill>
                  <a:latin typeface="微软雅黑" pitchFamily="34" charset="-122"/>
                  <a:ea typeface="微软雅黑" pitchFamily="34" charset="-122"/>
                </a:rPr>
                <a:t>           1.</a:t>
              </a:r>
              <a:r>
                <a:rPr lang="zh-CN" altLang="en-US" sz="3200" b="1" dirty="0" smtClean="0">
                  <a:solidFill>
                    <a:srgbClr val="FF0000"/>
                  </a:solidFill>
                  <a:latin typeface="微软雅黑" pitchFamily="34" charset="-122"/>
                  <a:ea typeface="微软雅黑" pitchFamily="34" charset="-122"/>
                </a:rPr>
                <a:t>？</a:t>
              </a:r>
              <a:endParaRPr lang="zh-CN" altLang="en-US" sz="5400" b="1" dirty="0">
                <a:solidFill>
                  <a:srgbClr val="FF0000"/>
                </a:solidFill>
                <a:latin typeface="微软雅黑" pitchFamily="34" charset="-122"/>
                <a:ea typeface="微软雅黑" pitchFamily="34" charset="-122"/>
              </a:endParaRPr>
            </a:p>
          </p:txBody>
        </p:sp>
        <p:sp>
          <p:nvSpPr>
            <p:cNvPr id="16" name="Text Box 3"/>
            <p:cNvSpPr txBox="1">
              <a:spLocks noChangeArrowheads="1"/>
            </p:cNvSpPr>
            <p:nvPr/>
          </p:nvSpPr>
          <p:spPr bwMode="auto">
            <a:xfrm>
              <a:off x="669887" y="3860017"/>
              <a:ext cx="965329" cy="375799"/>
            </a:xfrm>
            <a:prstGeom prst="rect">
              <a:avLst/>
            </a:prstGeom>
            <a:noFill/>
            <a:ln w="9525">
              <a:noFill/>
              <a:miter lim="800000"/>
              <a:headEnd/>
              <a:tailEnd/>
            </a:ln>
          </p:spPr>
          <p:txBody>
            <a:bodyPr wrap="none">
              <a:spAutoFit/>
            </a:bodyPr>
            <a:lstStyle/>
            <a:p>
              <a:pPr algn="l" eaLnBrk="1" hangingPunct="1">
                <a:lnSpc>
                  <a:spcPct val="100000"/>
                </a:lnSpc>
                <a:buFontTx/>
                <a:buNone/>
                <a:defRPr/>
              </a:pPr>
              <a:r>
                <a:rPr lang="en-US" altLang="zh-CN" sz="3200" b="1" dirty="0" smtClean="0">
                  <a:solidFill>
                    <a:schemeClr val="bg1"/>
                  </a:solidFill>
                  <a:latin typeface="微软雅黑" pitchFamily="34" charset="-122"/>
                  <a:ea typeface="微软雅黑" pitchFamily="34" charset="-122"/>
                </a:rPr>
                <a:t>7.</a:t>
              </a:r>
              <a:r>
                <a:rPr lang="zh-CN" altLang="en-US" sz="3200" b="1" dirty="0" smtClean="0">
                  <a:solidFill>
                    <a:schemeClr val="bg1"/>
                  </a:solidFill>
                  <a:latin typeface="微软雅黑" pitchFamily="34" charset="-122"/>
                  <a:ea typeface="微软雅黑" pitchFamily="34" charset="-122"/>
                </a:rPr>
                <a:t>？</a:t>
              </a:r>
              <a:endParaRPr lang="zh-CN" altLang="en-US" sz="4400" b="1" dirty="0">
                <a:solidFill>
                  <a:schemeClr val="bg1"/>
                </a:solidFill>
                <a:latin typeface="微软雅黑" pitchFamily="34" charset="-122"/>
                <a:ea typeface="微软雅黑" pitchFamily="3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ox(in)">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4337" name="Rectangle 2"/>
          <p:cNvSpPr>
            <a:spLocks noGrp="1" noChangeArrowheads="1"/>
          </p:cNvSpPr>
          <p:nvPr>
            <p:ph type="title" idx="4294967295"/>
          </p:nvPr>
        </p:nvSpPr>
        <p:spPr bwMode="auto">
          <a:xfrm>
            <a:off x="1862510" y="188640"/>
            <a:ext cx="6955750" cy="769441"/>
          </a:xfrm>
          <a:prstGeom prst="rect">
            <a:avLst/>
          </a:prstGeom>
          <a:noFill/>
          <a:ln algn="ctr">
            <a:miter lim="800000"/>
            <a:headEnd/>
            <a:tailEnd/>
          </a:ln>
          <a:effectLst>
            <a:prstShdw prst="shdw11">
              <a:schemeClr val="bg2">
                <a:alpha val="50000"/>
              </a:schemeClr>
            </a:prstShdw>
          </a:effectLst>
        </p:spPr>
        <p:txBody>
          <a:bodyPr wrap="none">
            <a:spAutoFit/>
          </a:bodyPr>
          <a:lstStyle/>
          <a:p>
            <a:pPr>
              <a:spcBef>
                <a:spcPct val="20000"/>
              </a:spcBef>
              <a:buClr>
                <a:schemeClr val="hlink"/>
              </a:buClr>
              <a:buFont typeface="Wingdings" pitchFamily="2" charset="2"/>
              <a:buNone/>
            </a:pPr>
            <a:r>
              <a:rPr lang="zh-CN" altLang="en-US" b="1" dirty="0" smtClean="0">
                <a:solidFill>
                  <a:srgbClr val="0000FF"/>
                </a:solidFill>
                <a:latin typeface="微软雅黑" pitchFamily="34" charset="-122"/>
                <a:ea typeface="微软雅黑" pitchFamily="34" charset="-122"/>
              </a:rPr>
              <a:t>无效低效团队有哪些特征？</a:t>
            </a:r>
          </a:p>
        </p:txBody>
      </p:sp>
      <p:sp>
        <p:nvSpPr>
          <p:cNvPr id="1294338" name="Rectangle 3"/>
          <p:cNvSpPr>
            <a:spLocks noGrp="1" noChangeArrowheads="1"/>
          </p:cNvSpPr>
          <p:nvPr>
            <p:ph type="body" idx="4294967295"/>
          </p:nvPr>
        </p:nvSpPr>
        <p:spPr bwMode="auto">
          <a:xfrm>
            <a:off x="1706687" y="1268760"/>
            <a:ext cx="10153128" cy="5240624"/>
          </a:xfrm>
          <a:prstGeom prst="rect">
            <a:avLst/>
          </a:prstGeom>
          <a:solidFill>
            <a:srgbClr val="FFFF00"/>
          </a:solidFill>
          <a:ln>
            <a:solidFill>
              <a:srgbClr val="000000"/>
            </a:solidFill>
            <a:miter lim="800000"/>
            <a:headEnd/>
            <a:tailEnd/>
          </a:ln>
        </p:spPr>
        <p:txBody>
          <a:bodyPr lIns="90170" tIns="46990" rIns="90170" bIns="46990"/>
          <a:lstStyle/>
          <a:p>
            <a:pPr>
              <a:lnSpc>
                <a:spcPct val="120000"/>
              </a:lnSpc>
              <a:spcBef>
                <a:spcPts val="0"/>
              </a:spcBef>
            </a:pPr>
            <a:r>
              <a:rPr lang="zh-CN" altLang="en-US" sz="4000" b="1" dirty="0" smtClean="0">
                <a:solidFill>
                  <a:srgbClr val="FF3300"/>
                </a:solidFill>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漠不关心，紧张，敌意，权力争斗</a:t>
            </a:r>
          </a:p>
          <a:p>
            <a:pPr>
              <a:lnSpc>
                <a:spcPct val="120000"/>
              </a:lnSpc>
              <a:spcBef>
                <a:spcPts val="0"/>
              </a:spcBef>
            </a:pPr>
            <a:r>
              <a:rPr lang="zh-CN" altLang="en-US" sz="4000" b="1" dirty="0" smtClean="0">
                <a:solidFill>
                  <a:srgbClr val="FF3300"/>
                </a:solidFill>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团队没有明确目标，个人目标冲突</a:t>
            </a:r>
          </a:p>
          <a:p>
            <a:pPr>
              <a:lnSpc>
                <a:spcPct val="120000"/>
              </a:lnSpc>
              <a:spcBef>
                <a:spcPts val="0"/>
              </a:spcBef>
            </a:pPr>
            <a:r>
              <a:rPr lang="zh-CN" altLang="en-US" sz="4000" b="1" dirty="0" smtClean="0">
                <a:solidFill>
                  <a:srgbClr val="FF3300"/>
                </a:solidFill>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常常在会后对会议决策不满意</a:t>
            </a:r>
          </a:p>
          <a:p>
            <a:pPr>
              <a:lnSpc>
                <a:spcPct val="120000"/>
              </a:lnSpc>
              <a:spcBef>
                <a:spcPts val="0"/>
              </a:spcBef>
            </a:pPr>
            <a:r>
              <a:rPr lang="zh-CN" altLang="en-US" sz="4000" b="1" dirty="0" smtClean="0">
                <a:solidFill>
                  <a:srgbClr val="FF3300"/>
                </a:solidFill>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没有明确分工，角色不清</a:t>
            </a:r>
          </a:p>
          <a:p>
            <a:pPr>
              <a:lnSpc>
                <a:spcPct val="120000"/>
              </a:lnSpc>
              <a:spcBef>
                <a:spcPts val="0"/>
              </a:spcBef>
            </a:pPr>
            <a:r>
              <a:rPr lang="zh-CN" altLang="en-US" sz="4000" b="1" dirty="0" smtClean="0">
                <a:solidFill>
                  <a:srgbClr val="FF3300"/>
                </a:solidFill>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个人情感受压抑，不能公开表达</a:t>
            </a:r>
          </a:p>
          <a:p>
            <a:pPr>
              <a:lnSpc>
                <a:spcPct val="120000"/>
              </a:lnSpc>
              <a:spcBef>
                <a:spcPts val="0"/>
              </a:spcBef>
            </a:pPr>
            <a:r>
              <a:rPr lang="zh-CN" altLang="en-US" sz="4000" b="1" dirty="0" smtClean="0">
                <a:solidFill>
                  <a:srgbClr val="FF3300"/>
                </a:solidFill>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一盘散沙，缺乏凝聚力和向心力</a:t>
            </a:r>
            <a:endParaRPr lang="en-US" altLang="zh-CN" sz="4000" b="1" dirty="0" smtClean="0">
              <a:latin typeface="微软雅黑" pitchFamily="34" charset="-122"/>
              <a:ea typeface="微软雅黑" pitchFamily="34" charset="-122"/>
            </a:endParaRPr>
          </a:p>
          <a:p>
            <a:pPr>
              <a:lnSpc>
                <a:spcPct val="120000"/>
              </a:lnSpc>
              <a:spcBef>
                <a:spcPts val="0"/>
              </a:spcBef>
            </a:pPr>
            <a:r>
              <a:rPr lang="zh-CN" altLang="en-US" sz="4000" b="1" dirty="0" smtClean="0">
                <a:solidFill>
                  <a:srgbClr val="FF0000"/>
                </a:solidFill>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没有完成任务，绩效低下</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94338">
                                            <p:bg/>
                                          </p:spTgt>
                                        </p:tgtEl>
                                        <p:attrNameLst>
                                          <p:attrName>style.visibility</p:attrName>
                                        </p:attrNameLst>
                                      </p:cBhvr>
                                      <p:to>
                                        <p:strVal val="visible"/>
                                      </p:to>
                                    </p:set>
                                    <p:animEffect transition="in" filter="box(in)">
                                      <p:cBhvr>
                                        <p:cTn id="7" dur="500"/>
                                        <p:tgtEl>
                                          <p:spTgt spid="1294338">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94338">
                                            <p:txEl>
                                              <p:pRg st="0" end="0"/>
                                            </p:txEl>
                                          </p:spTgt>
                                        </p:tgtEl>
                                        <p:attrNameLst>
                                          <p:attrName>style.visibility</p:attrName>
                                        </p:attrNameLst>
                                      </p:cBhvr>
                                      <p:to>
                                        <p:strVal val="visible"/>
                                      </p:to>
                                    </p:set>
                                    <p:animEffect transition="in" filter="box(in)">
                                      <p:cBhvr>
                                        <p:cTn id="12" dur="500"/>
                                        <p:tgtEl>
                                          <p:spTgt spid="129433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294338">
                                            <p:txEl>
                                              <p:pRg st="1" end="1"/>
                                            </p:txEl>
                                          </p:spTgt>
                                        </p:tgtEl>
                                        <p:attrNameLst>
                                          <p:attrName>style.visibility</p:attrName>
                                        </p:attrNameLst>
                                      </p:cBhvr>
                                      <p:to>
                                        <p:strVal val="visible"/>
                                      </p:to>
                                    </p:set>
                                    <p:animEffect transition="in" filter="box(in)">
                                      <p:cBhvr>
                                        <p:cTn id="17" dur="500"/>
                                        <p:tgtEl>
                                          <p:spTgt spid="129433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294338">
                                            <p:txEl>
                                              <p:pRg st="2" end="2"/>
                                            </p:txEl>
                                          </p:spTgt>
                                        </p:tgtEl>
                                        <p:attrNameLst>
                                          <p:attrName>style.visibility</p:attrName>
                                        </p:attrNameLst>
                                      </p:cBhvr>
                                      <p:to>
                                        <p:strVal val="visible"/>
                                      </p:to>
                                    </p:set>
                                    <p:animEffect transition="in" filter="box(in)">
                                      <p:cBhvr>
                                        <p:cTn id="22" dur="500"/>
                                        <p:tgtEl>
                                          <p:spTgt spid="129433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294338">
                                            <p:txEl>
                                              <p:pRg st="3" end="3"/>
                                            </p:txEl>
                                          </p:spTgt>
                                        </p:tgtEl>
                                        <p:attrNameLst>
                                          <p:attrName>style.visibility</p:attrName>
                                        </p:attrNameLst>
                                      </p:cBhvr>
                                      <p:to>
                                        <p:strVal val="visible"/>
                                      </p:to>
                                    </p:set>
                                    <p:animEffect transition="in" filter="box(in)">
                                      <p:cBhvr>
                                        <p:cTn id="27" dur="500"/>
                                        <p:tgtEl>
                                          <p:spTgt spid="129433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294338">
                                            <p:txEl>
                                              <p:pRg st="4" end="4"/>
                                            </p:txEl>
                                          </p:spTgt>
                                        </p:tgtEl>
                                        <p:attrNameLst>
                                          <p:attrName>style.visibility</p:attrName>
                                        </p:attrNameLst>
                                      </p:cBhvr>
                                      <p:to>
                                        <p:strVal val="visible"/>
                                      </p:to>
                                    </p:set>
                                    <p:animEffect transition="in" filter="box(in)">
                                      <p:cBhvr>
                                        <p:cTn id="32" dur="500"/>
                                        <p:tgtEl>
                                          <p:spTgt spid="129433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294338">
                                            <p:txEl>
                                              <p:pRg st="5" end="5"/>
                                            </p:txEl>
                                          </p:spTgt>
                                        </p:tgtEl>
                                        <p:attrNameLst>
                                          <p:attrName>style.visibility</p:attrName>
                                        </p:attrNameLst>
                                      </p:cBhvr>
                                      <p:to>
                                        <p:strVal val="visible"/>
                                      </p:to>
                                    </p:set>
                                    <p:animEffect transition="in" filter="box(in)">
                                      <p:cBhvr>
                                        <p:cTn id="37" dur="500"/>
                                        <p:tgtEl>
                                          <p:spTgt spid="1294338">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294338">
                                            <p:txEl>
                                              <p:pRg st="6" end="6"/>
                                            </p:txEl>
                                          </p:spTgt>
                                        </p:tgtEl>
                                        <p:attrNameLst>
                                          <p:attrName>style.visibility</p:attrName>
                                        </p:attrNameLst>
                                      </p:cBhvr>
                                      <p:to>
                                        <p:strVal val="visible"/>
                                      </p:to>
                                    </p:set>
                                    <p:animEffect transition="in" filter="box(in)">
                                      <p:cBhvr>
                                        <p:cTn id="42" dur="500"/>
                                        <p:tgtEl>
                                          <p:spTgt spid="129433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4338" grpId="0" build="p"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大于六"/>
  <p:tag name="MH_CATEGORY" val="#YinZJG#"/>
  <p:tag name="MH_LAYOUT" val="TitleSubTitle"/>
  <p:tag name="MH" val="20151104130102"/>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Other"/>
  <p:tag name="MH_ORDER" val="10"/>
</p:tagLst>
</file>

<file path=ppt/tags/tag11.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SubTitle"/>
  <p:tag name="MH_ORDER" val="6"/>
</p:tagLst>
</file>

<file path=ppt/tags/tag12.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SubTitle"/>
  <p:tag name="MH_ORDER" val="8"/>
</p:tagLst>
</file>

<file path=ppt/tags/tag13.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SubTitle"/>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Other"/>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SubTitl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SubTitle"/>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Other"/>
  <p:tag name="MH_ORDER" val="6"/>
</p:tagLst>
</file>

<file path=ppt/tags/tag9.xml><?xml version="1.0" encoding="utf-8"?>
<p:tagLst xmlns:a="http://schemas.openxmlformats.org/drawingml/2006/main" xmlns:r="http://schemas.openxmlformats.org/officeDocument/2006/relationships" xmlns:p="http://schemas.openxmlformats.org/presentationml/2006/main">
  <p:tag name="MH" val="20151104130102"/>
  <p:tag name="MH_LIBRARY" val="GRAPHIC"/>
  <p:tag name="MH_TYPE" val="Other"/>
  <p:tag name="MH_ORDER" val="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10528</TotalTime>
  <Words>3991</Words>
  <Application>Microsoft Office PowerPoint</Application>
  <PresentationFormat>自定义</PresentationFormat>
  <Paragraphs>613</Paragraphs>
  <Slides>67</Slides>
  <Notes>8</Notes>
  <HiddenSlides>0</HiddenSlides>
  <MMClips>0</MMClips>
  <ScaleCrop>false</ScaleCrop>
  <HeadingPairs>
    <vt:vector size="6" baseType="variant">
      <vt:variant>
        <vt:lpstr>主题</vt:lpstr>
      </vt:variant>
      <vt:variant>
        <vt:i4>1</vt:i4>
      </vt:variant>
      <vt:variant>
        <vt:lpstr>嵌入 OLE 服务器</vt:lpstr>
      </vt:variant>
      <vt:variant>
        <vt:i4>0</vt:i4>
      </vt:variant>
      <vt:variant>
        <vt:lpstr>幻灯片标题</vt:lpstr>
      </vt:variant>
      <vt:variant>
        <vt:i4>67</vt:i4>
      </vt:variant>
    </vt:vector>
  </HeadingPairs>
  <TitlesOfParts>
    <vt:vector size="68" baseType="lpstr">
      <vt:lpstr>Office 主题</vt:lpstr>
      <vt:lpstr>幻灯片 1</vt:lpstr>
      <vt:lpstr>幻灯片 2</vt:lpstr>
      <vt:lpstr>主要内容</vt:lpstr>
      <vt:lpstr>幻灯片 4</vt:lpstr>
      <vt:lpstr>幻灯片 5</vt:lpstr>
      <vt:lpstr>幻灯片 6</vt:lpstr>
      <vt:lpstr>幻灯片 7</vt:lpstr>
      <vt:lpstr>幻灯片 8</vt:lpstr>
      <vt:lpstr>无效低效团队有哪些特征？</vt:lpstr>
      <vt:lpstr>幻灯片 10</vt:lpstr>
      <vt:lpstr>幻灯片 11</vt:lpstr>
      <vt:lpstr>幻灯片 12</vt:lpstr>
      <vt:lpstr>  高绩效团队的团队精神</vt:lpstr>
      <vt:lpstr>团队老板 VS. 团队领导</vt:lpstr>
      <vt:lpstr>幻灯片 15</vt:lpstr>
      <vt:lpstr>领导者的作用究竟是什么？</vt:lpstr>
      <vt:lpstr>刘邦何以成功？</vt:lpstr>
      <vt:lpstr>团队成员角色 </vt:lpstr>
      <vt:lpstr>团队角色</vt:lpstr>
      <vt:lpstr>团队角色测试</vt:lpstr>
      <vt:lpstr>团队角色测试</vt:lpstr>
      <vt:lpstr>团队角色测试</vt:lpstr>
      <vt:lpstr>团队角色测试</vt:lpstr>
      <vt:lpstr>团队角色测试</vt:lpstr>
      <vt:lpstr>团队角色测试</vt:lpstr>
      <vt:lpstr>团队角色测试</vt:lpstr>
      <vt:lpstr>团队角色测试</vt:lpstr>
      <vt:lpstr>         团队角色</vt:lpstr>
      <vt:lpstr>         团队角色</vt:lpstr>
      <vt:lpstr>     团队角色</vt:lpstr>
      <vt:lpstr>      团队角色</vt:lpstr>
      <vt:lpstr>       团队角色</vt:lpstr>
      <vt:lpstr>         团队角色</vt:lpstr>
      <vt:lpstr>         团队角色</vt:lpstr>
      <vt:lpstr>         团队角色</vt:lpstr>
      <vt:lpstr>         团队角色</vt:lpstr>
      <vt:lpstr>幻灯片 37</vt:lpstr>
      <vt:lpstr>【案例】团队的组建？</vt:lpstr>
      <vt:lpstr>幻灯片 39</vt:lpstr>
      <vt:lpstr>如何建设高绩效团队</vt:lpstr>
      <vt:lpstr>幻灯片 41</vt:lpstr>
      <vt:lpstr>幻灯片 42</vt:lpstr>
      <vt:lpstr>幻灯片 43</vt:lpstr>
      <vt:lpstr>目标管理流程图</vt:lpstr>
      <vt:lpstr>幻灯片 45</vt:lpstr>
      <vt:lpstr>幻灯片 46</vt:lpstr>
      <vt:lpstr>目标管理与控制</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qizhh</cp:lastModifiedBy>
  <cp:revision>1926</cp:revision>
  <dcterms:modified xsi:type="dcterms:W3CDTF">2019-08-25T23:14:42Z</dcterms:modified>
</cp:coreProperties>
</file>