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1" r:id="rId3"/>
    <p:sldMasterId id="2147483694" r:id="rId4"/>
    <p:sldMasterId id="2147483706" r:id="rId5"/>
    <p:sldMasterId id="2147483729" r:id="rId6"/>
    <p:sldMasterId id="2147483752" r:id="rId7"/>
    <p:sldMasterId id="2147483756" r:id="rId8"/>
    <p:sldMasterId id="2147483779" r:id="rId9"/>
    <p:sldMasterId id="2147483802" r:id="rId10"/>
    <p:sldMasterId id="2147483814" r:id="rId11"/>
    <p:sldMasterId id="2147483826" r:id="rId12"/>
    <p:sldMasterId id="2147483838" r:id="rId13"/>
    <p:sldMasterId id="2147483861" r:id="rId14"/>
    <p:sldMasterId id="2147483884" r:id="rId15"/>
    <p:sldMasterId id="2147483887" r:id="rId16"/>
    <p:sldMasterId id="2147483910" r:id="rId17"/>
    <p:sldMasterId id="2147483933" r:id="rId18"/>
    <p:sldMasterId id="2147483945" r:id="rId19"/>
  </p:sldMasterIdLst>
  <p:notesMasterIdLst>
    <p:notesMasterId r:id="rId67"/>
  </p:notesMasterIdLst>
  <p:sldIdLst>
    <p:sldId id="257" r:id="rId20"/>
    <p:sldId id="294" r:id="rId21"/>
    <p:sldId id="343" r:id="rId22"/>
    <p:sldId id="778" r:id="rId23"/>
    <p:sldId id="790" r:id="rId24"/>
    <p:sldId id="791" r:id="rId25"/>
    <p:sldId id="792" r:id="rId26"/>
    <p:sldId id="781" r:id="rId27"/>
    <p:sldId id="795" r:id="rId28"/>
    <p:sldId id="796" r:id="rId29"/>
    <p:sldId id="782" r:id="rId30"/>
    <p:sldId id="797" r:id="rId31"/>
    <p:sldId id="798" r:id="rId32"/>
    <p:sldId id="799" r:id="rId33"/>
    <p:sldId id="800" r:id="rId34"/>
    <p:sldId id="801" r:id="rId35"/>
    <p:sldId id="802" r:id="rId36"/>
    <p:sldId id="803" r:id="rId37"/>
    <p:sldId id="804" r:id="rId38"/>
    <p:sldId id="805" r:id="rId39"/>
    <p:sldId id="806" r:id="rId40"/>
    <p:sldId id="807" r:id="rId41"/>
    <p:sldId id="809" r:id="rId42"/>
    <p:sldId id="811" r:id="rId43"/>
    <p:sldId id="812" r:id="rId44"/>
    <p:sldId id="813" r:id="rId45"/>
    <p:sldId id="814" r:id="rId46"/>
    <p:sldId id="815" r:id="rId47"/>
    <p:sldId id="816" r:id="rId48"/>
    <p:sldId id="817" r:id="rId49"/>
    <p:sldId id="818" r:id="rId50"/>
    <p:sldId id="820" r:id="rId51"/>
    <p:sldId id="821" r:id="rId52"/>
    <p:sldId id="822" r:id="rId53"/>
    <p:sldId id="823" r:id="rId54"/>
    <p:sldId id="824" r:id="rId55"/>
    <p:sldId id="825" r:id="rId56"/>
    <p:sldId id="826" r:id="rId57"/>
    <p:sldId id="827" r:id="rId58"/>
    <p:sldId id="828" r:id="rId59"/>
    <p:sldId id="829" r:id="rId60"/>
    <p:sldId id="830" r:id="rId61"/>
    <p:sldId id="831" r:id="rId62"/>
    <p:sldId id="832" r:id="rId63"/>
    <p:sldId id="833" r:id="rId64"/>
    <p:sldId id="835" r:id="rId65"/>
    <p:sldId id="836" r:id="rId66"/>
    <p:sldId id="838" r:id="rId68"/>
    <p:sldId id="840" r:id="rId69"/>
    <p:sldId id="839" r:id="rId70"/>
    <p:sldId id="841" r:id="rId71"/>
    <p:sldId id="842" r:id="rId72"/>
    <p:sldId id="843" r:id="rId73"/>
    <p:sldId id="844" r:id="rId74"/>
    <p:sldId id="293" r:id="rId75"/>
  </p:sldIdLst>
  <p:sldSz cx="12192000" cy="6858000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se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70C0"/>
    <a:srgbClr val="44546A"/>
    <a:srgbClr val="D2051E"/>
    <a:srgbClr val="B80011"/>
    <a:srgbClr val="D20013"/>
    <a:srgbClr val="E60012"/>
    <a:srgbClr val="00528C"/>
    <a:srgbClr val="2E75B5"/>
    <a:srgbClr val="0D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>
        <p:guide orient="horz" pos="1963"/>
        <p:guide pos="40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9" Type="http://schemas.openxmlformats.org/officeDocument/2006/relationships/commentAuthors" Target="commentAuthors.xml"/><Relationship Id="rId78" Type="http://schemas.openxmlformats.org/officeDocument/2006/relationships/tableStyles" Target="tableStyles.xml"/><Relationship Id="rId77" Type="http://schemas.openxmlformats.org/officeDocument/2006/relationships/viewProps" Target="viewProps.xml"/><Relationship Id="rId76" Type="http://schemas.openxmlformats.org/officeDocument/2006/relationships/presProps" Target="presProps.xml"/><Relationship Id="rId75" Type="http://schemas.openxmlformats.org/officeDocument/2006/relationships/slide" Target="slides/slide55.xml"/><Relationship Id="rId74" Type="http://schemas.openxmlformats.org/officeDocument/2006/relationships/slide" Target="slides/slide54.xml"/><Relationship Id="rId73" Type="http://schemas.openxmlformats.org/officeDocument/2006/relationships/slide" Target="slides/slide53.xml"/><Relationship Id="rId72" Type="http://schemas.openxmlformats.org/officeDocument/2006/relationships/slide" Target="slides/slide52.xml"/><Relationship Id="rId71" Type="http://schemas.openxmlformats.org/officeDocument/2006/relationships/slide" Target="slides/slide51.xml"/><Relationship Id="rId70" Type="http://schemas.openxmlformats.org/officeDocument/2006/relationships/slide" Target="slides/slide50.xml"/><Relationship Id="rId7" Type="http://schemas.openxmlformats.org/officeDocument/2006/relationships/slideMaster" Target="slideMasters/slideMaster6.xml"/><Relationship Id="rId69" Type="http://schemas.openxmlformats.org/officeDocument/2006/relationships/slide" Target="slides/slide49.xml"/><Relationship Id="rId68" Type="http://schemas.openxmlformats.org/officeDocument/2006/relationships/slide" Target="slides/slide48.xml"/><Relationship Id="rId67" Type="http://schemas.openxmlformats.org/officeDocument/2006/relationships/notesMaster" Target="notesMasters/notesMaster1.xml"/><Relationship Id="rId66" Type="http://schemas.openxmlformats.org/officeDocument/2006/relationships/slide" Target="slides/slide47.xml"/><Relationship Id="rId65" Type="http://schemas.openxmlformats.org/officeDocument/2006/relationships/slide" Target="slides/slide46.xml"/><Relationship Id="rId64" Type="http://schemas.openxmlformats.org/officeDocument/2006/relationships/slide" Target="slides/slide45.xml"/><Relationship Id="rId63" Type="http://schemas.openxmlformats.org/officeDocument/2006/relationships/slide" Target="slides/slide44.xml"/><Relationship Id="rId62" Type="http://schemas.openxmlformats.org/officeDocument/2006/relationships/slide" Target="slides/slide43.xml"/><Relationship Id="rId61" Type="http://schemas.openxmlformats.org/officeDocument/2006/relationships/slide" Target="slides/slide42.xml"/><Relationship Id="rId60" Type="http://schemas.openxmlformats.org/officeDocument/2006/relationships/slide" Target="slides/slide41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40.xml"/><Relationship Id="rId58" Type="http://schemas.openxmlformats.org/officeDocument/2006/relationships/slide" Target="slides/slide39.xml"/><Relationship Id="rId57" Type="http://schemas.openxmlformats.org/officeDocument/2006/relationships/slide" Target="slides/slide38.xml"/><Relationship Id="rId56" Type="http://schemas.openxmlformats.org/officeDocument/2006/relationships/slide" Target="slides/slide37.xml"/><Relationship Id="rId55" Type="http://schemas.openxmlformats.org/officeDocument/2006/relationships/slide" Target="slides/slide36.xml"/><Relationship Id="rId54" Type="http://schemas.openxmlformats.org/officeDocument/2006/relationships/slide" Target="slides/slide35.xml"/><Relationship Id="rId53" Type="http://schemas.openxmlformats.org/officeDocument/2006/relationships/slide" Target="slides/slide34.xml"/><Relationship Id="rId52" Type="http://schemas.openxmlformats.org/officeDocument/2006/relationships/slide" Target="slides/slide33.xml"/><Relationship Id="rId51" Type="http://schemas.openxmlformats.org/officeDocument/2006/relationships/slide" Target="slides/slide32.xml"/><Relationship Id="rId50" Type="http://schemas.openxmlformats.org/officeDocument/2006/relationships/slide" Target="slides/slide31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30.xml"/><Relationship Id="rId48" Type="http://schemas.openxmlformats.org/officeDocument/2006/relationships/slide" Target="slides/slide29.xml"/><Relationship Id="rId47" Type="http://schemas.openxmlformats.org/officeDocument/2006/relationships/slide" Target="slides/slide28.xml"/><Relationship Id="rId46" Type="http://schemas.openxmlformats.org/officeDocument/2006/relationships/slide" Target="slides/slide27.xml"/><Relationship Id="rId45" Type="http://schemas.openxmlformats.org/officeDocument/2006/relationships/slide" Target="slides/slide26.xml"/><Relationship Id="rId44" Type="http://schemas.openxmlformats.org/officeDocument/2006/relationships/slide" Target="slides/slide25.xml"/><Relationship Id="rId43" Type="http://schemas.openxmlformats.org/officeDocument/2006/relationships/slide" Target="slides/slide24.xml"/><Relationship Id="rId42" Type="http://schemas.openxmlformats.org/officeDocument/2006/relationships/slide" Target="slides/slide23.xml"/><Relationship Id="rId41" Type="http://schemas.openxmlformats.org/officeDocument/2006/relationships/slide" Target="slides/slide22.xml"/><Relationship Id="rId40" Type="http://schemas.openxmlformats.org/officeDocument/2006/relationships/slide" Target="slides/slide21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20.xml"/><Relationship Id="rId38" Type="http://schemas.openxmlformats.org/officeDocument/2006/relationships/slide" Target="slides/slide19.xml"/><Relationship Id="rId37" Type="http://schemas.openxmlformats.org/officeDocument/2006/relationships/slide" Target="slides/slide18.xml"/><Relationship Id="rId36" Type="http://schemas.openxmlformats.org/officeDocument/2006/relationships/slide" Target="slides/slide17.xml"/><Relationship Id="rId35" Type="http://schemas.openxmlformats.org/officeDocument/2006/relationships/slide" Target="slides/slide16.xml"/><Relationship Id="rId34" Type="http://schemas.openxmlformats.org/officeDocument/2006/relationships/slide" Target="slides/slide15.xml"/><Relationship Id="rId33" Type="http://schemas.openxmlformats.org/officeDocument/2006/relationships/slide" Target="slides/slide14.xml"/><Relationship Id="rId32" Type="http://schemas.openxmlformats.org/officeDocument/2006/relationships/slide" Target="slides/slide13.xml"/><Relationship Id="rId31" Type="http://schemas.openxmlformats.org/officeDocument/2006/relationships/slide" Target="slides/slide12.xml"/><Relationship Id="rId30" Type="http://schemas.openxmlformats.org/officeDocument/2006/relationships/slide" Target="slides/slide1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0.xml"/><Relationship Id="rId28" Type="http://schemas.openxmlformats.org/officeDocument/2006/relationships/slide" Target="slides/slide9.xml"/><Relationship Id="rId27" Type="http://schemas.openxmlformats.org/officeDocument/2006/relationships/slide" Target="slides/slide8.xml"/><Relationship Id="rId26" Type="http://schemas.openxmlformats.org/officeDocument/2006/relationships/slide" Target="slides/slide7.xml"/><Relationship Id="rId25" Type="http://schemas.openxmlformats.org/officeDocument/2006/relationships/slide" Target="slides/slide6.xml"/><Relationship Id="rId24" Type="http://schemas.openxmlformats.org/officeDocument/2006/relationships/slide" Target="slides/slide5.xml"/><Relationship Id="rId23" Type="http://schemas.openxmlformats.org/officeDocument/2006/relationships/slide" Target="slides/slide4.xml"/><Relationship Id="rId22" Type="http://schemas.openxmlformats.org/officeDocument/2006/relationships/slide" Target="slides/slide3.xml"/><Relationship Id="rId21" Type="http://schemas.openxmlformats.org/officeDocument/2006/relationships/slide" Target="slides/slide2.xml"/><Relationship Id="rId20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slideMaster" Target="slideMasters/slideMaster18.xml"/><Relationship Id="rId18" Type="http://schemas.openxmlformats.org/officeDocument/2006/relationships/slideMaster" Target="slideMasters/slideMaster17.xml"/><Relationship Id="rId17" Type="http://schemas.openxmlformats.org/officeDocument/2006/relationships/slideMaster" Target="slideMasters/slideMaster16.xml"/><Relationship Id="rId16" Type="http://schemas.openxmlformats.org/officeDocument/2006/relationships/slideMaster" Target="slideMasters/slideMaster15.xml"/><Relationship Id="rId15" Type="http://schemas.openxmlformats.org/officeDocument/2006/relationships/slideMaster" Target="slideMasters/slideMaster14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>
            <a:lvl1pPr>
              <a:defRPr sz="1200" noProof="1"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3075" name="日期占位符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>
            <a:lvl1pPr algn="r">
              <a:defRPr noProof="1">
                <a:ea typeface="+mn-ea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 sz="1200">
              <a:cs typeface="Arial" panose="020B0604020202020204" pitchFamily="34" charset="0"/>
            </a:endParaRPr>
          </a:p>
        </p:txBody>
      </p:sp>
      <p:sp>
        <p:nvSpPr>
          <p:cNvPr id="46182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1013" y="1279525"/>
            <a:ext cx="6140450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备注占位符 4"/>
          <p:cNvSpPr>
            <a:spLocks noGrp="1" noRot="1" noChangeAspect="1" noChangeArrowheads="1"/>
          </p:cNvSpPr>
          <p:nvPr/>
        </p:nvSpPr>
        <p:spPr bwMode="auto">
          <a:xfrm>
            <a:off x="709613" y="4924425"/>
            <a:ext cx="568325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>
                <a:ea typeface="+mn-ea"/>
              </a:rPr>
              <a:t>单击此处编辑母版文本样式</a:t>
            </a:r>
            <a:endParaRPr lang="zh-CN" altLang="en-US">
              <a:ea typeface="+mn-ea"/>
            </a:endParaRPr>
          </a:p>
          <a:p>
            <a:pPr lvl="1">
              <a:defRPr/>
            </a:pPr>
            <a:r>
              <a:rPr lang="zh-CN" altLang="en-US">
                <a:ea typeface="+mn-ea"/>
              </a:rPr>
              <a:t>第二级</a:t>
            </a:r>
            <a:endParaRPr lang="zh-CN" altLang="en-US">
              <a:ea typeface="+mn-ea"/>
            </a:endParaRPr>
          </a:p>
          <a:p>
            <a:pPr lvl="2">
              <a:defRPr/>
            </a:pPr>
            <a:r>
              <a:rPr lang="zh-CN" altLang="en-US">
                <a:ea typeface="+mn-ea"/>
              </a:rPr>
              <a:t>第三级</a:t>
            </a:r>
            <a:endParaRPr lang="zh-CN" altLang="en-US">
              <a:ea typeface="+mn-ea"/>
            </a:endParaRPr>
          </a:p>
          <a:p>
            <a:pPr lvl="3">
              <a:defRPr/>
            </a:pPr>
            <a:r>
              <a:rPr lang="zh-CN" altLang="en-US">
                <a:ea typeface="+mn-ea"/>
              </a:rPr>
              <a:t>第四级</a:t>
            </a:r>
            <a:endParaRPr lang="zh-CN" altLang="en-US">
              <a:ea typeface="+mn-ea"/>
            </a:endParaRPr>
          </a:p>
          <a:p>
            <a:pPr lvl="4">
              <a:defRPr/>
            </a:pPr>
            <a:r>
              <a:rPr lang="zh-CN" altLang="en-US">
                <a:ea typeface="+mn-ea"/>
              </a:rPr>
              <a:t>第五级</a:t>
            </a:r>
            <a:endParaRPr lang="zh-CN" altLang="en-US">
              <a:ea typeface="+mn-ea"/>
            </a:endParaRPr>
          </a:p>
        </p:txBody>
      </p:sp>
      <p:sp>
        <p:nvSpPr>
          <p:cNvPr id="3078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>
            <a:lvl1pPr>
              <a:defRPr sz="1200" noProof="1"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3079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435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>
            <a:lvl1pPr algn="r">
              <a:defRPr noProof="1">
                <a:ea typeface="+mn-ea"/>
                <a:cs typeface="+mn-ea"/>
              </a:defRPr>
            </a:lvl1pPr>
          </a:lstStyle>
          <a:p>
            <a:pPr>
              <a:defRPr/>
            </a:pPr>
            <a:fld id="{9E743D69-1B17-429A-A4BB-B7C2D9EAACE0}" type="slidenum">
              <a:rPr lang="zh-CN" altLang="en-US"/>
            </a:fld>
            <a:endParaRPr lang="zh-CN" altLang="en-US" sz="1200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0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</a:defRPr>
    </a:lvl1pPr>
    <a:lvl2pPr lvl="1" algn="l" defTabSz="0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</a:defRPr>
    </a:lvl2pPr>
    <a:lvl3pPr lvl="2" algn="l" defTabSz="0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</a:defRPr>
    </a:lvl3pPr>
    <a:lvl4pPr lvl="3" algn="l" defTabSz="0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</a:defRPr>
    </a:lvl4pPr>
    <a:lvl5pPr lvl="4" algn="l" defTabSz="0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</a:defRPr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4294967295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sz="quarter"/>
          </p:nvPr>
        </p:nvSpPr>
        <p:spPr>
          <a:xfrm>
            <a:off x="685739" y="4400277"/>
            <a:ext cx="5485910" cy="3600227"/>
          </a:xfrm>
          <a:prstGeom prst="rect">
            <a:avLst/>
          </a:prstGeom>
        </p:spPr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02F11-C315-40D8-AE34-3E2428E7DA2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6C26-48F8-4C32-BDEE-ABAE86962D6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2024C-E689-4C56-9768-860DE800C30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E2CC1-320E-4110-9FCE-A814C2F44BF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9AFA4-3B1D-42A4-B9A1-89B40C4CAF9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431D8-6D4D-468D-81EB-22DA0D298C4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8B05C-B674-4800-93EE-277584660C9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75D5A-A5D0-44B4-A9B2-40D172A558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D4AC4-6A6C-4613-91F7-1EAEE118FC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77CA7-9DB2-4123-9497-D19E34E9E56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08C8F-1C4A-458B-93F8-45AC61811D2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F49A-903F-4589-9618-5DCB81DDC90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18BC4-3101-430C-A9B4-36DFA32FB3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8BBD8-8CFC-4497-8B40-B5935393257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074A0-E4AA-4492-A9F8-179A63EAF3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82C41-7241-4CCC-919D-55081F1E51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425B4-F3C7-4080-83CD-CD61C18EC89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356F5-4A9E-4EF6-8B97-50E8DE12337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D9298-5E73-4F44-9335-AAC9E807F47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F5C1-E207-49D0-8DD8-2418B5418F9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409FB-5027-4F91-BA64-E18DF0BFB5D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16698-0BF6-4A31-8B60-9817CFF1EED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7D7AA-66E6-477B-B00F-59D72072EF93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5D2E2-C868-4157-A4C2-1D1CC6CED2B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F7296-5EE4-467C-A273-2260FA9D7691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04F6D-D1A7-400C-93FE-E607944D3DD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D1A07-CA83-420E-BF6A-3B351AD27F5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6D47F-6DBB-4806-8E17-CFF3354F8B9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8B757-1D4E-44DF-ABE3-65DBEE3A1E7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593EA-09AA-4A20-8BB3-8CAA64CD891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B18B4-52AF-4218-8378-E279269B40B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D1D34-C233-484F-A78D-9D7E26BC83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0287D-A219-4084-8B8C-03B8E338001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73B67-93C1-45F6-8C1E-FF606C64EF0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281E5-EE60-4F04-AE9A-5CF4BE887AE4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7852B-E951-4342-BAE2-2B23FB7359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B5D0D-8D77-4435-A40E-DF545355C0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990C3-382C-48D1-8658-C0921A09CD8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8E3B-7A6E-4317-94C2-C60BBFBA664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422B5-CAD7-4FF0-ABDE-0D9C1BEDB47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C2387-0F11-4082-BE4D-458B58D1590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77C7B-3327-43E3-93AE-2BD27152953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ECF9E-5139-4B72-99AC-43CBBF46684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AA20A-784A-4D97-9CB2-32224562011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DDDC5-9349-405F-AE31-A0B062D6A354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220A6-50A9-4DB9-90CD-BCAB172461C8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B2302-0B47-4989-A1D9-AA029DE68F1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4C74A-5798-498C-B137-B8E4F9F38F88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F19A7-31B7-4390-8269-2F6CD666622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A14C-3E48-4AB0-A392-553DB2068EC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BE72A-96AE-4981-80F0-772F1B7B5D03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BEF1C-687C-4780-98FD-5394F30AC23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30547-58A2-4DDB-8E51-F0F9CF39B971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E01EA-E06C-4927-BCB8-22F6237A1EA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15ECF-2C82-4170-8B88-1E3C9583BE2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CA0A6-A303-4E96-BA2D-90EE62C5773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DFBE9-2322-41F1-A9BF-F8EFC2278CE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F5B35-8F84-4347-A8B3-0C0AD2CA9FB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B080F-1055-4BC5-A7DB-919909B54DC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1C989-518E-4682-AD1E-D5057754DB1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BDAB3-C7B5-482E-A5AE-AF597BC3E74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475EE-24C8-41A0-8B21-C97F733FBD6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505C7-C125-4AFB-89AE-14649B668A4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CE5D1-D584-48DA-AE50-51FCBED687B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73174-3107-4E08-9353-19AE43424BB1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E5AF0-6BCF-4FE6-9027-E8B446C4EE5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E92CF-0F92-4E7D-B0EA-6D615178896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CB232-A43E-4A68-8FBB-EDF1B191D8D4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C99D7-F6BF-4283-BD63-8628454B415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3E468-F750-4C29-9138-14A3012F220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FFED9-5EDB-4355-9927-0F49D441692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7CDE2-C3E5-48E4-85A0-3A11D344C41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6125-C3B7-4B0C-94F2-2AC3CEC3B02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5E30D-5FF4-4F51-B7AF-6231FFE62EC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DF57B-E416-4EDA-8E55-F951652B223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93AB9-7132-4CFA-A267-DBD83E116EA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F235E-4269-4398-8F7F-B98E9B1CE16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DCB5B-0807-4A9B-BC34-CF770C5FA7E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18B9D-C032-49B2-AF9C-0C9DDB636CD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DB1B4-E310-48B9-80B9-7A210BC3F19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AA9EB-22DE-44FA-A5B6-DB364EE28BE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1A3A6-C59A-4C5B-901C-0042D5665704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DFE89-DB5B-4355-AE53-4B0DA34638E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892B1-FA23-40A8-85CD-78C95F3E92C8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323AC-0E3F-4021-BF10-00CC085FEF0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05AF2-10B1-49F4-8D64-7C4DB62FB54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36FFE-9C6F-4E76-B8D9-F47C5421C90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5CA2D-9CBC-4CEE-B231-C4F691032E3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3C06C-6EA0-4934-9CF7-A9383B9BFE6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AF22D-688C-425F-902C-9CC169E6F51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63D1A-882A-4166-8A52-384F96B8C3F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9A266-E8E3-4FAF-AAF7-72F2B8A7DB4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37B61-13F1-431C-AC6F-3E0441C1EA4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0EC3D-D9BB-4C35-ADD6-0CC75D6D8CC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FA31B-373E-45C5-8E88-BA2296036C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087BA-CFD4-4CB2-AC87-4F95E84401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4A203-D3EA-4E45-B1C3-5A84F6FD81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CD432-1626-45EF-8B2A-A1F83357A9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1E5E3-4D20-48A5-A603-FE6149EE15B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3238C-B721-4289-B112-817B0B54991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631F9-7290-40F4-81D1-B16EDDDF4D31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07CCE-8D65-4257-95D2-0F3BF2532E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5E1C-A50D-4941-B214-33334480A9B3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9AF7C-FBB0-4371-B209-C54E2EB5EF2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EC701-B4C5-45F2-993A-4064AAA947C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12D1A-322B-4A2F-8EE3-AE26BBFCBDE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851EC-718A-4EF7-872A-E8221A3E4344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99008-67B7-4066-A824-3017BF7371E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FE18F-7DEC-4DF8-A02F-970CBFA84AF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A5553-64E4-48FF-B47E-53DD6E70392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3F35C-6AD3-4B94-8D51-14D22E57DC5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973B5-7C61-42C3-A0B1-46BC1B193A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B61A2-453D-4731-9F0C-004A98F610F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5F160-B485-475A-B3F1-68D69D12B97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8DDB3-A19A-4B9F-AA6A-56238084AB2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AFB9E-C5F5-4F3D-946D-C20F3E27F3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E4D3C-2531-4393-863F-32A521B7DA6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1E455-558A-4496-812D-F891ED07D58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74940-3C99-4116-AF45-29060B9ACB4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66498-61EC-4388-9F73-BD1413B4DE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DA6D-0256-44D7-A1E5-32ACFC4CDC5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8AF4F-FDE7-421B-9F94-CF9740FC20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50C14-74C3-49E2-B058-EE4FC89C6E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E9605-D013-49FE-8B71-0C7304815D1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7ADAC-6894-431B-BD74-9312714FE54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BA310-F1CF-4F15-AD3D-69C80FF986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C73E2-09AB-44F4-B948-4B3043C0993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9188C-9C60-4BB2-BF71-C70921DEA4A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D13E6-7A65-41C8-B20D-A3FDF1FA323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B39AD-70A9-4A61-BF1E-B135D2D0092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F9928-28CE-4138-B7A6-4D380A0D63D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E404E-F100-4A05-A24C-7099E81D894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0B281-D118-497F-90AB-02C9217A4EF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E8F4F-A43B-43DD-A7E0-FF072E2063C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EA4CD-36F7-40EC-92CE-DAEF7A8990F3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52919-3C64-4000-920E-762865C7066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E3317-44E9-4F19-8414-5DED66DFA303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BED81-C69D-450C-9B8F-B1BDB65B08F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940F9-CB05-4950-B07F-63E680BFD7F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C12F-0114-4733-92F4-7B15B311973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BC269-45BB-4735-A919-3D2726AC6C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4FE8A-ECB2-446B-AE58-267E5E610F7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71801-D0BB-4118-A1AC-D9C393C906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ECD01-6F7B-4C2E-9751-C7BEB51FED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245EC-39BF-41A2-B4F5-9B79345E8B8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DDCAD-37CB-4842-9798-7EE6A330D4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EBBC3-176D-4E74-B847-1F50F87B5F6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0F5DB-4DB5-40DA-8250-98E109DBED8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487D9-DE5F-476F-82F2-F49544E0959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C8EC9-CC8E-4CAA-84B8-2033BA56C8E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59A85-E747-4FB2-9649-761780D307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E7DA9-D75E-45AE-A816-EA1254F8BF6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D2FDC-26D9-4B1B-A3F3-F4B1BFB5F9B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3560C-D5C5-432D-BE76-8798D2DA7B4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A627D-FB8F-41B5-A3BC-3817D79BD314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0C1FD-FA50-41B6-900D-1F4A2EFC81A8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33DEF-715D-40F1-892B-61DC75FFC9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EDCF2-5D9F-4BA5-A253-AA51F696DBA8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51ED5-E598-412E-AB0C-B1D52D1074E1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F62A7-6F5C-41DA-AAC8-92DD30028411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AF451-9B6C-4EAF-9F32-CAF83F91C3D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D9437-2454-4C5B-BE9B-C5845FFC8E5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8BE3C-CDC6-4BEE-B5E0-A871B85F9BE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3C003-ED12-474A-A446-207AEE2CC27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F53B2-59F9-4373-9EC1-2AB46E1E411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16FC0-FF53-45E2-A920-405DDEFFBF8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56E0E-2857-4FD8-AEA3-CF4316472F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88A11-83DF-4720-97B7-9768CFA0C91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03086-F168-4F9D-B87B-047FA459504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6AAEE-845A-4F45-B9A7-2548BB18C2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5B013-2AE0-4F81-9EFD-B18426E78C7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47149-F17F-498F-9F46-10E8FB470B4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1D06C-BCD5-4CF9-9BBA-12CE9FFB21D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338C-03F0-4AD9-8DB4-ABA4923346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5C9E4-8EF3-4CD4-8169-A411C08A36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68B42-E267-4B94-8B25-19F71F6F7D7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8A110-C74C-4244-8CD4-02208534404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84377-CAA2-467B-8F7C-014D226B3593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1B71B-A17A-40DD-B0EC-099CAEE2EE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78F80-EE57-449A-84BC-6BA2D5D0DDE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5FE52-2AEC-473F-BBA1-8D7084C92FC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D8272-8958-48D0-AABF-641DE582146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54BF6-FAEE-4989-B22A-A9CE5F49017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9B1AE-9792-41F9-BDAB-8D2A84FEE6D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309ED-C4B7-4D14-8605-5ECECD03B14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96F45-F479-41B3-9051-D477991EB33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2DC14-6E44-4DF0-A6E5-8EC9F8473AE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C2D72-0D0E-4E71-87A3-18F4F40FD5B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AF04F-3D26-4FAB-9835-964DE45A3CC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BDD43-2640-4D04-ABC5-62C98D758E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12EE1-4C5F-4F60-97DE-D366A2E418C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3FC63-F38F-4ABA-9000-768071F94093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8CD16-9C4C-411D-B239-E4610775301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BCA65-E69A-45DE-B1D4-C9F51C6FF358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8A5B8-9C66-469F-80A2-B3BED056E49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8D4B7-ED0C-47E1-A985-4BAFFA766C1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89098-5F3D-4319-8C53-3D3D28388C38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E9D49-BD73-4912-B490-96D24317472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B88CF-349D-4564-8335-71B0D9512EE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165D1-7169-4F3A-AF65-718637DFDF2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1E3E8-C21F-4DA4-9499-DEF6407D592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4FDFF-1620-4431-A082-4E04358C2C6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5F017-5C58-4304-9D78-448005179BB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9241E-858C-494F-BC4E-07B3815D863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B5A76-DD22-43FE-9674-6A0E71B6A22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A2FB5-FAFC-4850-9E64-0DC8AA801BF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C4C60-A883-45BB-973E-996815EE2FC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E29F5-08E1-4FF3-A16A-2074496B05A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12F8C-D90D-418C-91DB-250D6879F42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A3864-1ED1-44D2-A720-823B1FF6074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C9227-CFF7-4B42-81DE-1605CE61BC4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33FE4-E764-4F77-9BB6-E1B515D1B22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347E2-9C26-4385-A190-32401F628D7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C4D1-2051-4B57-A881-1ADA24689A0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76096-294A-4480-88D7-612765F0C0F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7C7CF-B346-4CCF-9736-5276A8F5F2A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E6674-2376-4C87-B687-29AF146630F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755DC-ECBB-4C9A-8F3F-181E9DD8552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B5336-C645-41E3-84A5-ED3AF564A3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6AEF-8317-4A03-9C70-FEE23AAC63A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30ED6-E891-434A-A194-C6E0ADE7D3B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07B3D-2C8C-4EFB-A06B-251320F78BD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E0569-6C64-4B30-9A52-F819298D34C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41EED-887A-4FEB-87AB-4E3222B4136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CAD9A-2808-4318-89F4-B1960D74592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24069-32E1-47D9-8175-AB0FA9610E5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B914B-7DB5-4FDC-9F78-A3CF9441BA1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E7B61-D5E0-492A-9E00-1A4D5E9EC10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67B72-DE7F-4158-8FC1-7E7CD983D9D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1F5AA-7CCD-4422-9AA8-C6114EDDAFB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CAE7F-4930-4EF9-885A-4695280A5356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A2014-A7E6-4D04-B285-02EBE82938B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0F65F-B673-48DC-A59C-8AA31BA01A1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846E9-65DA-4AA9-9761-599A84740AC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F8279-5C9C-47D7-9E60-E6C48C51285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9EA20-60C5-459E-96D1-A694EB3004E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CFCD-5C63-4A80-80D1-8820BB4F0FA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E1685-36E9-4B92-BCB2-0D496889842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488CE-F330-4230-B3E8-72701010E0F3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5041E-3090-4F04-9412-F9E16E4F6E3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899BB-08B0-45BE-B1A0-3F99C3778DE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D0DFC-0492-40A1-9966-E415D82A208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BE4E8-6848-4184-9116-761AF588F4A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A2FC1-592C-4257-BC6F-5F46737030F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61CC9-70E3-460C-BEA3-654BDFC6C8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0A10D-CE8F-40AF-90C3-3717EE85CD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DA6C9-B89A-4153-BF35-EBD509DF29C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102AE-B9EB-4BC3-89D4-956300E4041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A6DB1-6911-4CAA-A5E6-F283C76F69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FB087-1C38-4D2C-B959-A27AA2C7643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B335-BC00-407C-9006-49936079F5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294B2-B094-447E-A93D-DBBE6AC6CB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7F208-15ED-4ABC-9A63-586EF9C9E17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1203E-33BE-4E3F-AFC4-DD3F383FE00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A4427-6F3A-4296-A997-150C17EBBCB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DE86C-7AB9-41D5-A69B-56A3F53B6FD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2A3CE-28D4-48A1-87E2-18A2EF4F95C3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F7F65-42EA-41A2-9365-C424A0A8867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37084-2F56-4290-893E-909B44D0622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779D1-C6FB-456F-BD50-FB7D9D1E6664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97764-FED9-4897-9307-A366BE51881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1C280-EB69-4038-8F3B-F9503C06CCF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C22F6-B8B6-436C-B9DD-C0427A4B1C2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60DD2-1BFD-42BE-BD09-DFC2D5B7E11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BCE65-5666-4009-91A2-9FF82C580A3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776CF-BF68-4B78-8821-7A26B817D92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82C28-5C85-40B4-A903-005CD3F5FB2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7F0A0-EC8B-43BC-84F8-67334CDCE37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6D669-9F18-41AF-8270-689E4EA0C7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316FD-7645-4AD1-9ACC-2D1A9E3588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362AD-5010-43E8-8DF6-8804EAB5221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A0B0-15DF-4992-A1D0-75DAD13BCDC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71EEA-DA7B-49C5-8A88-F518B994D9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DC94F-7E98-487E-9BFB-470B7634B5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30FD7-7018-4C82-819E-350D021070D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CA623-579E-414E-8D36-F133635052B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EECC3-02E2-471B-AAE4-8813C541BF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4062-FC8D-4B8A-A95B-B0333E46F96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35CC5-7CF7-4C5B-946D-3C6D694587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151F3-8F65-4B3B-9C3D-2E26CEA58FA8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2F520-DD6F-425E-9357-577F011A1A7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44D8-14F5-4AD3-9985-C18816D5501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758C6-4937-4253-8BDD-B57C44E197FB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254BF-A360-4771-9C3C-F9F65A624F5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FFD2A-F7A9-4420-B7E3-3DEAFE5574B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8E5F1-3D5A-48EE-9919-999C5F4BE0A3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58261-CCC0-4275-ADB6-667AD13F6CD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8675A-DDC3-4AE2-919C-3C7D5DF622D1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48196-CD4E-4E29-9A7B-6FA61E39CB1A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681AF-A3E0-4CF6-A648-F6C3C031169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CD98F-97E4-4597-8F2A-3749C18EC19C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6.xml"/><Relationship Id="rId8" Type="http://schemas.openxmlformats.org/officeDocument/2006/relationships/slideLayout" Target="../slideLayouts/slideLayout165.xml"/><Relationship Id="rId7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3.xml"/><Relationship Id="rId5" Type="http://schemas.openxmlformats.org/officeDocument/2006/relationships/slideLayout" Target="../slideLayouts/slideLayout162.xml"/><Relationship Id="rId4" Type="http://schemas.openxmlformats.org/officeDocument/2006/relationships/slideLayout" Target="../slideLayouts/slideLayout161.xml"/><Relationship Id="rId3" Type="http://schemas.openxmlformats.org/officeDocument/2006/relationships/slideLayout" Target="../slideLayouts/slideLayout160.xml"/><Relationship Id="rId2" Type="http://schemas.openxmlformats.org/officeDocument/2006/relationships/slideLayout" Target="../slideLayouts/slideLayout159.xml"/><Relationship Id="rId12" Type="http://schemas.openxmlformats.org/officeDocument/2006/relationships/theme" Target="../theme/theme10.xml"/><Relationship Id="rId11" Type="http://schemas.openxmlformats.org/officeDocument/2006/relationships/slideLayout" Target="../slideLayouts/slideLayout168.xml"/><Relationship Id="rId10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58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7.xml"/><Relationship Id="rId8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70.xml"/><Relationship Id="rId12" Type="http://schemas.openxmlformats.org/officeDocument/2006/relationships/theme" Target="../theme/theme11.xml"/><Relationship Id="rId11" Type="http://schemas.openxmlformats.org/officeDocument/2006/relationships/slideLayout" Target="../slideLayouts/slideLayout179.xml"/><Relationship Id="rId10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69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8.xml"/><Relationship Id="rId8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85.xml"/><Relationship Id="rId5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82.xml"/><Relationship Id="rId23" Type="http://schemas.openxmlformats.org/officeDocument/2006/relationships/theme" Target="../theme/theme12.xml"/><Relationship Id="rId22" Type="http://schemas.openxmlformats.org/officeDocument/2006/relationships/slideLayout" Target="../slideLayouts/slideLayout201.xml"/><Relationship Id="rId21" Type="http://schemas.openxmlformats.org/officeDocument/2006/relationships/slideLayout" Target="../slideLayouts/slideLayout200.xml"/><Relationship Id="rId20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181.xml"/><Relationship Id="rId19" Type="http://schemas.openxmlformats.org/officeDocument/2006/relationships/slideLayout" Target="../slideLayouts/slideLayout198.xml"/><Relationship Id="rId18" Type="http://schemas.openxmlformats.org/officeDocument/2006/relationships/slideLayout" Target="../slideLayouts/slideLayout197.xml"/><Relationship Id="rId17" Type="http://schemas.openxmlformats.org/officeDocument/2006/relationships/slideLayout" Target="../slideLayouts/slideLayout196.xml"/><Relationship Id="rId16" Type="http://schemas.openxmlformats.org/officeDocument/2006/relationships/slideLayout" Target="../slideLayouts/slideLayout195.xml"/><Relationship Id="rId15" Type="http://schemas.openxmlformats.org/officeDocument/2006/relationships/slideLayout" Target="../slideLayouts/slideLayout194.xml"/><Relationship Id="rId14" Type="http://schemas.openxmlformats.org/officeDocument/2006/relationships/slideLayout" Target="../slideLayouts/slideLayout193.xml"/><Relationship Id="rId13" Type="http://schemas.openxmlformats.org/officeDocument/2006/relationships/slideLayout" Target="../slideLayouts/slideLayout192.xml"/><Relationship Id="rId12" Type="http://schemas.openxmlformats.org/officeDocument/2006/relationships/slideLayout" Target="../slideLayouts/slideLayout191.xml"/><Relationship Id="rId11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0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0.xml"/><Relationship Id="rId8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5.xml"/><Relationship Id="rId3" Type="http://schemas.openxmlformats.org/officeDocument/2006/relationships/slideLayout" Target="../slideLayouts/slideLayout204.xml"/><Relationship Id="rId23" Type="http://schemas.openxmlformats.org/officeDocument/2006/relationships/theme" Target="../theme/theme13.xml"/><Relationship Id="rId22" Type="http://schemas.openxmlformats.org/officeDocument/2006/relationships/slideLayout" Target="../slideLayouts/slideLayout223.xml"/><Relationship Id="rId21" Type="http://schemas.openxmlformats.org/officeDocument/2006/relationships/slideLayout" Target="../slideLayouts/slideLayout222.xml"/><Relationship Id="rId20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03.xml"/><Relationship Id="rId19" Type="http://schemas.openxmlformats.org/officeDocument/2006/relationships/slideLayout" Target="../slideLayouts/slideLayout220.xml"/><Relationship Id="rId18" Type="http://schemas.openxmlformats.org/officeDocument/2006/relationships/slideLayout" Target="../slideLayouts/slideLayout219.xml"/><Relationship Id="rId17" Type="http://schemas.openxmlformats.org/officeDocument/2006/relationships/slideLayout" Target="../slideLayouts/slideLayout218.xml"/><Relationship Id="rId16" Type="http://schemas.openxmlformats.org/officeDocument/2006/relationships/slideLayout" Target="../slideLayouts/slideLayout217.xml"/><Relationship Id="rId15" Type="http://schemas.openxmlformats.org/officeDocument/2006/relationships/slideLayout" Target="../slideLayouts/slideLayout216.xml"/><Relationship Id="rId14" Type="http://schemas.openxmlformats.org/officeDocument/2006/relationships/slideLayout" Target="../slideLayouts/slideLayout215.xml"/><Relationship Id="rId13" Type="http://schemas.openxmlformats.org/officeDocument/2006/relationships/slideLayout" Target="../slideLayouts/slideLayout214.xml"/><Relationship Id="rId12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2.xml"/><Relationship Id="rId10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02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225.xml"/><Relationship Id="rId1" Type="http://schemas.openxmlformats.org/officeDocument/2006/relationships/slideLayout" Target="../slideLayouts/slideLayout224.xml"/></Relationships>
</file>

<file path=ppt/slideMasters/_rels/slideMaster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4.xml"/><Relationship Id="rId8" Type="http://schemas.openxmlformats.org/officeDocument/2006/relationships/slideLayout" Target="../slideLayouts/slideLayout233.xml"/><Relationship Id="rId7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9.xml"/><Relationship Id="rId3" Type="http://schemas.openxmlformats.org/officeDocument/2006/relationships/slideLayout" Target="../slideLayouts/slideLayout228.xml"/><Relationship Id="rId23" Type="http://schemas.openxmlformats.org/officeDocument/2006/relationships/theme" Target="../theme/theme15.xml"/><Relationship Id="rId22" Type="http://schemas.openxmlformats.org/officeDocument/2006/relationships/slideLayout" Target="../slideLayouts/slideLayout247.xml"/><Relationship Id="rId21" Type="http://schemas.openxmlformats.org/officeDocument/2006/relationships/slideLayout" Target="../slideLayouts/slideLayout246.xml"/><Relationship Id="rId20" Type="http://schemas.openxmlformats.org/officeDocument/2006/relationships/slideLayout" Target="../slideLayouts/slideLayout245.xml"/><Relationship Id="rId2" Type="http://schemas.openxmlformats.org/officeDocument/2006/relationships/slideLayout" Target="../slideLayouts/slideLayout227.xml"/><Relationship Id="rId19" Type="http://schemas.openxmlformats.org/officeDocument/2006/relationships/slideLayout" Target="../slideLayouts/slideLayout244.xml"/><Relationship Id="rId18" Type="http://schemas.openxmlformats.org/officeDocument/2006/relationships/slideLayout" Target="../slideLayouts/slideLayout243.xml"/><Relationship Id="rId17" Type="http://schemas.openxmlformats.org/officeDocument/2006/relationships/slideLayout" Target="../slideLayouts/slideLayout242.xml"/><Relationship Id="rId16" Type="http://schemas.openxmlformats.org/officeDocument/2006/relationships/slideLayout" Target="../slideLayouts/slideLayout241.xml"/><Relationship Id="rId15" Type="http://schemas.openxmlformats.org/officeDocument/2006/relationships/slideLayout" Target="../slideLayouts/slideLayout240.xml"/><Relationship Id="rId14" Type="http://schemas.openxmlformats.org/officeDocument/2006/relationships/slideLayout" Target="../slideLayouts/slideLayout239.xml"/><Relationship Id="rId13" Type="http://schemas.openxmlformats.org/officeDocument/2006/relationships/slideLayout" Target="../slideLayouts/slideLayout238.xml"/><Relationship Id="rId12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35.xml"/><Relationship Id="rId1" Type="http://schemas.openxmlformats.org/officeDocument/2006/relationships/slideLayout" Target="../slideLayouts/slideLayout226.xml"/></Relationships>
</file>

<file path=ppt/slideMasters/_rels/slideMaster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6.xml"/><Relationship Id="rId8" Type="http://schemas.openxmlformats.org/officeDocument/2006/relationships/slideLayout" Target="../slideLayouts/slideLayout255.xml"/><Relationship Id="rId7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51.xml"/><Relationship Id="rId3" Type="http://schemas.openxmlformats.org/officeDocument/2006/relationships/slideLayout" Target="../slideLayouts/slideLayout250.xml"/><Relationship Id="rId23" Type="http://schemas.openxmlformats.org/officeDocument/2006/relationships/theme" Target="../theme/theme16.xml"/><Relationship Id="rId22" Type="http://schemas.openxmlformats.org/officeDocument/2006/relationships/slideLayout" Target="../slideLayouts/slideLayout269.xml"/><Relationship Id="rId21" Type="http://schemas.openxmlformats.org/officeDocument/2006/relationships/slideLayout" Target="../slideLayouts/slideLayout268.xml"/><Relationship Id="rId20" Type="http://schemas.openxmlformats.org/officeDocument/2006/relationships/slideLayout" Target="../slideLayouts/slideLayout267.xml"/><Relationship Id="rId2" Type="http://schemas.openxmlformats.org/officeDocument/2006/relationships/slideLayout" Target="../slideLayouts/slideLayout249.xml"/><Relationship Id="rId19" Type="http://schemas.openxmlformats.org/officeDocument/2006/relationships/slideLayout" Target="../slideLayouts/slideLayout266.xml"/><Relationship Id="rId18" Type="http://schemas.openxmlformats.org/officeDocument/2006/relationships/slideLayout" Target="../slideLayouts/slideLayout265.xml"/><Relationship Id="rId17" Type="http://schemas.openxmlformats.org/officeDocument/2006/relationships/slideLayout" Target="../slideLayouts/slideLayout264.xml"/><Relationship Id="rId16" Type="http://schemas.openxmlformats.org/officeDocument/2006/relationships/slideLayout" Target="../slideLayouts/slideLayout263.xml"/><Relationship Id="rId15" Type="http://schemas.openxmlformats.org/officeDocument/2006/relationships/slideLayout" Target="../slideLayouts/slideLayout262.xml"/><Relationship Id="rId14" Type="http://schemas.openxmlformats.org/officeDocument/2006/relationships/slideLayout" Target="../slideLayouts/slideLayout261.xml"/><Relationship Id="rId13" Type="http://schemas.openxmlformats.org/officeDocument/2006/relationships/slideLayout" Target="../slideLayouts/slideLayout260.xml"/><Relationship Id="rId12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57.xml"/><Relationship Id="rId1" Type="http://schemas.openxmlformats.org/officeDocument/2006/relationships/slideLayout" Target="../slideLayouts/slideLayout248.xml"/></Relationships>
</file>

<file path=ppt/slideMasters/_rels/slideMaster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8.xml"/><Relationship Id="rId8" Type="http://schemas.openxmlformats.org/officeDocument/2006/relationships/slideLayout" Target="../slideLayouts/slideLayout277.xml"/><Relationship Id="rId7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73.xml"/><Relationship Id="rId3" Type="http://schemas.openxmlformats.org/officeDocument/2006/relationships/slideLayout" Target="../slideLayouts/slideLayout272.xml"/><Relationship Id="rId2" Type="http://schemas.openxmlformats.org/officeDocument/2006/relationships/slideLayout" Target="../slideLayouts/slideLayout271.xml"/><Relationship Id="rId12" Type="http://schemas.openxmlformats.org/officeDocument/2006/relationships/theme" Target="../theme/theme17.xml"/><Relationship Id="rId11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79.xml"/><Relationship Id="rId1" Type="http://schemas.openxmlformats.org/officeDocument/2006/relationships/slideLayout" Target="../slideLayouts/slideLayout270.xml"/></Relationships>
</file>

<file path=ppt/slideMasters/_rels/slideMaster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9.xml"/><Relationship Id="rId8" Type="http://schemas.openxmlformats.org/officeDocument/2006/relationships/slideLayout" Target="../slideLayouts/slideLayout288.xml"/><Relationship Id="rId7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84.xml"/><Relationship Id="rId3" Type="http://schemas.openxmlformats.org/officeDocument/2006/relationships/slideLayout" Target="../slideLayouts/slideLayout283.xml"/><Relationship Id="rId2" Type="http://schemas.openxmlformats.org/officeDocument/2006/relationships/slideLayout" Target="../slideLayouts/slideLayout282.xml"/><Relationship Id="rId12" Type="http://schemas.openxmlformats.org/officeDocument/2006/relationships/theme" Target="../theme/theme18.xml"/><Relationship Id="rId11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0.xml"/><Relationship Id="rId1" Type="http://schemas.openxmlformats.org/officeDocument/2006/relationships/slideLayout" Target="../slideLayouts/slideLayout28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3" Type="http://schemas.openxmlformats.org/officeDocument/2006/relationships/theme" Target="../theme/theme2.xml"/><Relationship Id="rId22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3" Type="http://schemas.openxmlformats.org/officeDocument/2006/relationships/theme" Target="../theme/theme4.xml"/><Relationship Id="rId22" Type="http://schemas.openxmlformats.org/officeDocument/2006/relationships/slideLayout" Target="../slideLayouts/slideLayout77.xml"/><Relationship Id="rId21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75.xml"/><Relationship Id="rId2" Type="http://schemas.openxmlformats.org/officeDocument/2006/relationships/slideLayout" Target="../slideLayouts/slideLayout57.xml"/><Relationship Id="rId19" Type="http://schemas.openxmlformats.org/officeDocument/2006/relationships/slideLayout" Target="../slideLayouts/slideLayout74.xml"/><Relationship Id="rId18" Type="http://schemas.openxmlformats.org/officeDocument/2006/relationships/slideLayout" Target="../slideLayouts/slideLayout73.xml"/><Relationship Id="rId17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3" Type="http://schemas.openxmlformats.org/officeDocument/2006/relationships/theme" Target="../theme/theme5.xml"/><Relationship Id="rId22" Type="http://schemas.openxmlformats.org/officeDocument/2006/relationships/slideLayout" Target="../slideLayouts/slideLayout99.xml"/><Relationship Id="rId21" Type="http://schemas.openxmlformats.org/officeDocument/2006/relationships/slideLayout" Target="../slideLayouts/slideLayout98.xml"/><Relationship Id="rId20" Type="http://schemas.openxmlformats.org/officeDocument/2006/relationships/slideLayout" Target="../slideLayouts/slideLayout97.xml"/><Relationship Id="rId2" Type="http://schemas.openxmlformats.org/officeDocument/2006/relationships/slideLayout" Target="../slideLayouts/slideLayout79.xml"/><Relationship Id="rId19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94.xml"/><Relationship Id="rId16" Type="http://schemas.openxmlformats.org/officeDocument/2006/relationships/slideLayout" Target="../slideLayouts/slideLayout93.xml"/><Relationship Id="rId15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6.xml.rels><?xml version="1.0" encoding="UTF-8" standalone="yes"?>
<Relationships xmlns="http://schemas.openxmlformats.org/package/2006/relationships"><Relationship Id="rId4" Type="http://schemas.openxmlformats.org/officeDocument/2006/relationships/theme" Target="../theme/theme6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1.xml"/><Relationship Id="rId8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5.xml"/><Relationship Id="rId23" Type="http://schemas.openxmlformats.org/officeDocument/2006/relationships/theme" Target="../theme/theme7.xml"/><Relationship Id="rId22" Type="http://schemas.openxmlformats.org/officeDocument/2006/relationships/slideLayout" Target="../slideLayouts/slideLayout124.xml"/><Relationship Id="rId21" Type="http://schemas.openxmlformats.org/officeDocument/2006/relationships/slideLayout" Target="../slideLayouts/slideLayout123.xml"/><Relationship Id="rId20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04.xml"/><Relationship Id="rId19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19.xml"/><Relationship Id="rId16" Type="http://schemas.openxmlformats.org/officeDocument/2006/relationships/slideLayout" Target="../slideLayouts/slideLayout118.xml"/><Relationship Id="rId15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03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3.xml"/><Relationship Id="rId8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27.xml"/><Relationship Id="rId23" Type="http://schemas.openxmlformats.org/officeDocument/2006/relationships/theme" Target="../theme/theme8.xml"/><Relationship Id="rId22" Type="http://schemas.openxmlformats.org/officeDocument/2006/relationships/slideLayout" Target="../slideLayouts/slideLayout146.xml"/><Relationship Id="rId21" Type="http://schemas.openxmlformats.org/officeDocument/2006/relationships/slideLayout" Target="../slideLayouts/slideLayout145.xml"/><Relationship Id="rId20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26.xml"/><Relationship Id="rId19" Type="http://schemas.openxmlformats.org/officeDocument/2006/relationships/slideLayout" Target="../slideLayouts/slideLayout143.xml"/><Relationship Id="rId18" Type="http://schemas.openxmlformats.org/officeDocument/2006/relationships/slideLayout" Target="../slideLayouts/slideLayout142.xml"/><Relationship Id="rId17" Type="http://schemas.openxmlformats.org/officeDocument/2006/relationships/slideLayout" Target="../slideLayouts/slideLayout141.xml"/><Relationship Id="rId16" Type="http://schemas.openxmlformats.org/officeDocument/2006/relationships/slideLayout" Target="../slideLayouts/slideLayout140.xml"/><Relationship Id="rId15" Type="http://schemas.openxmlformats.org/officeDocument/2006/relationships/slideLayout" Target="../slideLayouts/slideLayout139.xml"/><Relationship Id="rId14" Type="http://schemas.openxmlformats.org/officeDocument/2006/relationships/slideLayout" Target="../slideLayouts/slideLayout138.xml"/><Relationship Id="rId13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25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5.xml"/><Relationship Id="rId8" Type="http://schemas.openxmlformats.org/officeDocument/2006/relationships/slideLayout" Target="../slideLayouts/slideLayout154.xml"/><Relationship Id="rId7" Type="http://schemas.openxmlformats.org/officeDocument/2006/relationships/slideLayout" Target="../slideLayouts/slideLayout153.xml"/><Relationship Id="rId6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50.xml"/><Relationship Id="rId3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48.xml"/><Relationship Id="rId12" Type="http://schemas.openxmlformats.org/officeDocument/2006/relationships/theme" Target="../theme/theme9.xml"/><Relationship Id="rId11" Type="http://schemas.openxmlformats.org/officeDocument/2006/relationships/slideLayout" Target="../slideLayouts/slideLayout157.xml"/><Relationship Id="rId10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2F2F2"/>
            </a:gs>
            <a:gs pos="100000">
              <a:srgbClr val="E7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 noProof="1">
                <a:solidFill>
                  <a:srgbClr val="89898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  <a:sym typeface="微软雅黑 Light" panose="020B0502040204020203" pitchFamily="34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defRPr>
            </a:lvl1pPr>
          </a:lstStyle>
          <a:p>
            <a:pPr>
              <a:defRPr/>
            </a:pPr>
            <a:fld id="{1D90E7DF-A80A-443B-AB29-169EBA0F800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rgbClr val="202020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SzPct val="75000"/>
        <a:buFont typeface="Arial" panose="020B0604020202020204" pitchFamily="34" charset="0"/>
        <a:buChar char="•"/>
        <a:defRPr sz="2800" kern="1200">
          <a:solidFill>
            <a:srgbClr val="262626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76580" lvl="1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•"/>
        <a:defRPr sz="2200" kern="1200">
          <a:solidFill>
            <a:srgbClr val="3F3F3F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008380" lvl="2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‒"/>
        <a:defRPr sz="2000" kern="1200">
          <a:solidFill>
            <a:srgbClr val="595959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511300" lvl="3" indent="-227330" algn="l" rtl="0" fontAlgn="base">
        <a:lnSpc>
          <a:spcPct val="12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˃"/>
        <a:defRPr sz="20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943100" lvl="4" indent="-227330" algn="l" rtl="0" fontAlgn="base">
        <a:lnSpc>
          <a:spcPct val="9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˃"/>
        <a:defRPr sz="20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6CAB9805-8FBB-480A-AEA2-6E16F152FCC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8F5C2F61-EA46-4DEA-B32B-605C1F6A3B04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2F2F2"/>
            </a:gs>
            <a:gs pos="100000">
              <a:srgbClr val="E7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 noProof="1">
                <a:solidFill>
                  <a:srgbClr val="89898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  <a:sym typeface="微软雅黑 Light" panose="020B0502040204020203" pitchFamily="34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defRPr>
            </a:lvl1pPr>
          </a:lstStyle>
          <a:p>
            <a:pPr>
              <a:defRPr/>
            </a:pPr>
            <a:fld id="{0686EDA7-8904-4F36-9A47-921B0B97519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  <p:sldLayoutId id="2147483850" r:id="rId12"/>
    <p:sldLayoutId id="2147483851" r:id="rId13"/>
    <p:sldLayoutId id="2147483852" r:id="rId14"/>
    <p:sldLayoutId id="2147483853" r:id="rId15"/>
    <p:sldLayoutId id="2147483854" r:id="rId16"/>
    <p:sldLayoutId id="2147483855" r:id="rId17"/>
    <p:sldLayoutId id="2147483856" r:id="rId18"/>
    <p:sldLayoutId id="2147483857" r:id="rId19"/>
    <p:sldLayoutId id="2147483858" r:id="rId20"/>
    <p:sldLayoutId id="2147483859" r:id="rId21"/>
    <p:sldLayoutId id="2147483860" r:id="rId2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rgbClr val="202020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SzPct val="75000"/>
        <a:buFont typeface="Arial" panose="020B0604020202020204" pitchFamily="34" charset="0"/>
        <a:buChar char="•"/>
        <a:defRPr sz="2800" kern="1200">
          <a:solidFill>
            <a:srgbClr val="262626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76580" lvl="1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•"/>
        <a:defRPr sz="2200" kern="1200">
          <a:solidFill>
            <a:srgbClr val="3F3F3F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008380" lvl="2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‒"/>
        <a:defRPr sz="2000" kern="1200">
          <a:solidFill>
            <a:srgbClr val="595959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511300" lvl="3" indent="-227330" algn="l" rtl="0" fontAlgn="base">
        <a:lnSpc>
          <a:spcPct val="12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˃"/>
        <a:defRPr sz="20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943100" lvl="4" indent="-227330" algn="l" rtl="0" fontAlgn="base">
        <a:lnSpc>
          <a:spcPct val="9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˃"/>
        <a:defRPr sz="20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5363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98E7F3E3-FA66-4C92-AD5E-E2764D906BB4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  <p:sldLayoutId id="2147483878" r:id="rId17"/>
    <p:sldLayoutId id="2147483879" r:id="rId18"/>
    <p:sldLayoutId id="2147483880" r:id="rId19"/>
    <p:sldLayoutId id="2147483881" r:id="rId20"/>
    <p:sldLayoutId id="2147483882" r:id="rId21"/>
    <p:sldLayoutId id="2147483883" r:id="rId2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638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4F2801D7-5CA4-4C77-BAE2-6A1A30FA905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7411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1E1E5843-D3B7-45F5-AEA8-36C22EB0C98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  <p:sldLayoutId id="2147483902" r:id="rId15"/>
    <p:sldLayoutId id="2147483903" r:id="rId16"/>
    <p:sldLayoutId id="2147483904" r:id="rId17"/>
    <p:sldLayoutId id="2147483905" r:id="rId18"/>
    <p:sldLayoutId id="2147483906" r:id="rId19"/>
    <p:sldLayoutId id="2147483907" r:id="rId20"/>
    <p:sldLayoutId id="2147483908" r:id="rId21"/>
    <p:sldLayoutId id="2147483909" r:id="rId2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8435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7354E4DD-DA9F-401E-B827-A6CCAF49F034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  <p:sldLayoutId id="2147483922" r:id="rId12"/>
    <p:sldLayoutId id="2147483923" r:id="rId13"/>
    <p:sldLayoutId id="2147483924" r:id="rId14"/>
    <p:sldLayoutId id="2147483925" r:id="rId15"/>
    <p:sldLayoutId id="2147483926" r:id="rId16"/>
    <p:sldLayoutId id="2147483927" r:id="rId17"/>
    <p:sldLayoutId id="2147483928" r:id="rId18"/>
    <p:sldLayoutId id="2147483929" r:id="rId19"/>
    <p:sldLayoutId id="2147483930" r:id="rId20"/>
    <p:sldLayoutId id="2147483931" r:id="rId21"/>
    <p:sldLayoutId id="2147483932" r:id="rId2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9459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39CF8242-E52F-4859-A109-76B890E910EF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20483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11C6A015-5F4D-4C0F-B350-211D134D495E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84E0D82D-FE61-4DA3-A7B8-E86F8B1A3967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C26CC1DA-8F5E-4A7C-B999-D2D1224E538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2F2F2"/>
            </a:gs>
            <a:gs pos="100000">
              <a:srgbClr val="E7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 noProof="1">
                <a:solidFill>
                  <a:srgbClr val="89898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  <a:sym typeface="微软雅黑 Light" panose="020B0502040204020203" pitchFamily="34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微软雅黑 Light" panose="020B0502040204020203" pitchFamily="34" charset="-122"/>
              </a:defRPr>
            </a:lvl1pPr>
          </a:lstStyle>
          <a:p>
            <a:pPr>
              <a:defRPr/>
            </a:pPr>
            <a:fld id="{659746D0-95AA-4AE8-AAC7-4799EF372632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rgbClr val="202020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02020"/>
          </a:solidFill>
          <a:latin typeface="微软雅黑" panose="020B0503020204020204" pitchFamily="34" charset="-122"/>
          <a:ea typeface="微软雅黑" panose="020B0503020204020204" pitchFamily="34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SzPct val="75000"/>
        <a:buFont typeface="Arial" panose="020B0604020202020204" pitchFamily="34" charset="0"/>
        <a:buChar char="•"/>
        <a:defRPr sz="2800" kern="1200">
          <a:solidFill>
            <a:srgbClr val="262626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76580" lvl="1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•"/>
        <a:defRPr sz="2200" kern="1200">
          <a:solidFill>
            <a:srgbClr val="3F3F3F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008380" lvl="2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‒"/>
        <a:defRPr sz="2000" kern="1200">
          <a:solidFill>
            <a:srgbClr val="595959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511300" lvl="3" indent="-227330" algn="l" rtl="0" fontAlgn="base">
        <a:lnSpc>
          <a:spcPct val="12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˃"/>
        <a:defRPr sz="20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1943100" lvl="4" indent="-227330" algn="l" rtl="0" fontAlgn="base">
        <a:lnSpc>
          <a:spcPct val="90000"/>
        </a:lnSpc>
        <a:spcBef>
          <a:spcPts val="500"/>
        </a:spcBef>
        <a:spcAft>
          <a:spcPct val="0"/>
        </a:spcAft>
        <a:buSzPct val="75000"/>
        <a:buFont typeface="Arial" panose="020B0604020202020204" pitchFamily="34" charset="0"/>
        <a:buChar char="˃"/>
        <a:defRPr sz="20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SzPct val="75000"/>
        <a:buFont typeface="Arial" panose="020B0604020202020204" charset="-116"/>
        <a:buChar char="˃"/>
        <a:defRPr sz="1800" kern="1200">
          <a:solidFill>
            <a:srgbClr val="7F7F7F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1D445528-B7E1-44D2-9A84-81DDE4508A3D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  <p:sldLayoutId id="2147483747" r:id="rId18"/>
    <p:sldLayoutId id="2147483748" r:id="rId19"/>
    <p:sldLayoutId id="2147483749" r:id="rId20"/>
    <p:sldLayoutId id="2147483750" r:id="rId21"/>
    <p:sldLayoutId id="2147483751" r:id="rId2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3E497326-1D71-46A5-81B3-59824BC72A1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08F3D033-74ED-4A08-8839-14396B2608A5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  <p:sldLayoutId id="2147483777" r:id="rId21"/>
    <p:sldLayoutId id="2147483778" r:id="rId2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8A53B069-6110-414E-8A03-213A840128D9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  <p:sldLayoutId id="2147483797" r:id="rId18"/>
    <p:sldLayoutId id="2147483798" r:id="rId19"/>
    <p:sldLayoutId id="2147483799" r:id="rId20"/>
    <p:sldLayoutId id="2147483800" r:id="rId21"/>
    <p:sldLayoutId id="2147483801" r:id="rId22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>
                <a:sym typeface="Calibri Light" panose="020F0302020204030204" pitchFamily="34" charset="0"/>
              </a:rPr>
              <a:t>单击此处编辑母版标题样式</a:t>
            </a:r>
            <a:endParaRPr lang="zh-CN" altLang="en-US">
              <a:sym typeface="Calibri Light" panose="020F0302020204030204" pitchFamily="34" charset="0"/>
            </a:endParaRP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>
                <a:sym typeface="Calibri" panose="020F0502020204030204" pitchFamily="34" charset="0"/>
              </a:rPr>
              <a:t>单击此处编辑母版文本样式</a:t>
            </a:r>
            <a:endParaRPr lang="zh-CN" altLang="en-US">
              <a:sym typeface="Calibri" panose="020F0502020204030204" pitchFamily="34" charset="0"/>
            </a:endParaRPr>
          </a:p>
          <a:p>
            <a:pPr lvl="1"/>
            <a:r>
              <a:rPr lang="zh-CN" altLang="en-US">
                <a:sym typeface="Calibri" panose="020F0502020204030204" pitchFamily="34" charset="0"/>
              </a:rPr>
              <a:t>第二级</a:t>
            </a:r>
            <a:endParaRPr lang="zh-CN" altLang="en-US">
              <a:sym typeface="Calibri" panose="020F0502020204030204" pitchFamily="34" charset="0"/>
            </a:endParaRPr>
          </a:p>
          <a:p>
            <a:pPr lvl="2"/>
            <a:r>
              <a:rPr lang="zh-CN" altLang="en-US">
                <a:sym typeface="Calibri" panose="020F0502020204030204" pitchFamily="34" charset="0"/>
              </a:rPr>
              <a:t>第三级</a:t>
            </a:r>
            <a:endParaRPr lang="zh-CN" altLang="en-US">
              <a:sym typeface="Calibri" panose="020F0502020204030204" pitchFamily="34" charset="0"/>
            </a:endParaRPr>
          </a:p>
          <a:p>
            <a:pPr lvl="3"/>
            <a:r>
              <a:rPr lang="zh-CN" altLang="en-US">
                <a:sym typeface="Calibri" panose="020F0502020204030204" pitchFamily="34" charset="0"/>
              </a:rPr>
              <a:t>第四级</a:t>
            </a:r>
            <a:endParaRPr lang="zh-CN" altLang="en-US">
              <a:sym typeface="Calibri" panose="020F0502020204030204" pitchFamily="34" charset="0"/>
            </a:endParaRPr>
          </a:p>
          <a:p>
            <a:pPr lvl="4"/>
            <a:r>
              <a:rPr lang="zh-CN" altLang="en-US">
                <a:sym typeface="Calibri" panose="020F0502020204030204" pitchFamily="34" charset="0"/>
              </a:rPr>
              <a:t>第五级</a:t>
            </a:r>
            <a:endParaRPr lang="zh-CN" altLang="en-US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BB962C8B-B14F-4D97-AF65-F5344CB8AC3E}" type="datetime1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 noProof="1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CEA915D1-F8D1-48A6-98A6-0F04084F54B0}" type="slidenum">
              <a:rPr lang="zh-CN" altLang="en-US"/>
            </a:fld>
            <a:endParaRPr lang="zh-CN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charset="-116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2.xml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1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80" y="5983605"/>
            <a:ext cx="12182475" cy="410845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葛洲坝集团物流有限公司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2852" name="文本框 4"/>
          <p:cNvSpPr>
            <a:spLocks noChangeArrowheads="1"/>
          </p:cNvSpPr>
          <p:nvPr/>
        </p:nvSpPr>
        <p:spPr bwMode="auto">
          <a:xfrm>
            <a:off x="4391025" y="5983288"/>
            <a:ext cx="34099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2853" name="标题 1"/>
          <p:cNvSpPr>
            <a:spLocks noGrp="1" noChangeArrowheads="1"/>
          </p:cNvSpPr>
          <p:nvPr/>
        </p:nvSpPr>
        <p:spPr bwMode="auto">
          <a:xfrm>
            <a:off x="5080" y="2710180"/>
            <a:ext cx="12182475" cy="166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marL="914400" indent="-9144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zh-CN" altLang="en-US" sz="4400" dirty="0">
                <a:solidFill>
                  <a:schemeClr val="bg1"/>
                </a:solidFill>
                <a:latin typeface="思源黑体 CN Bold" panose="020B0800000000000000" pitchFamily="2" charset="-122"/>
                <a:ea typeface="思源黑体 CN Bold" panose="020B0800000000000000" pitchFamily="2" charset="-122"/>
                <a:sym typeface="思源黑体 CN Bold" panose="020B0800000000000000" pitchFamily="2" charset="-122"/>
              </a:rPr>
              <a:t>中国葛洲坝集团股份有限公司</a:t>
            </a:r>
            <a:endParaRPr lang="zh-CN" altLang="en-US" sz="4400" dirty="0">
              <a:solidFill>
                <a:schemeClr val="bg1"/>
              </a:solidFill>
              <a:latin typeface="思源黑体 CN Bold" panose="020B0800000000000000" pitchFamily="2" charset="-122"/>
              <a:ea typeface="思源黑体 CN Bold" panose="020B0800000000000000" pitchFamily="2" charset="-122"/>
              <a:sym typeface="思源黑体 CN Bold" panose="020B0800000000000000" pitchFamily="2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4400" dirty="0">
                <a:solidFill>
                  <a:schemeClr val="bg1"/>
                </a:solidFill>
                <a:latin typeface="思源黑体 CN Bold" panose="020B0800000000000000" pitchFamily="2" charset="-122"/>
                <a:ea typeface="思源黑体 CN Bold" panose="020B0800000000000000" pitchFamily="2" charset="-122"/>
                <a:sym typeface="思源黑体 CN Bold" panose="020B0800000000000000" pitchFamily="2" charset="-122"/>
              </a:rPr>
              <a:t>物资管理规定</a:t>
            </a:r>
            <a:endParaRPr lang="zh-CN" altLang="en-US" sz="4400" dirty="0">
              <a:solidFill>
                <a:schemeClr val="bg1"/>
              </a:solidFill>
              <a:latin typeface="思源黑体 CN Bold" panose="020B0800000000000000" pitchFamily="2" charset="-122"/>
              <a:ea typeface="思源黑体 CN Bold" panose="020B0800000000000000" pitchFamily="2" charset="-122"/>
              <a:sym typeface="思源黑体 CN Bold" panose="020B0800000000000000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897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898" name="淘宝店chenying0907出品 1"/>
          <p:cNvSpPr>
            <a:spLocks noChangeArrowheads="1"/>
          </p:cNvSpPr>
          <p:nvPr/>
        </p:nvSpPr>
        <p:spPr bwMode="auto">
          <a:xfrm>
            <a:off x="247650" y="2673350"/>
            <a:ext cx="11696700" cy="12398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899" name="淘宝店chenying0907出品 17"/>
          <p:cNvSpPr>
            <a:spLocks noChangeArrowheads="1"/>
          </p:cNvSpPr>
          <p:nvPr/>
        </p:nvSpPr>
        <p:spPr bwMode="auto">
          <a:xfrm>
            <a:off x="4664075" y="2932113"/>
            <a:ext cx="68087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64900" name="淘宝店chenying0907出品 82"/>
          <p:cNvGrpSpPr/>
          <p:nvPr/>
        </p:nvGrpSpPr>
        <p:grpSpPr bwMode="auto">
          <a:xfrm>
            <a:off x="1933575" y="2090738"/>
            <a:ext cx="2028825" cy="2030412"/>
            <a:chOff x="0" y="0"/>
            <a:chExt cx="1036261" cy="1036518"/>
          </a:xfrm>
        </p:grpSpPr>
        <p:sp>
          <p:nvSpPr>
            <p:cNvPr id="464901" name="Oval 53"/>
            <p:cNvSpPr>
              <a:spLocks noChangeArrowheads="1"/>
            </p:cNvSpPr>
            <p:nvPr/>
          </p:nvSpPr>
          <p:spPr bwMode="auto">
            <a:xfrm>
              <a:off x="0" y="0"/>
              <a:ext cx="1036261" cy="103651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7728" tIns="43864" rIns="87728" bIns="43864" anchor="ctr"/>
            <a:lstStyle/>
            <a:p>
              <a:pPr algn="ctr"/>
              <a:endParaRPr lang="zh-CN" altLang="en-US" sz="5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2" name="Text Box 58"/>
            <p:cNvSpPr>
              <a:spLocks noChangeArrowheads="1"/>
            </p:cNvSpPr>
            <p:nvPr/>
          </p:nvSpPr>
          <p:spPr bwMode="auto">
            <a:xfrm>
              <a:off x="130384" y="165973"/>
              <a:ext cx="775817" cy="70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7728" tIns="43864" rIns="87728" bIns="43864">
              <a:spAutoFit/>
            </a:bodyPr>
            <a:lstStyle/>
            <a:p>
              <a:pPr algn="ctr"/>
              <a:r>
                <a:rPr lang="en-US" altLang="zh-CN" sz="8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en-US" altLang="zh-CN" sz="8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3" name="淘宝店chenying0907出品 7"/>
          <p:cNvGrpSpPr/>
          <p:nvPr/>
        </p:nvGrpSpPr>
        <p:grpSpPr bwMode="auto">
          <a:xfrm>
            <a:off x="2587625" y="1539875"/>
            <a:ext cx="371475" cy="342900"/>
            <a:chOff x="0" y="0"/>
            <a:chExt cx="4000500" cy="4000500"/>
          </a:xfrm>
        </p:grpSpPr>
        <p:sp>
          <p:nvSpPr>
            <p:cNvPr id="464904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5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6" name="淘宝店chenying0907出品 10"/>
          <p:cNvGrpSpPr/>
          <p:nvPr/>
        </p:nvGrpSpPr>
        <p:grpSpPr bwMode="auto">
          <a:xfrm>
            <a:off x="4079875" y="1863725"/>
            <a:ext cx="598488" cy="601663"/>
            <a:chOff x="0" y="0"/>
            <a:chExt cx="4000500" cy="4000500"/>
          </a:xfrm>
        </p:grpSpPr>
        <p:sp>
          <p:nvSpPr>
            <p:cNvPr id="464907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8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9" name="淘宝店chenying0907出品 13"/>
          <p:cNvGrpSpPr/>
          <p:nvPr/>
        </p:nvGrpSpPr>
        <p:grpSpPr bwMode="auto">
          <a:xfrm>
            <a:off x="3517900" y="927100"/>
            <a:ext cx="457200" cy="422275"/>
            <a:chOff x="0" y="0"/>
            <a:chExt cx="4000500" cy="4000500"/>
          </a:xfrm>
        </p:grpSpPr>
        <p:sp>
          <p:nvSpPr>
            <p:cNvPr id="464910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1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12" name="淘宝店chenying0907出品 16"/>
          <p:cNvGrpSpPr/>
          <p:nvPr/>
        </p:nvGrpSpPr>
        <p:grpSpPr bwMode="auto">
          <a:xfrm>
            <a:off x="1120775" y="1749425"/>
            <a:ext cx="504825" cy="508000"/>
            <a:chOff x="0" y="0"/>
            <a:chExt cx="4000500" cy="4000500"/>
          </a:xfrm>
        </p:grpSpPr>
        <p:sp>
          <p:nvSpPr>
            <p:cNvPr id="464913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4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4916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308475" y="3017838"/>
            <a:ext cx="7164388" cy="5429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计划管理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7" name="文本框 9"/>
          <p:cNvSpPr>
            <a:spLocks noChangeArrowheads="1"/>
          </p:cNvSpPr>
          <p:nvPr/>
        </p:nvSpPr>
        <p:spPr bwMode="auto">
          <a:xfrm>
            <a:off x="4308475" y="5085715"/>
            <a:ext cx="182816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第七条 配置原则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9" name="文本框 9"/>
          <p:cNvSpPr>
            <a:spLocks noChangeArrowheads="1"/>
          </p:cNvSpPr>
          <p:nvPr/>
        </p:nvSpPr>
        <p:spPr bwMode="auto">
          <a:xfrm>
            <a:off x="4308475" y="4519930"/>
            <a:ext cx="139763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第六条 原则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9"/>
          <p:cNvSpPr>
            <a:spLocks noChangeArrowheads="1"/>
          </p:cNvSpPr>
          <p:nvPr/>
        </p:nvSpPr>
        <p:spPr bwMode="auto">
          <a:xfrm>
            <a:off x="4308475" y="5640705"/>
            <a:ext cx="182816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第八条 配置计划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9"/>
          <p:cNvSpPr>
            <a:spLocks noChangeArrowheads="1"/>
          </p:cNvSpPr>
          <p:nvPr/>
        </p:nvSpPr>
        <p:spPr bwMode="auto">
          <a:xfrm>
            <a:off x="7358380" y="5085715"/>
            <a:ext cx="186880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第十条 采购计划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9"/>
          <p:cNvSpPr>
            <a:spLocks noChangeArrowheads="1"/>
          </p:cNvSpPr>
          <p:nvPr/>
        </p:nvSpPr>
        <p:spPr bwMode="auto">
          <a:xfrm>
            <a:off x="7358380" y="4519930"/>
            <a:ext cx="186817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第九条 需求计划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9"/>
          <p:cNvSpPr>
            <a:spLocks noChangeArrowheads="1"/>
          </p:cNvSpPr>
          <p:nvPr/>
        </p:nvSpPr>
        <p:spPr bwMode="auto">
          <a:xfrm>
            <a:off x="7358380" y="5640705"/>
            <a:ext cx="20701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第十一条 计划调整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第六条 原则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 12"/>
          <p:cNvSpPr/>
          <p:nvPr/>
        </p:nvSpPr>
        <p:spPr>
          <a:xfrm>
            <a:off x="1343025" y="2743200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870710" y="3198495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超前计划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841875" y="2743835"/>
            <a:ext cx="2512060" cy="1370965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36956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科学编制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345805" y="2743835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87349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有序衔接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第七条 配置原则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06825" y="279779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2775585"/>
            <a:ext cx="53187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物资选型应满足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质量合规、价格合理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的基本要求。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19"/>
          <p:cNvGrpSpPr/>
          <p:nvPr/>
        </p:nvGrpSpPr>
        <p:grpSpPr>
          <a:xfrm>
            <a:off x="2264280" y="4209402"/>
            <a:ext cx="419805" cy="315056"/>
            <a:chOff x="789999" y="2242985"/>
            <a:chExt cx="504229" cy="378415"/>
          </a:xfrm>
        </p:grpSpPr>
        <p:sp>
          <p:nvSpPr>
            <p:cNvPr id="5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926080" y="40513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物资组织应遵循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充分挖潜、优先调剂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原则，在充分利用本单位已有物资资源的基础上方可新购，并控制采购节奏，尽量减少物资库存，严格控制物资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死库存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第八条 配置计划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1430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根据生产需要和物资配置原则，由各单位物资管理部门组织编制物资配置计划，纳入生产资源配置策划一并决策。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第九条 需求计划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1430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715" y="3136265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根据物资配置计划，结合生产经营需要，由生产单位（项目部）专业部门编制物资需求计划，作为物资采购计划的编制依据。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第十条 采购计划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1430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715" y="3060700"/>
            <a:ext cx="76111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物资需求计划，结合物资库存情况，综合考虑物资的时效性和组织周期等因素，由生产单位（项目部）按年度、季度编制物资采购计划，经审批后报各单位物资管理部门，符合集中采购标准的物资纳入集中采购范畴进行管理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第十一条 计划调整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1430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715" y="3014345"/>
            <a:ext cx="76111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采购应严格按照计划执行，原则上不在过程中进行调整。若遇到设计变更、方案调整、防洪度汛等特殊情况，需对物资采购计划进行调整，生产单位（项目部）应编制物资采购调整计划，经审批后报各单位物资管理部门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897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898" name="淘宝店chenying0907出品 1"/>
          <p:cNvSpPr>
            <a:spLocks noChangeArrowheads="1"/>
          </p:cNvSpPr>
          <p:nvPr/>
        </p:nvSpPr>
        <p:spPr bwMode="auto">
          <a:xfrm>
            <a:off x="247650" y="2673350"/>
            <a:ext cx="11696700" cy="12398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899" name="淘宝店chenying0907出品 17"/>
          <p:cNvSpPr>
            <a:spLocks noChangeArrowheads="1"/>
          </p:cNvSpPr>
          <p:nvPr/>
        </p:nvSpPr>
        <p:spPr bwMode="auto">
          <a:xfrm>
            <a:off x="4664075" y="2932113"/>
            <a:ext cx="68087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64900" name="淘宝店chenying0907出品 82"/>
          <p:cNvGrpSpPr/>
          <p:nvPr/>
        </p:nvGrpSpPr>
        <p:grpSpPr bwMode="auto">
          <a:xfrm>
            <a:off x="1933575" y="2090738"/>
            <a:ext cx="2028825" cy="2030412"/>
            <a:chOff x="0" y="0"/>
            <a:chExt cx="1036261" cy="1036518"/>
          </a:xfrm>
        </p:grpSpPr>
        <p:sp>
          <p:nvSpPr>
            <p:cNvPr id="464901" name="Oval 53"/>
            <p:cNvSpPr>
              <a:spLocks noChangeArrowheads="1"/>
            </p:cNvSpPr>
            <p:nvPr/>
          </p:nvSpPr>
          <p:spPr bwMode="auto">
            <a:xfrm>
              <a:off x="0" y="0"/>
              <a:ext cx="1036261" cy="103651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7728" tIns="43864" rIns="87728" bIns="43864" anchor="ctr"/>
            <a:lstStyle/>
            <a:p>
              <a:pPr algn="ctr"/>
              <a:endParaRPr lang="zh-CN" altLang="en-US" sz="5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2" name="Text Box 58"/>
            <p:cNvSpPr>
              <a:spLocks noChangeArrowheads="1"/>
            </p:cNvSpPr>
            <p:nvPr/>
          </p:nvSpPr>
          <p:spPr bwMode="auto">
            <a:xfrm>
              <a:off x="130384" y="165973"/>
              <a:ext cx="775817" cy="70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7728" tIns="43864" rIns="87728" bIns="43864">
              <a:spAutoFit/>
            </a:bodyPr>
            <a:lstStyle/>
            <a:p>
              <a:pPr algn="ctr"/>
              <a:r>
                <a:rPr lang="en-US" altLang="zh-CN" sz="8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  <a:endParaRPr lang="en-US" altLang="zh-CN" sz="8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3" name="淘宝店chenying0907出品 7"/>
          <p:cNvGrpSpPr/>
          <p:nvPr/>
        </p:nvGrpSpPr>
        <p:grpSpPr bwMode="auto">
          <a:xfrm>
            <a:off x="2587625" y="1539875"/>
            <a:ext cx="371475" cy="342900"/>
            <a:chOff x="0" y="0"/>
            <a:chExt cx="4000500" cy="4000500"/>
          </a:xfrm>
        </p:grpSpPr>
        <p:sp>
          <p:nvSpPr>
            <p:cNvPr id="464904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5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6" name="淘宝店chenying0907出品 10"/>
          <p:cNvGrpSpPr/>
          <p:nvPr/>
        </p:nvGrpSpPr>
        <p:grpSpPr bwMode="auto">
          <a:xfrm>
            <a:off x="4079875" y="1863725"/>
            <a:ext cx="598488" cy="601663"/>
            <a:chOff x="0" y="0"/>
            <a:chExt cx="4000500" cy="4000500"/>
          </a:xfrm>
        </p:grpSpPr>
        <p:sp>
          <p:nvSpPr>
            <p:cNvPr id="464907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8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9" name="淘宝店chenying0907出品 13"/>
          <p:cNvGrpSpPr/>
          <p:nvPr/>
        </p:nvGrpSpPr>
        <p:grpSpPr bwMode="auto">
          <a:xfrm>
            <a:off x="3517900" y="927100"/>
            <a:ext cx="457200" cy="422275"/>
            <a:chOff x="0" y="0"/>
            <a:chExt cx="4000500" cy="4000500"/>
          </a:xfrm>
        </p:grpSpPr>
        <p:sp>
          <p:nvSpPr>
            <p:cNvPr id="464910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1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12" name="淘宝店chenying0907出品 16"/>
          <p:cNvGrpSpPr/>
          <p:nvPr/>
        </p:nvGrpSpPr>
        <p:grpSpPr bwMode="auto">
          <a:xfrm>
            <a:off x="1120775" y="1749425"/>
            <a:ext cx="504825" cy="508000"/>
            <a:chOff x="0" y="0"/>
            <a:chExt cx="4000500" cy="4000500"/>
          </a:xfrm>
        </p:grpSpPr>
        <p:sp>
          <p:nvSpPr>
            <p:cNvPr id="464913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4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4916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308475" y="3017838"/>
            <a:ext cx="7164388" cy="5429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采购管理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7" name="文本框 9"/>
          <p:cNvSpPr>
            <a:spLocks noChangeArrowheads="1"/>
          </p:cNvSpPr>
          <p:nvPr/>
        </p:nvSpPr>
        <p:spPr bwMode="auto">
          <a:xfrm>
            <a:off x="4308475" y="5085715"/>
            <a:ext cx="21590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第十三条 市场调研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9" name="文本框 9"/>
          <p:cNvSpPr>
            <a:spLocks noChangeArrowheads="1"/>
          </p:cNvSpPr>
          <p:nvPr/>
        </p:nvSpPr>
        <p:spPr bwMode="auto">
          <a:xfrm>
            <a:off x="4308475" y="4519930"/>
            <a:ext cx="18288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第十二条 原则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9"/>
          <p:cNvSpPr>
            <a:spLocks noChangeArrowheads="1"/>
          </p:cNvSpPr>
          <p:nvPr/>
        </p:nvSpPr>
        <p:spPr bwMode="auto">
          <a:xfrm>
            <a:off x="7358380" y="5085715"/>
            <a:ext cx="220027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第十五条 到货验收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9"/>
          <p:cNvSpPr>
            <a:spLocks noChangeArrowheads="1"/>
          </p:cNvSpPr>
          <p:nvPr/>
        </p:nvSpPr>
        <p:spPr bwMode="auto">
          <a:xfrm>
            <a:off x="7358380" y="4519930"/>
            <a:ext cx="232981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第十四条 采购实施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第十二条 原则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 12"/>
          <p:cNvSpPr/>
          <p:nvPr/>
        </p:nvSpPr>
        <p:spPr>
          <a:xfrm>
            <a:off x="1343025" y="2743200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870710" y="3198495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调研先行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841875" y="2743835"/>
            <a:ext cx="2512060" cy="1370965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36956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方案优化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345805" y="2743835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87349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程序规范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第十三条 市场调研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1430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物资采购前，由各单位物资管理部门牵头组织相关单位对物资市场进行全面、深入的调研，准确掌握物资的市场动态和供方信息。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4201160" y="2139950"/>
            <a:ext cx="2784475" cy="598805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608570" y="2895600"/>
            <a:ext cx="2784475" cy="598805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201160" y="3651250"/>
            <a:ext cx="2784475" cy="598805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608570" y="4420870"/>
            <a:ext cx="2784475" cy="598805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201160" y="5161915"/>
            <a:ext cx="2784475" cy="598805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8570" y="2139950"/>
            <a:ext cx="2784475" cy="598805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63873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7608570" y="1381760"/>
            <a:ext cx="2784475" cy="598805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463874" name="淘宝店chenying0907出品 1"/>
          <p:cNvGrpSpPr/>
          <p:nvPr/>
        </p:nvGrpSpPr>
        <p:grpSpPr bwMode="auto">
          <a:xfrm>
            <a:off x="-1588" y="-17463"/>
            <a:ext cx="4440238" cy="4684713"/>
            <a:chOff x="0" y="0"/>
            <a:chExt cx="6499225" cy="6858000"/>
          </a:xfrm>
        </p:grpSpPr>
        <p:sp>
          <p:nvSpPr>
            <p:cNvPr id="463875" name="淘宝店chenying0907出品 12"/>
            <p:cNvSpPr>
              <a:spLocks noChangeArrowheads="1"/>
            </p:cNvSpPr>
            <p:nvPr/>
          </p:nvSpPr>
          <p:spPr bwMode="auto">
            <a:xfrm flipV="1">
              <a:off x="0" y="0"/>
              <a:ext cx="6499225" cy="6858000"/>
            </a:xfrm>
            <a:custGeom>
              <a:avLst/>
              <a:gdLst>
                <a:gd name="T0" fmla="*/ 0 w 6498506"/>
                <a:gd name="T1" fmla="*/ 6858000 h 6858000"/>
                <a:gd name="T2" fmla="*/ 6498506 w 6498506"/>
                <a:gd name="T3" fmla="*/ 6858000 h 6858000"/>
                <a:gd name="T4" fmla="*/ 283086 w 6498506"/>
                <a:gd name="T5" fmla="*/ 0 h 6858000"/>
                <a:gd name="T6" fmla="*/ 0 w 6498506"/>
                <a:gd name="T7" fmla="*/ 318739 h 6858000"/>
                <a:gd name="T8" fmla="*/ 0 w 6498506"/>
                <a:gd name="T9" fmla="*/ 685800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8506" h="6858000">
                  <a:moveTo>
                    <a:pt x="0" y="6858000"/>
                  </a:moveTo>
                  <a:lnTo>
                    <a:pt x="6498506" y="6858000"/>
                  </a:lnTo>
                  <a:lnTo>
                    <a:pt x="283086" y="0"/>
                  </a:lnTo>
                  <a:lnTo>
                    <a:pt x="0" y="318739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2E7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3876" name="等腰三角形 13"/>
            <p:cNvSpPr>
              <a:spLocks noChangeArrowheads="1"/>
            </p:cNvSpPr>
            <p:nvPr/>
          </p:nvSpPr>
          <p:spPr bwMode="auto">
            <a:xfrm flipV="1">
              <a:off x="0" y="0"/>
              <a:ext cx="4285587" cy="2388220"/>
            </a:xfrm>
            <a:prstGeom prst="triangle">
              <a:avLst>
                <a:gd name="adj" fmla="val 49491"/>
              </a:avLst>
            </a:prstGeom>
            <a:solidFill>
              <a:srgbClr val="DF36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201160" y="1381760"/>
            <a:ext cx="2784475" cy="598805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63881" name="淘宝店chenying0907出品 30"/>
          <p:cNvSpPr>
            <a:spLocks noChangeArrowheads="1"/>
          </p:cNvSpPr>
          <p:nvPr/>
        </p:nvSpPr>
        <p:spPr bwMode="auto">
          <a:xfrm>
            <a:off x="1430655" y="115888"/>
            <a:ext cx="140208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3885" name="淘宝店chenying0907出品 39"/>
          <p:cNvSpPr>
            <a:spLocks noChangeArrowheads="1"/>
          </p:cNvSpPr>
          <p:nvPr/>
        </p:nvSpPr>
        <p:spPr bwMode="auto">
          <a:xfrm>
            <a:off x="1031875" y="946150"/>
            <a:ext cx="2389188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CONTENTS</a:t>
            </a:r>
            <a:endParaRPr lang="en-US" altLang="zh-CN" sz="3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3886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352925" y="1504950"/>
            <a:ext cx="2128520" cy="352425"/>
          </a:xfrm>
        </p:spPr>
        <p:txBody>
          <a:bodyPr/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第一章 总则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副标题 2"/>
          <p:cNvSpPr>
            <a:spLocks noGrp="1" noChangeArrowheads="1"/>
          </p:cNvSpPr>
          <p:nvPr/>
        </p:nvSpPr>
        <p:spPr>
          <a:xfrm>
            <a:off x="7608570" y="1504950"/>
            <a:ext cx="3155950" cy="352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lvl="2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lvl="3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lvl="4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第二章 管理机构及职责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副标题 2"/>
          <p:cNvSpPr>
            <a:spLocks noGrp="1" noChangeArrowheads="1"/>
          </p:cNvSpPr>
          <p:nvPr/>
        </p:nvSpPr>
        <p:spPr>
          <a:xfrm>
            <a:off x="4352925" y="2263140"/>
            <a:ext cx="3155950" cy="352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lvl="2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lvl="3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lvl="4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第三章 计划管理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01160" y="2895600"/>
            <a:ext cx="2784475" cy="598805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608570" y="3651250"/>
            <a:ext cx="2784475" cy="598805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01160" y="4420870"/>
            <a:ext cx="2784475" cy="598805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副标题 2"/>
          <p:cNvSpPr>
            <a:spLocks noGrp="1" noChangeArrowheads="1"/>
          </p:cNvSpPr>
          <p:nvPr/>
        </p:nvSpPr>
        <p:spPr>
          <a:xfrm>
            <a:off x="7608570" y="2263140"/>
            <a:ext cx="3155950" cy="352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lvl="2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lvl="3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lvl="4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第四章 采购管理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副标题 2"/>
          <p:cNvSpPr>
            <a:spLocks noGrp="1" noChangeArrowheads="1"/>
          </p:cNvSpPr>
          <p:nvPr/>
        </p:nvSpPr>
        <p:spPr>
          <a:xfrm>
            <a:off x="4352925" y="3018790"/>
            <a:ext cx="3155950" cy="352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lvl="2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lvl="3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lvl="4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第五章 仓储管理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副标题 2"/>
          <p:cNvSpPr>
            <a:spLocks noGrp="1" noChangeArrowheads="1"/>
          </p:cNvSpPr>
          <p:nvPr/>
        </p:nvSpPr>
        <p:spPr>
          <a:xfrm>
            <a:off x="7608570" y="3018790"/>
            <a:ext cx="3155950" cy="352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lvl="2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lvl="3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lvl="4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第六章 现场管理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副标题 2"/>
          <p:cNvSpPr>
            <a:spLocks noGrp="1" noChangeArrowheads="1"/>
          </p:cNvSpPr>
          <p:nvPr/>
        </p:nvSpPr>
        <p:spPr>
          <a:xfrm>
            <a:off x="4352925" y="3803015"/>
            <a:ext cx="3155950" cy="352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lvl="2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lvl="3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lvl="4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第七章 质量管理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副标题 2"/>
          <p:cNvSpPr>
            <a:spLocks noGrp="1" noChangeArrowheads="1"/>
          </p:cNvSpPr>
          <p:nvPr/>
        </p:nvSpPr>
        <p:spPr>
          <a:xfrm>
            <a:off x="7608570" y="3774440"/>
            <a:ext cx="3155950" cy="352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lvl="2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lvl="3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lvl="4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第八章 后期管理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副标题 2"/>
          <p:cNvSpPr>
            <a:spLocks noGrp="1" noChangeArrowheads="1"/>
          </p:cNvSpPr>
          <p:nvPr/>
        </p:nvSpPr>
        <p:spPr>
          <a:xfrm>
            <a:off x="4352925" y="4544060"/>
            <a:ext cx="3155950" cy="352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lvl="2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lvl="3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lvl="4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第九章 特殊物资管理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副标题 2"/>
          <p:cNvSpPr>
            <a:spLocks noGrp="1" noChangeArrowheads="1"/>
          </p:cNvSpPr>
          <p:nvPr/>
        </p:nvSpPr>
        <p:spPr>
          <a:xfrm>
            <a:off x="7608570" y="4529455"/>
            <a:ext cx="3155950" cy="352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lvl="2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lvl="3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lvl="4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第十章 基础管理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副标题 2"/>
          <p:cNvSpPr>
            <a:spLocks noGrp="1" noChangeArrowheads="1"/>
          </p:cNvSpPr>
          <p:nvPr/>
        </p:nvSpPr>
        <p:spPr>
          <a:xfrm>
            <a:off x="4352925" y="5285105"/>
            <a:ext cx="3155950" cy="352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lvl="1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lvl="2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lvl="3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lvl="4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  <a:lvl6pPr marL="2514600" lvl="5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6pPr>
            <a:lvl7pPr marL="2971800" lvl="6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7pPr>
            <a:lvl8pPr marL="3429000" lvl="7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8pPr>
            <a:lvl9pPr marL="3886200" lvl="8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charset="-116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第十一章 附则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第十四条 采购实施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290447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5445" y="2869565"/>
            <a:ext cx="76111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纳入公司集中采购目录的物资，由公司组织实施战略采购，各单位运用战采结果。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19"/>
          <p:cNvGrpSpPr/>
          <p:nvPr/>
        </p:nvGrpSpPr>
        <p:grpSpPr>
          <a:xfrm>
            <a:off x="2321430" y="4102722"/>
            <a:ext cx="419805" cy="315056"/>
            <a:chOff x="789999" y="2242985"/>
            <a:chExt cx="504229" cy="378415"/>
          </a:xfrm>
        </p:grpSpPr>
        <p:sp>
          <p:nvSpPr>
            <p:cNvPr id="3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926080" y="399161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未纳入战采范畴的，由各单位在市场调研的基础上对物资采购方案进行策划，按公司采购规定实施采购。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第十五条 到货验收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48012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7535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各单位应组织编制物资到货验收管理规程，明确验收的职责、流程。物资到货后，生产单位（项目部）应严格按照规程组织验收，及时办理入库手续。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897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898" name="淘宝店chenying0907出品 1"/>
          <p:cNvSpPr>
            <a:spLocks noChangeArrowheads="1"/>
          </p:cNvSpPr>
          <p:nvPr/>
        </p:nvSpPr>
        <p:spPr bwMode="auto">
          <a:xfrm>
            <a:off x="247650" y="2673350"/>
            <a:ext cx="11696700" cy="12398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899" name="淘宝店chenying0907出品 17"/>
          <p:cNvSpPr>
            <a:spLocks noChangeArrowheads="1"/>
          </p:cNvSpPr>
          <p:nvPr/>
        </p:nvSpPr>
        <p:spPr bwMode="auto">
          <a:xfrm>
            <a:off x="4664075" y="2932113"/>
            <a:ext cx="68087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64900" name="淘宝店chenying0907出品 82"/>
          <p:cNvGrpSpPr/>
          <p:nvPr/>
        </p:nvGrpSpPr>
        <p:grpSpPr bwMode="auto">
          <a:xfrm>
            <a:off x="1933575" y="2090738"/>
            <a:ext cx="2028825" cy="2030412"/>
            <a:chOff x="0" y="0"/>
            <a:chExt cx="1036261" cy="1036518"/>
          </a:xfrm>
        </p:grpSpPr>
        <p:sp>
          <p:nvSpPr>
            <p:cNvPr id="464901" name="Oval 53"/>
            <p:cNvSpPr>
              <a:spLocks noChangeArrowheads="1"/>
            </p:cNvSpPr>
            <p:nvPr/>
          </p:nvSpPr>
          <p:spPr bwMode="auto">
            <a:xfrm>
              <a:off x="0" y="0"/>
              <a:ext cx="1036261" cy="103651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7728" tIns="43864" rIns="87728" bIns="43864" anchor="ctr"/>
            <a:lstStyle/>
            <a:p>
              <a:pPr algn="ctr"/>
              <a:endParaRPr lang="zh-CN" altLang="en-US" sz="5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2" name="Text Box 58"/>
            <p:cNvSpPr>
              <a:spLocks noChangeArrowheads="1"/>
            </p:cNvSpPr>
            <p:nvPr/>
          </p:nvSpPr>
          <p:spPr bwMode="auto">
            <a:xfrm>
              <a:off x="130384" y="165973"/>
              <a:ext cx="775817" cy="70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7728" tIns="43864" rIns="87728" bIns="43864">
              <a:spAutoFit/>
            </a:bodyPr>
            <a:lstStyle/>
            <a:p>
              <a:pPr algn="ctr"/>
              <a:r>
                <a:rPr lang="en-US" altLang="zh-CN" sz="8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05</a:t>
              </a:r>
              <a:endParaRPr lang="en-US" altLang="zh-CN" sz="8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3" name="淘宝店chenying0907出品 7"/>
          <p:cNvGrpSpPr/>
          <p:nvPr/>
        </p:nvGrpSpPr>
        <p:grpSpPr bwMode="auto">
          <a:xfrm>
            <a:off x="2587625" y="1539875"/>
            <a:ext cx="371475" cy="342900"/>
            <a:chOff x="0" y="0"/>
            <a:chExt cx="4000500" cy="4000500"/>
          </a:xfrm>
        </p:grpSpPr>
        <p:sp>
          <p:nvSpPr>
            <p:cNvPr id="464904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5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6" name="淘宝店chenying0907出品 10"/>
          <p:cNvGrpSpPr/>
          <p:nvPr/>
        </p:nvGrpSpPr>
        <p:grpSpPr bwMode="auto">
          <a:xfrm>
            <a:off x="4079875" y="1863725"/>
            <a:ext cx="598488" cy="601663"/>
            <a:chOff x="0" y="0"/>
            <a:chExt cx="4000500" cy="4000500"/>
          </a:xfrm>
        </p:grpSpPr>
        <p:sp>
          <p:nvSpPr>
            <p:cNvPr id="464907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8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9" name="淘宝店chenying0907出品 13"/>
          <p:cNvGrpSpPr/>
          <p:nvPr/>
        </p:nvGrpSpPr>
        <p:grpSpPr bwMode="auto">
          <a:xfrm>
            <a:off x="3517900" y="927100"/>
            <a:ext cx="457200" cy="422275"/>
            <a:chOff x="0" y="0"/>
            <a:chExt cx="4000500" cy="4000500"/>
          </a:xfrm>
        </p:grpSpPr>
        <p:sp>
          <p:nvSpPr>
            <p:cNvPr id="464910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1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12" name="淘宝店chenying0907出品 16"/>
          <p:cNvGrpSpPr/>
          <p:nvPr/>
        </p:nvGrpSpPr>
        <p:grpSpPr bwMode="auto">
          <a:xfrm>
            <a:off x="1120775" y="1749425"/>
            <a:ext cx="504825" cy="508000"/>
            <a:chOff x="0" y="0"/>
            <a:chExt cx="4000500" cy="4000500"/>
          </a:xfrm>
        </p:grpSpPr>
        <p:sp>
          <p:nvSpPr>
            <p:cNvPr id="464913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4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4916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308475" y="3017838"/>
            <a:ext cx="7164388" cy="5429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仓储管理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7" name="文本框 9"/>
          <p:cNvSpPr>
            <a:spLocks noChangeArrowheads="1"/>
          </p:cNvSpPr>
          <p:nvPr/>
        </p:nvSpPr>
        <p:spPr bwMode="auto">
          <a:xfrm>
            <a:off x="4308475" y="5085715"/>
            <a:ext cx="21590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第十七条 仓储设施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9" name="文本框 9"/>
          <p:cNvSpPr>
            <a:spLocks noChangeArrowheads="1"/>
          </p:cNvSpPr>
          <p:nvPr/>
        </p:nvSpPr>
        <p:spPr bwMode="auto">
          <a:xfrm>
            <a:off x="4308475" y="4519930"/>
            <a:ext cx="18288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第十六条 原则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9"/>
          <p:cNvSpPr>
            <a:spLocks noChangeArrowheads="1"/>
          </p:cNvSpPr>
          <p:nvPr/>
        </p:nvSpPr>
        <p:spPr bwMode="auto">
          <a:xfrm>
            <a:off x="7358380" y="5085715"/>
            <a:ext cx="220027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第二十条 物资账务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9"/>
          <p:cNvSpPr>
            <a:spLocks noChangeArrowheads="1"/>
          </p:cNvSpPr>
          <p:nvPr/>
        </p:nvSpPr>
        <p:spPr bwMode="auto">
          <a:xfrm>
            <a:off x="7358380" y="4519930"/>
            <a:ext cx="232981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第十九条 仓储规程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9"/>
          <p:cNvSpPr>
            <a:spLocks noChangeArrowheads="1"/>
          </p:cNvSpPr>
          <p:nvPr/>
        </p:nvSpPr>
        <p:spPr bwMode="auto">
          <a:xfrm>
            <a:off x="4308475" y="5660390"/>
            <a:ext cx="232981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第十八条 库管人员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第十六条 原则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 12"/>
          <p:cNvSpPr/>
          <p:nvPr/>
        </p:nvSpPr>
        <p:spPr>
          <a:xfrm>
            <a:off x="1343025" y="2743200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870710" y="3198495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合理规划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841875" y="2743835"/>
            <a:ext cx="2512060" cy="1370965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36956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规范操作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345805" y="2743835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87349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安全储存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第十七条 仓储设施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290447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2793365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物资仓储设施可按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先临时、后永久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的方式分布规划、建设。临时仓储设施应满足仓储基本条件，按照永久设施管理并限定临时运行时间。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19"/>
          <p:cNvGrpSpPr/>
          <p:nvPr/>
        </p:nvGrpSpPr>
        <p:grpSpPr>
          <a:xfrm>
            <a:off x="2321430" y="4102722"/>
            <a:ext cx="419805" cy="315056"/>
            <a:chOff x="789999" y="2242985"/>
            <a:chExt cx="504229" cy="378415"/>
          </a:xfrm>
        </p:grpSpPr>
        <p:sp>
          <p:nvSpPr>
            <p:cNvPr id="3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926715" y="4067810"/>
            <a:ext cx="76111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永久仓储设施应满足最大存量要求，保证通道畅通、设施齐全，尽量接近使用地点。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第十八条 库管人员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48012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08991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物资仓储设施启用前，各单位应根据物资仓储需要，配备必要、合格、专业的库管人员，并严格执行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持证上岗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制度。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第十九条 仓储规程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48012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090545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各单位应组织编制物资仓储管理规程，并严格按照规程进行仓储管理，规范进行物资入库、储存保管、发放出库、回收利用和清仓盘点等工作。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第二十条 物资账务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211072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2075815"/>
            <a:ext cx="76111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物资仓库应分类编目，建立物资收支存明细台账，日清月结。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19"/>
          <p:cNvGrpSpPr/>
          <p:nvPr/>
        </p:nvGrpSpPr>
        <p:grpSpPr>
          <a:xfrm>
            <a:off x="2320795" y="3034652"/>
            <a:ext cx="419805" cy="315056"/>
            <a:chOff x="789999" y="2242985"/>
            <a:chExt cx="504229" cy="378415"/>
          </a:xfrm>
        </p:grpSpPr>
        <p:sp>
          <p:nvSpPr>
            <p:cNvPr id="3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926080" y="2999740"/>
            <a:ext cx="76111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规范管理物资账务凭证，妥善保管。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Group 19"/>
          <p:cNvGrpSpPr/>
          <p:nvPr/>
        </p:nvGrpSpPr>
        <p:grpSpPr>
          <a:xfrm>
            <a:off x="2320795" y="3944607"/>
            <a:ext cx="419805" cy="315056"/>
            <a:chOff x="789999" y="2242985"/>
            <a:chExt cx="504229" cy="378415"/>
          </a:xfrm>
        </p:grpSpPr>
        <p:sp>
          <p:nvSpPr>
            <p:cNvPr id="7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926080" y="3909695"/>
            <a:ext cx="76111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定期组织对账、盘点，做到账目准确、账务相符。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Group 19"/>
          <p:cNvGrpSpPr/>
          <p:nvPr/>
        </p:nvGrpSpPr>
        <p:grpSpPr>
          <a:xfrm>
            <a:off x="2321430" y="4864722"/>
            <a:ext cx="419805" cy="315056"/>
            <a:chOff x="789999" y="2242985"/>
            <a:chExt cx="504229" cy="378415"/>
          </a:xfrm>
        </p:grpSpPr>
        <p:sp>
          <p:nvSpPr>
            <p:cNvPr id="1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926715" y="4829810"/>
            <a:ext cx="76111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按月编制物资收支存报表。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897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898" name="淘宝店chenying0907出品 1"/>
          <p:cNvSpPr>
            <a:spLocks noChangeArrowheads="1"/>
          </p:cNvSpPr>
          <p:nvPr/>
        </p:nvSpPr>
        <p:spPr bwMode="auto">
          <a:xfrm>
            <a:off x="247650" y="2673350"/>
            <a:ext cx="11696700" cy="12398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899" name="淘宝店chenying0907出品 17"/>
          <p:cNvSpPr>
            <a:spLocks noChangeArrowheads="1"/>
          </p:cNvSpPr>
          <p:nvPr/>
        </p:nvSpPr>
        <p:spPr bwMode="auto">
          <a:xfrm>
            <a:off x="4664075" y="2932113"/>
            <a:ext cx="68087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64900" name="淘宝店chenying0907出品 82"/>
          <p:cNvGrpSpPr/>
          <p:nvPr/>
        </p:nvGrpSpPr>
        <p:grpSpPr bwMode="auto">
          <a:xfrm>
            <a:off x="1933575" y="2090738"/>
            <a:ext cx="2028825" cy="2030412"/>
            <a:chOff x="0" y="0"/>
            <a:chExt cx="1036261" cy="1036518"/>
          </a:xfrm>
        </p:grpSpPr>
        <p:sp>
          <p:nvSpPr>
            <p:cNvPr id="464901" name="Oval 53"/>
            <p:cNvSpPr>
              <a:spLocks noChangeArrowheads="1"/>
            </p:cNvSpPr>
            <p:nvPr/>
          </p:nvSpPr>
          <p:spPr bwMode="auto">
            <a:xfrm>
              <a:off x="0" y="0"/>
              <a:ext cx="1036261" cy="103651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7728" tIns="43864" rIns="87728" bIns="43864" anchor="ctr"/>
            <a:lstStyle/>
            <a:p>
              <a:pPr algn="ctr"/>
              <a:endParaRPr lang="zh-CN" altLang="en-US" sz="5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2" name="Text Box 58"/>
            <p:cNvSpPr>
              <a:spLocks noChangeArrowheads="1"/>
            </p:cNvSpPr>
            <p:nvPr/>
          </p:nvSpPr>
          <p:spPr bwMode="auto">
            <a:xfrm>
              <a:off x="130384" y="165973"/>
              <a:ext cx="775817" cy="70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7728" tIns="43864" rIns="87728" bIns="43864">
              <a:spAutoFit/>
            </a:bodyPr>
            <a:lstStyle/>
            <a:p>
              <a:pPr algn="ctr"/>
              <a:r>
                <a:rPr lang="en-US" altLang="zh-CN" sz="8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06</a:t>
              </a:r>
              <a:endParaRPr lang="en-US" altLang="zh-CN" sz="8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3" name="淘宝店chenying0907出品 7"/>
          <p:cNvGrpSpPr/>
          <p:nvPr/>
        </p:nvGrpSpPr>
        <p:grpSpPr bwMode="auto">
          <a:xfrm>
            <a:off x="2587625" y="1539875"/>
            <a:ext cx="371475" cy="342900"/>
            <a:chOff x="0" y="0"/>
            <a:chExt cx="4000500" cy="4000500"/>
          </a:xfrm>
        </p:grpSpPr>
        <p:sp>
          <p:nvSpPr>
            <p:cNvPr id="464904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5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6" name="淘宝店chenying0907出品 10"/>
          <p:cNvGrpSpPr/>
          <p:nvPr/>
        </p:nvGrpSpPr>
        <p:grpSpPr bwMode="auto">
          <a:xfrm>
            <a:off x="4079875" y="1863725"/>
            <a:ext cx="598488" cy="601663"/>
            <a:chOff x="0" y="0"/>
            <a:chExt cx="4000500" cy="4000500"/>
          </a:xfrm>
        </p:grpSpPr>
        <p:sp>
          <p:nvSpPr>
            <p:cNvPr id="464907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8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9" name="淘宝店chenying0907出品 13"/>
          <p:cNvGrpSpPr/>
          <p:nvPr/>
        </p:nvGrpSpPr>
        <p:grpSpPr bwMode="auto">
          <a:xfrm>
            <a:off x="3517900" y="927100"/>
            <a:ext cx="457200" cy="422275"/>
            <a:chOff x="0" y="0"/>
            <a:chExt cx="4000500" cy="4000500"/>
          </a:xfrm>
        </p:grpSpPr>
        <p:sp>
          <p:nvSpPr>
            <p:cNvPr id="464910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1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12" name="淘宝店chenying0907出品 16"/>
          <p:cNvGrpSpPr/>
          <p:nvPr/>
        </p:nvGrpSpPr>
        <p:grpSpPr bwMode="auto">
          <a:xfrm>
            <a:off x="1120775" y="1749425"/>
            <a:ext cx="504825" cy="508000"/>
            <a:chOff x="0" y="0"/>
            <a:chExt cx="4000500" cy="4000500"/>
          </a:xfrm>
        </p:grpSpPr>
        <p:sp>
          <p:nvSpPr>
            <p:cNvPr id="464913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4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4916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308475" y="3017838"/>
            <a:ext cx="7164388" cy="5429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现场管理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7" name="文本框 9"/>
          <p:cNvSpPr>
            <a:spLocks noChangeArrowheads="1"/>
          </p:cNvSpPr>
          <p:nvPr/>
        </p:nvSpPr>
        <p:spPr bwMode="auto">
          <a:xfrm>
            <a:off x="4308475" y="5085715"/>
            <a:ext cx="21590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第二十二条 物资领用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9" name="文本框 9"/>
          <p:cNvSpPr>
            <a:spLocks noChangeArrowheads="1"/>
          </p:cNvSpPr>
          <p:nvPr/>
        </p:nvSpPr>
        <p:spPr bwMode="auto">
          <a:xfrm>
            <a:off x="4308475" y="4519930"/>
            <a:ext cx="18288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第二十一条 原则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9"/>
          <p:cNvSpPr>
            <a:spLocks noChangeArrowheads="1"/>
          </p:cNvSpPr>
          <p:nvPr/>
        </p:nvSpPr>
        <p:spPr bwMode="auto">
          <a:xfrm>
            <a:off x="7358380" y="5085715"/>
            <a:ext cx="220027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第二十五条 物资核销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9"/>
          <p:cNvSpPr>
            <a:spLocks noChangeArrowheads="1"/>
          </p:cNvSpPr>
          <p:nvPr/>
        </p:nvSpPr>
        <p:spPr bwMode="auto">
          <a:xfrm>
            <a:off x="7358380" y="4519930"/>
            <a:ext cx="232981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第二十四条 物资回收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9"/>
          <p:cNvSpPr>
            <a:spLocks noChangeArrowheads="1"/>
          </p:cNvSpPr>
          <p:nvPr/>
        </p:nvSpPr>
        <p:spPr bwMode="auto">
          <a:xfrm>
            <a:off x="4308475" y="5660390"/>
            <a:ext cx="232981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第二十三条 物资使用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第二十一条 原则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 12"/>
          <p:cNvSpPr/>
          <p:nvPr/>
        </p:nvSpPr>
        <p:spPr>
          <a:xfrm>
            <a:off x="1343025" y="2743200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870710" y="3198495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限额控制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841875" y="2743835"/>
            <a:ext cx="2512060" cy="1370965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36956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规范使用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345805" y="2743835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87349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及时回收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897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898" name="淘宝店chenying0907出品 1"/>
          <p:cNvSpPr>
            <a:spLocks noChangeArrowheads="1"/>
          </p:cNvSpPr>
          <p:nvPr/>
        </p:nvSpPr>
        <p:spPr bwMode="auto">
          <a:xfrm>
            <a:off x="247650" y="2673350"/>
            <a:ext cx="11696700" cy="12398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899" name="淘宝店chenying0907出品 17"/>
          <p:cNvSpPr>
            <a:spLocks noChangeArrowheads="1"/>
          </p:cNvSpPr>
          <p:nvPr/>
        </p:nvSpPr>
        <p:spPr bwMode="auto">
          <a:xfrm>
            <a:off x="4664075" y="2932113"/>
            <a:ext cx="68087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64900" name="淘宝店chenying0907出品 82"/>
          <p:cNvGrpSpPr/>
          <p:nvPr/>
        </p:nvGrpSpPr>
        <p:grpSpPr bwMode="auto">
          <a:xfrm>
            <a:off x="1933575" y="2090738"/>
            <a:ext cx="2028825" cy="2030412"/>
            <a:chOff x="0" y="0"/>
            <a:chExt cx="1036261" cy="1036518"/>
          </a:xfrm>
        </p:grpSpPr>
        <p:sp>
          <p:nvSpPr>
            <p:cNvPr id="464901" name="Oval 53"/>
            <p:cNvSpPr>
              <a:spLocks noChangeArrowheads="1"/>
            </p:cNvSpPr>
            <p:nvPr/>
          </p:nvSpPr>
          <p:spPr bwMode="auto">
            <a:xfrm>
              <a:off x="0" y="0"/>
              <a:ext cx="1036261" cy="103651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7728" tIns="43864" rIns="87728" bIns="43864" anchor="ctr"/>
            <a:lstStyle/>
            <a:p>
              <a:pPr algn="ctr"/>
              <a:endParaRPr lang="zh-CN" altLang="en-US" sz="5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2" name="Text Box 58"/>
            <p:cNvSpPr>
              <a:spLocks noChangeArrowheads="1"/>
            </p:cNvSpPr>
            <p:nvPr/>
          </p:nvSpPr>
          <p:spPr bwMode="auto">
            <a:xfrm>
              <a:off x="130384" y="165973"/>
              <a:ext cx="775817" cy="70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7728" tIns="43864" rIns="87728" bIns="43864">
              <a:spAutoFit/>
            </a:bodyPr>
            <a:lstStyle/>
            <a:p>
              <a:pPr algn="ctr"/>
              <a:r>
                <a:rPr lang="en-US" altLang="zh-CN" sz="8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en-US" altLang="zh-CN" sz="8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3" name="淘宝店chenying0907出品 7"/>
          <p:cNvGrpSpPr/>
          <p:nvPr/>
        </p:nvGrpSpPr>
        <p:grpSpPr bwMode="auto">
          <a:xfrm>
            <a:off x="2587625" y="1539875"/>
            <a:ext cx="371475" cy="342900"/>
            <a:chOff x="0" y="0"/>
            <a:chExt cx="4000500" cy="4000500"/>
          </a:xfrm>
        </p:grpSpPr>
        <p:sp>
          <p:nvSpPr>
            <p:cNvPr id="464904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5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6" name="淘宝店chenying0907出品 10"/>
          <p:cNvGrpSpPr/>
          <p:nvPr/>
        </p:nvGrpSpPr>
        <p:grpSpPr bwMode="auto">
          <a:xfrm>
            <a:off x="4079875" y="1863725"/>
            <a:ext cx="598488" cy="601663"/>
            <a:chOff x="0" y="0"/>
            <a:chExt cx="4000500" cy="4000500"/>
          </a:xfrm>
        </p:grpSpPr>
        <p:sp>
          <p:nvSpPr>
            <p:cNvPr id="464907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8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9" name="淘宝店chenying0907出品 13"/>
          <p:cNvGrpSpPr/>
          <p:nvPr/>
        </p:nvGrpSpPr>
        <p:grpSpPr bwMode="auto">
          <a:xfrm>
            <a:off x="3517900" y="927100"/>
            <a:ext cx="457200" cy="422275"/>
            <a:chOff x="0" y="0"/>
            <a:chExt cx="4000500" cy="4000500"/>
          </a:xfrm>
        </p:grpSpPr>
        <p:sp>
          <p:nvSpPr>
            <p:cNvPr id="464910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1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12" name="淘宝店chenying0907出品 16"/>
          <p:cNvGrpSpPr/>
          <p:nvPr/>
        </p:nvGrpSpPr>
        <p:grpSpPr bwMode="auto">
          <a:xfrm>
            <a:off x="1120775" y="1749425"/>
            <a:ext cx="504825" cy="508000"/>
            <a:chOff x="0" y="0"/>
            <a:chExt cx="4000500" cy="4000500"/>
          </a:xfrm>
        </p:grpSpPr>
        <p:sp>
          <p:nvSpPr>
            <p:cNvPr id="464913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4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4916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308475" y="3017838"/>
            <a:ext cx="7164388" cy="5429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总则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7" name="文本框 9"/>
          <p:cNvSpPr>
            <a:spLocks noChangeArrowheads="1"/>
          </p:cNvSpPr>
          <p:nvPr/>
        </p:nvSpPr>
        <p:spPr bwMode="auto">
          <a:xfrm>
            <a:off x="4308475" y="5028565"/>
            <a:ext cx="33274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第二条 物资含义及范围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9" name="文本框 9"/>
          <p:cNvSpPr>
            <a:spLocks noChangeArrowheads="1"/>
          </p:cNvSpPr>
          <p:nvPr/>
        </p:nvSpPr>
        <p:spPr bwMode="auto">
          <a:xfrm>
            <a:off x="4308475" y="4462780"/>
            <a:ext cx="269049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第一条 制定目标及依据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文本框 9"/>
          <p:cNvSpPr>
            <a:spLocks noChangeArrowheads="1"/>
          </p:cNvSpPr>
          <p:nvPr/>
        </p:nvSpPr>
        <p:spPr bwMode="auto">
          <a:xfrm>
            <a:off x="4308475" y="5596890"/>
            <a:ext cx="33274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第三条 适用范围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第二十二条 物资领用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各单位应严格执行限额领料制度，先由专业部门根据技术要求编制物资限额领料标准，物资管理部门严格按照标准发放物资，随领随用，及时核销。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第二十三条 物资使用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5002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7535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物资使用遵循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谁使用、谁领用、谁负责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的原则，计划用料、正确用料，力求物尽其用，严禁擅自长料短用、整料零用、优料劣用。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第二十四条 物资回收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218311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2148205"/>
            <a:ext cx="76111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生产中产生的各种破、碎、旧、残料，应及时回收、尽量利用。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19"/>
          <p:cNvGrpSpPr/>
          <p:nvPr/>
        </p:nvGrpSpPr>
        <p:grpSpPr>
          <a:xfrm>
            <a:off x="2321430" y="3381362"/>
            <a:ext cx="419805" cy="315056"/>
            <a:chOff x="789999" y="2242985"/>
            <a:chExt cx="504229" cy="378415"/>
          </a:xfrm>
        </p:grpSpPr>
        <p:sp>
          <p:nvSpPr>
            <p:cNvPr id="3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926715" y="3346450"/>
            <a:ext cx="76111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现场不再使用的多余物资，应及时清理、整修、退库，做到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工完、料尽、场清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Group 19"/>
          <p:cNvGrpSpPr/>
          <p:nvPr/>
        </p:nvGrpSpPr>
        <p:grpSpPr>
          <a:xfrm>
            <a:off x="2320795" y="4593577"/>
            <a:ext cx="419805" cy="315056"/>
            <a:chOff x="789999" y="2242985"/>
            <a:chExt cx="504229" cy="378415"/>
          </a:xfrm>
        </p:grpSpPr>
        <p:sp>
          <p:nvSpPr>
            <p:cNvPr id="7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926080" y="4558665"/>
            <a:ext cx="394525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废旧物资处理，应按照八章规定程序进行。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第二十五条 物资核销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各单位应制定物资核销制度，根据实际生产完成量和物资领用、使用情况，按月进行物资核销和物资成本核定，分析节超原因，制定改进措施，控制物资消耗。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897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898" name="淘宝店chenying0907出品 1"/>
          <p:cNvSpPr>
            <a:spLocks noChangeArrowheads="1"/>
          </p:cNvSpPr>
          <p:nvPr/>
        </p:nvSpPr>
        <p:spPr bwMode="auto">
          <a:xfrm>
            <a:off x="247650" y="2673350"/>
            <a:ext cx="11696700" cy="12398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899" name="淘宝店chenying0907出品 17"/>
          <p:cNvSpPr>
            <a:spLocks noChangeArrowheads="1"/>
          </p:cNvSpPr>
          <p:nvPr/>
        </p:nvSpPr>
        <p:spPr bwMode="auto">
          <a:xfrm>
            <a:off x="4664075" y="2932113"/>
            <a:ext cx="68087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64900" name="淘宝店chenying0907出品 82"/>
          <p:cNvGrpSpPr/>
          <p:nvPr/>
        </p:nvGrpSpPr>
        <p:grpSpPr bwMode="auto">
          <a:xfrm>
            <a:off x="1933575" y="2090738"/>
            <a:ext cx="2028825" cy="2030412"/>
            <a:chOff x="0" y="0"/>
            <a:chExt cx="1036261" cy="1036518"/>
          </a:xfrm>
        </p:grpSpPr>
        <p:sp>
          <p:nvSpPr>
            <p:cNvPr id="464901" name="Oval 53"/>
            <p:cNvSpPr>
              <a:spLocks noChangeArrowheads="1"/>
            </p:cNvSpPr>
            <p:nvPr/>
          </p:nvSpPr>
          <p:spPr bwMode="auto">
            <a:xfrm>
              <a:off x="0" y="0"/>
              <a:ext cx="1036261" cy="103651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7728" tIns="43864" rIns="87728" bIns="43864" anchor="ctr"/>
            <a:lstStyle/>
            <a:p>
              <a:pPr algn="ctr"/>
              <a:endParaRPr lang="zh-CN" altLang="en-US" sz="5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2" name="Text Box 58"/>
            <p:cNvSpPr>
              <a:spLocks noChangeArrowheads="1"/>
            </p:cNvSpPr>
            <p:nvPr/>
          </p:nvSpPr>
          <p:spPr bwMode="auto">
            <a:xfrm>
              <a:off x="130384" y="165973"/>
              <a:ext cx="775817" cy="70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7728" tIns="43864" rIns="87728" bIns="43864">
              <a:spAutoFit/>
            </a:bodyPr>
            <a:lstStyle/>
            <a:p>
              <a:pPr algn="ctr"/>
              <a:r>
                <a:rPr lang="en-US" altLang="zh-CN" sz="8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07</a:t>
              </a:r>
              <a:endParaRPr lang="en-US" altLang="zh-CN" sz="8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3" name="淘宝店chenying0907出品 7"/>
          <p:cNvGrpSpPr/>
          <p:nvPr/>
        </p:nvGrpSpPr>
        <p:grpSpPr bwMode="auto">
          <a:xfrm>
            <a:off x="2587625" y="1539875"/>
            <a:ext cx="371475" cy="342900"/>
            <a:chOff x="0" y="0"/>
            <a:chExt cx="4000500" cy="4000500"/>
          </a:xfrm>
        </p:grpSpPr>
        <p:sp>
          <p:nvSpPr>
            <p:cNvPr id="464904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5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6" name="淘宝店chenying0907出品 10"/>
          <p:cNvGrpSpPr/>
          <p:nvPr/>
        </p:nvGrpSpPr>
        <p:grpSpPr bwMode="auto">
          <a:xfrm>
            <a:off x="4079875" y="1863725"/>
            <a:ext cx="598488" cy="601663"/>
            <a:chOff x="0" y="0"/>
            <a:chExt cx="4000500" cy="4000500"/>
          </a:xfrm>
        </p:grpSpPr>
        <p:sp>
          <p:nvSpPr>
            <p:cNvPr id="464907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8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9" name="淘宝店chenying0907出品 13"/>
          <p:cNvGrpSpPr/>
          <p:nvPr/>
        </p:nvGrpSpPr>
        <p:grpSpPr bwMode="auto">
          <a:xfrm>
            <a:off x="3517900" y="927100"/>
            <a:ext cx="457200" cy="422275"/>
            <a:chOff x="0" y="0"/>
            <a:chExt cx="4000500" cy="4000500"/>
          </a:xfrm>
        </p:grpSpPr>
        <p:sp>
          <p:nvSpPr>
            <p:cNvPr id="464910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1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12" name="淘宝店chenying0907出品 16"/>
          <p:cNvGrpSpPr/>
          <p:nvPr/>
        </p:nvGrpSpPr>
        <p:grpSpPr bwMode="auto">
          <a:xfrm>
            <a:off x="1120775" y="1749425"/>
            <a:ext cx="504825" cy="508000"/>
            <a:chOff x="0" y="0"/>
            <a:chExt cx="4000500" cy="4000500"/>
          </a:xfrm>
        </p:grpSpPr>
        <p:sp>
          <p:nvSpPr>
            <p:cNvPr id="464913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4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4916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308475" y="3017838"/>
            <a:ext cx="7164388" cy="5429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质量管理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7" name="文本框 9"/>
          <p:cNvSpPr>
            <a:spLocks noChangeArrowheads="1"/>
          </p:cNvSpPr>
          <p:nvPr/>
        </p:nvSpPr>
        <p:spPr bwMode="auto">
          <a:xfrm>
            <a:off x="4308475" y="5085715"/>
            <a:ext cx="21590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第二十七条 事前控制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9" name="文本框 9"/>
          <p:cNvSpPr>
            <a:spLocks noChangeArrowheads="1"/>
          </p:cNvSpPr>
          <p:nvPr/>
        </p:nvSpPr>
        <p:spPr bwMode="auto">
          <a:xfrm>
            <a:off x="4308475" y="4519930"/>
            <a:ext cx="18288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第二十六</a:t>
            </a: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条 原则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9"/>
          <p:cNvSpPr>
            <a:spLocks noChangeArrowheads="1"/>
          </p:cNvSpPr>
          <p:nvPr/>
        </p:nvSpPr>
        <p:spPr bwMode="auto">
          <a:xfrm>
            <a:off x="7358380" y="5085715"/>
            <a:ext cx="220027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第三十条 责任追究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9"/>
          <p:cNvSpPr>
            <a:spLocks noChangeArrowheads="1"/>
          </p:cNvSpPr>
          <p:nvPr/>
        </p:nvSpPr>
        <p:spPr bwMode="auto">
          <a:xfrm>
            <a:off x="7358380" y="4519930"/>
            <a:ext cx="232981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第二十九条 事后控制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9"/>
          <p:cNvSpPr>
            <a:spLocks noChangeArrowheads="1"/>
          </p:cNvSpPr>
          <p:nvPr/>
        </p:nvSpPr>
        <p:spPr bwMode="auto">
          <a:xfrm>
            <a:off x="4308475" y="5660390"/>
            <a:ext cx="232981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第二十八条 事中控制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第二十六条 原则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 12"/>
          <p:cNvSpPr/>
          <p:nvPr/>
        </p:nvSpPr>
        <p:spPr>
          <a:xfrm>
            <a:off x="1343025" y="2743200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870710" y="3198495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严格控制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841875" y="2743835"/>
            <a:ext cx="2512060" cy="1370965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36956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环环相扣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345805" y="2743835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87349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第二十七条 事前控制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生产单位（项目部）应按照物资到货验收管理规程要求，依据合同、技术标准进行验收，同时将验收资料归档管理。检验合格的物资方可采购和入库。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第二十八条 事中控制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生产单位（项目部）应严格按照物资仓储管理规程要求保管和发放物资，确保物资无损坏、无污染、无变质，严禁以劣代优、以低代高、以小代大。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第二十九条 事后控制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生产单位（项目部）对检验不合格或损坏、污染、变质的物资应及时退货或报废处理并移出现场，若发生物资质量事故，按公司质量管理相关规定处理。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第三十条 责任追究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各单位应建立物资质量责任追究机制。现场物资出现质量问题，按照权责对应关系进行追责。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319405" y="3069590"/>
            <a:ext cx="1480185" cy="1480185"/>
          </a:xfrm>
          <a:prstGeom prst="ellipse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第一条 制定目标及依据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269995" y="226439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889250" y="2242185"/>
            <a:ext cx="29952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规范集团股份公司物资管理。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19"/>
          <p:cNvGrpSpPr/>
          <p:nvPr/>
        </p:nvGrpSpPr>
        <p:grpSpPr>
          <a:xfrm>
            <a:off x="2227450" y="3676002"/>
            <a:ext cx="419805" cy="315056"/>
            <a:chOff x="789999" y="2242985"/>
            <a:chExt cx="504229" cy="378415"/>
          </a:xfrm>
        </p:grpSpPr>
        <p:sp>
          <p:nvSpPr>
            <p:cNvPr id="5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889250" y="3641090"/>
            <a:ext cx="29952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提高管理效能。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Group 19"/>
          <p:cNvGrpSpPr/>
          <p:nvPr/>
        </p:nvGrpSpPr>
        <p:grpSpPr>
          <a:xfrm>
            <a:off x="2269995" y="5073637"/>
            <a:ext cx="419805" cy="315056"/>
            <a:chOff x="789999" y="2242985"/>
            <a:chExt cx="504229" cy="378415"/>
          </a:xfrm>
        </p:grpSpPr>
        <p:sp>
          <p:nvSpPr>
            <p:cNvPr id="9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889250" y="5051425"/>
            <a:ext cx="29952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不断提高物资管理水平。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74065" y="3333115"/>
            <a:ext cx="7708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94095" y="3117215"/>
            <a:ext cx="1480185" cy="148018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548755" y="3380740"/>
            <a:ext cx="7708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依据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Group 19"/>
          <p:cNvGrpSpPr/>
          <p:nvPr/>
        </p:nvGrpSpPr>
        <p:grpSpPr>
          <a:xfrm>
            <a:off x="7959595" y="3676002"/>
            <a:ext cx="419805" cy="315056"/>
            <a:chOff x="789999" y="2242985"/>
            <a:chExt cx="504229" cy="378415"/>
          </a:xfrm>
        </p:grpSpPr>
        <p:sp>
          <p:nvSpPr>
            <p:cNvPr id="27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rgbClr val="4454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8621395" y="3441700"/>
            <a:ext cx="29952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根据国家物资管理法律、法规及行业标准，结合公司实际，制定本规定。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897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898" name="淘宝店chenying0907出品 1"/>
          <p:cNvSpPr>
            <a:spLocks noChangeArrowheads="1"/>
          </p:cNvSpPr>
          <p:nvPr/>
        </p:nvSpPr>
        <p:spPr bwMode="auto">
          <a:xfrm>
            <a:off x="247650" y="2673350"/>
            <a:ext cx="11696700" cy="12398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899" name="淘宝店chenying0907出品 17"/>
          <p:cNvSpPr>
            <a:spLocks noChangeArrowheads="1"/>
          </p:cNvSpPr>
          <p:nvPr/>
        </p:nvSpPr>
        <p:spPr bwMode="auto">
          <a:xfrm>
            <a:off x="4664075" y="2932113"/>
            <a:ext cx="68087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64900" name="淘宝店chenying0907出品 82"/>
          <p:cNvGrpSpPr/>
          <p:nvPr/>
        </p:nvGrpSpPr>
        <p:grpSpPr bwMode="auto">
          <a:xfrm>
            <a:off x="1933575" y="2090738"/>
            <a:ext cx="2028825" cy="2030412"/>
            <a:chOff x="0" y="0"/>
            <a:chExt cx="1036261" cy="1036518"/>
          </a:xfrm>
        </p:grpSpPr>
        <p:sp>
          <p:nvSpPr>
            <p:cNvPr id="464901" name="Oval 53"/>
            <p:cNvSpPr>
              <a:spLocks noChangeArrowheads="1"/>
            </p:cNvSpPr>
            <p:nvPr/>
          </p:nvSpPr>
          <p:spPr bwMode="auto">
            <a:xfrm>
              <a:off x="0" y="0"/>
              <a:ext cx="1036261" cy="103651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7728" tIns="43864" rIns="87728" bIns="43864" anchor="ctr"/>
            <a:lstStyle/>
            <a:p>
              <a:pPr algn="ctr"/>
              <a:endParaRPr lang="zh-CN" altLang="en-US" sz="5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2" name="Text Box 58"/>
            <p:cNvSpPr>
              <a:spLocks noChangeArrowheads="1"/>
            </p:cNvSpPr>
            <p:nvPr/>
          </p:nvSpPr>
          <p:spPr bwMode="auto">
            <a:xfrm>
              <a:off x="130384" y="165973"/>
              <a:ext cx="775817" cy="70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7728" tIns="43864" rIns="87728" bIns="43864">
              <a:spAutoFit/>
            </a:bodyPr>
            <a:lstStyle/>
            <a:p>
              <a:pPr algn="ctr"/>
              <a:r>
                <a:rPr lang="en-US" altLang="zh-CN" sz="8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08</a:t>
              </a:r>
              <a:endParaRPr lang="en-US" altLang="zh-CN" sz="8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3" name="淘宝店chenying0907出品 7"/>
          <p:cNvGrpSpPr/>
          <p:nvPr/>
        </p:nvGrpSpPr>
        <p:grpSpPr bwMode="auto">
          <a:xfrm>
            <a:off x="2587625" y="1539875"/>
            <a:ext cx="371475" cy="342900"/>
            <a:chOff x="0" y="0"/>
            <a:chExt cx="4000500" cy="4000500"/>
          </a:xfrm>
        </p:grpSpPr>
        <p:sp>
          <p:nvSpPr>
            <p:cNvPr id="464904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5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6" name="淘宝店chenying0907出品 10"/>
          <p:cNvGrpSpPr/>
          <p:nvPr/>
        </p:nvGrpSpPr>
        <p:grpSpPr bwMode="auto">
          <a:xfrm>
            <a:off x="4079875" y="1863725"/>
            <a:ext cx="598488" cy="601663"/>
            <a:chOff x="0" y="0"/>
            <a:chExt cx="4000500" cy="4000500"/>
          </a:xfrm>
        </p:grpSpPr>
        <p:sp>
          <p:nvSpPr>
            <p:cNvPr id="464907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8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9" name="淘宝店chenying0907出品 13"/>
          <p:cNvGrpSpPr/>
          <p:nvPr/>
        </p:nvGrpSpPr>
        <p:grpSpPr bwMode="auto">
          <a:xfrm>
            <a:off x="3517900" y="927100"/>
            <a:ext cx="457200" cy="422275"/>
            <a:chOff x="0" y="0"/>
            <a:chExt cx="4000500" cy="4000500"/>
          </a:xfrm>
        </p:grpSpPr>
        <p:sp>
          <p:nvSpPr>
            <p:cNvPr id="464910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1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12" name="淘宝店chenying0907出品 16"/>
          <p:cNvGrpSpPr/>
          <p:nvPr/>
        </p:nvGrpSpPr>
        <p:grpSpPr bwMode="auto">
          <a:xfrm>
            <a:off x="1120775" y="1749425"/>
            <a:ext cx="504825" cy="508000"/>
            <a:chOff x="0" y="0"/>
            <a:chExt cx="4000500" cy="4000500"/>
          </a:xfrm>
        </p:grpSpPr>
        <p:sp>
          <p:nvSpPr>
            <p:cNvPr id="464913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4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4916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308475" y="3017838"/>
            <a:ext cx="7164388" cy="5429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后期管理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7" name="文本框 9"/>
          <p:cNvSpPr>
            <a:spLocks noChangeArrowheads="1"/>
          </p:cNvSpPr>
          <p:nvPr/>
        </p:nvSpPr>
        <p:spPr bwMode="auto">
          <a:xfrm>
            <a:off x="4308475" y="5085715"/>
            <a:ext cx="21590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第三十二条 鉴定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9" name="文本框 9"/>
          <p:cNvSpPr>
            <a:spLocks noChangeArrowheads="1"/>
          </p:cNvSpPr>
          <p:nvPr/>
        </p:nvSpPr>
        <p:spPr bwMode="auto">
          <a:xfrm>
            <a:off x="4308475" y="4519930"/>
            <a:ext cx="18288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第三十一</a:t>
            </a: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条 原则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9"/>
          <p:cNvSpPr>
            <a:spLocks noChangeArrowheads="1"/>
          </p:cNvSpPr>
          <p:nvPr/>
        </p:nvSpPr>
        <p:spPr bwMode="auto">
          <a:xfrm>
            <a:off x="7358380" y="5085715"/>
            <a:ext cx="220027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第三十四条 处置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9"/>
          <p:cNvSpPr>
            <a:spLocks noChangeArrowheads="1"/>
          </p:cNvSpPr>
          <p:nvPr/>
        </p:nvSpPr>
        <p:spPr bwMode="auto">
          <a:xfrm>
            <a:off x="7358380" y="4519930"/>
            <a:ext cx="232981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第三十三条 审批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第三十一条 原则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 12"/>
          <p:cNvSpPr/>
          <p:nvPr/>
        </p:nvSpPr>
        <p:spPr>
          <a:xfrm>
            <a:off x="1343025" y="2743200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870710" y="3198495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科学鉴定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841875" y="2743835"/>
            <a:ext cx="2512060" cy="1370965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36956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逐级审批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345805" y="2743835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873490" y="3199130"/>
            <a:ext cx="1456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规范处置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第三十二条 鉴定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各单位对灭失、损坏、失效的物资或不再使用的废旧、剩余</a:t>
            </a:r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物资，应及时进行清仓盘点和技术经济鉴定，编制物资处置计划，包含物资报废报损、调剂及变卖等内容</a:t>
            </a:r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第三十三条 审批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29768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28194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单项账面值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万元以下、单批次账面值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万元以下的物资处置计划，由各单位审批后实施。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21560" y="1729740"/>
            <a:ext cx="82162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物资报废报损按年度申报审批，废旧、剩余物资调剂、变卖及时</a:t>
            </a:r>
            <a:r>
              <a:rPr 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申报审批。审批权限及流程如下：</a:t>
            </a:r>
            <a:endParaRPr 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Group 19"/>
          <p:cNvGrpSpPr/>
          <p:nvPr/>
        </p:nvGrpSpPr>
        <p:grpSpPr>
          <a:xfrm>
            <a:off x="2321430" y="4232262"/>
            <a:ext cx="419805" cy="315056"/>
            <a:chOff x="789999" y="2242985"/>
            <a:chExt cx="504229" cy="378415"/>
          </a:xfrm>
        </p:grpSpPr>
        <p:sp>
          <p:nvSpPr>
            <p:cNvPr id="4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926715" y="3998595"/>
            <a:ext cx="76111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单项账面值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万元及以上、单批次账面值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万元及以上的物资处置计划由各单位董事会审议后上报公司，经公司设备物资管理委员会审核后报公司董事会办公会决策。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第三十四条 处置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物资处置按国家、上级及公司相关规定实施，处置收入及相关单据移交本单位财务部门。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897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898" name="淘宝店chenying0907出品 1"/>
          <p:cNvSpPr>
            <a:spLocks noChangeArrowheads="1"/>
          </p:cNvSpPr>
          <p:nvPr/>
        </p:nvSpPr>
        <p:spPr bwMode="auto">
          <a:xfrm>
            <a:off x="247650" y="2673350"/>
            <a:ext cx="11696700" cy="12398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899" name="淘宝店chenying0907出品 17"/>
          <p:cNvSpPr>
            <a:spLocks noChangeArrowheads="1"/>
          </p:cNvSpPr>
          <p:nvPr/>
        </p:nvSpPr>
        <p:spPr bwMode="auto">
          <a:xfrm>
            <a:off x="4664075" y="2932113"/>
            <a:ext cx="68087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64900" name="淘宝店chenying0907出品 82"/>
          <p:cNvGrpSpPr/>
          <p:nvPr/>
        </p:nvGrpSpPr>
        <p:grpSpPr bwMode="auto">
          <a:xfrm>
            <a:off x="1933575" y="2090738"/>
            <a:ext cx="2028825" cy="2030412"/>
            <a:chOff x="0" y="0"/>
            <a:chExt cx="1036261" cy="1036518"/>
          </a:xfrm>
        </p:grpSpPr>
        <p:sp>
          <p:nvSpPr>
            <p:cNvPr id="464901" name="Oval 53"/>
            <p:cNvSpPr>
              <a:spLocks noChangeArrowheads="1"/>
            </p:cNvSpPr>
            <p:nvPr/>
          </p:nvSpPr>
          <p:spPr bwMode="auto">
            <a:xfrm>
              <a:off x="0" y="0"/>
              <a:ext cx="1036261" cy="103651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7728" tIns="43864" rIns="87728" bIns="43864" anchor="ctr"/>
            <a:lstStyle/>
            <a:p>
              <a:pPr algn="ctr"/>
              <a:endParaRPr lang="zh-CN" altLang="en-US" sz="5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2" name="Text Box 58"/>
            <p:cNvSpPr>
              <a:spLocks noChangeArrowheads="1"/>
            </p:cNvSpPr>
            <p:nvPr/>
          </p:nvSpPr>
          <p:spPr bwMode="auto">
            <a:xfrm>
              <a:off x="130384" y="165973"/>
              <a:ext cx="775817" cy="70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7728" tIns="43864" rIns="87728" bIns="43864">
              <a:spAutoFit/>
            </a:bodyPr>
            <a:lstStyle/>
            <a:p>
              <a:pPr algn="ctr"/>
              <a:r>
                <a:rPr lang="en-US" altLang="zh-CN" sz="8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09</a:t>
              </a:r>
              <a:endParaRPr lang="en-US" altLang="zh-CN" sz="8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3" name="淘宝店chenying0907出品 7"/>
          <p:cNvGrpSpPr/>
          <p:nvPr/>
        </p:nvGrpSpPr>
        <p:grpSpPr bwMode="auto">
          <a:xfrm>
            <a:off x="2587625" y="1539875"/>
            <a:ext cx="371475" cy="342900"/>
            <a:chOff x="0" y="0"/>
            <a:chExt cx="4000500" cy="4000500"/>
          </a:xfrm>
        </p:grpSpPr>
        <p:sp>
          <p:nvSpPr>
            <p:cNvPr id="464904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5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6" name="淘宝店chenying0907出品 10"/>
          <p:cNvGrpSpPr/>
          <p:nvPr/>
        </p:nvGrpSpPr>
        <p:grpSpPr bwMode="auto">
          <a:xfrm>
            <a:off x="4079875" y="1863725"/>
            <a:ext cx="598488" cy="601663"/>
            <a:chOff x="0" y="0"/>
            <a:chExt cx="4000500" cy="4000500"/>
          </a:xfrm>
        </p:grpSpPr>
        <p:sp>
          <p:nvSpPr>
            <p:cNvPr id="464907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8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9" name="淘宝店chenying0907出品 13"/>
          <p:cNvGrpSpPr/>
          <p:nvPr/>
        </p:nvGrpSpPr>
        <p:grpSpPr bwMode="auto">
          <a:xfrm>
            <a:off x="3517900" y="927100"/>
            <a:ext cx="457200" cy="422275"/>
            <a:chOff x="0" y="0"/>
            <a:chExt cx="4000500" cy="4000500"/>
          </a:xfrm>
        </p:grpSpPr>
        <p:sp>
          <p:nvSpPr>
            <p:cNvPr id="464910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1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12" name="淘宝店chenying0907出品 16"/>
          <p:cNvGrpSpPr/>
          <p:nvPr/>
        </p:nvGrpSpPr>
        <p:grpSpPr bwMode="auto">
          <a:xfrm>
            <a:off x="1120775" y="1749425"/>
            <a:ext cx="504825" cy="508000"/>
            <a:chOff x="0" y="0"/>
            <a:chExt cx="4000500" cy="4000500"/>
          </a:xfrm>
        </p:grpSpPr>
        <p:sp>
          <p:nvSpPr>
            <p:cNvPr id="464913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4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4916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308475" y="3017838"/>
            <a:ext cx="7164388" cy="5429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特殊物资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管理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7" name="文本框 9"/>
          <p:cNvSpPr>
            <a:spLocks noChangeArrowheads="1"/>
          </p:cNvSpPr>
          <p:nvPr/>
        </p:nvSpPr>
        <p:spPr bwMode="auto">
          <a:xfrm>
            <a:off x="4308475" y="5085715"/>
            <a:ext cx="255587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第三十六条 周转材料管理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9" name="文本框 9"/>
          <p:cNvSpPr>
            <a:spLocks noChangeArrowheads="1"/>
          </p:cNvSpPr>
          <p:nvPr/>
        </p:nvSpPr>
        <p:spPr bwMode="auto">
          <a:xfrm>
            <a:off x="4308475" y="4519930"/>
            <a:ext cx="337756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第三十五条 危险化学品管理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第三十五条 危险化学品管理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椭圆 14"/>
          <p:cNvSpPr/>
          <p:nvPr/>
        </p:nvSpPr>
        <p:spPr>
          <a:xfrm>
            <a:off x="3253105" y="2967990"/>
            <a:ext cx="1480185" cy="1480185"/>
          </a:xfrm>
          <a:prstGeom prst="ellipse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" name="Group 19"/>
          <p:cNvGrpSpPr/>
          <p:nvPr/>
        </p:nvGrpSpPr>
        <p:grpSpPr>
          <a:xfrm>
            <a:off x="5190995" y="2099297"/>
            <a:ext cx="419805" cy="315056"/>
            <a:chOff x="789999" y="2242985"/>
            <a:chExt cx="504229" cy="378415"/>
          </a:xfrm>
        </p:grpSpPr>
        <p:sp>
          <p:nvSpPr>
            <p:cNvPr id="3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810250" y="2077085"/>
            <a:ext cx="29952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源头治理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Group 19"/>
          <p:cNvGrpSpPr/>
          <p:nvPr/>
        </p:nvGrpSpPr>
        <p:grpSpPr>
          <a:xfrm>
            <a:off x="5148450" y="3091802"/>
            <a:ext cx="419805" cy="315056"/>
            <a:chOff x="789999" y="2242985"/>
            <a:chExt cx="504229" cy="378415"/>
          </a:xfrm>
        </p:grpSpPr>
        <p:sp>
          <p:nvSpPr>
            <p:cNvPr id="7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810250" y="3056890"/>
            <a:ext cx="29952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常态监管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Group 19"/>
          <p:cNvGrpSpPr/>
          <p:nvPr/>
        </p:nvGrpSpPr>
        <p:grpSpPr>
          <a:xfrm>
            <a:off x="5190995" y="5060937"/>
            <a:ext cx="419805" cy="315056"/>
            <a:chOff x="789999" y="2242985"/>
            <a:chExt cx="504229" cy="378415"/>
          </a:xfrm>
        </p:grpSpPr>
        <p:sp>
          <p:nvSpPr>
            <p:cNvPr id="1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810250" y="5038725"/>
            <a:ext cx="29952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安全第一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07765" y="3231515"/>
            <a:ext cx="7708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19"/>
          <p:cNvGrpSpPr/>
          <p:nvPr/>
        </p:nvGrpSpPr>
        <p:grpSpPr>
          <a:xfrm>
            <a:off x="5148450" y="4082402"/>
            <a:ext cx="419805" cy="315056"/>
            <a:chOff x="789999" y="2242985"/>
            <a:chExt cx="504229" cy="378415"/>
          </a:xfrm>
        </p:grpSpPr>
        <p:sp>
          <p:nvSpPr>
            <p:cNvPr id="17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810250" y="4047490"/>
            <a:ext cx="29952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专业操作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第三十六条 周转材料管理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椭圆 14"/>
          <p:cNvSpPr/>
          <p:nvPr/>
        </p:nvSpPr>
        <p:spPr>
          <a:xfrm>
            <a:off x="3253105" y="2967990"/>
            <a:ext cx="1480185" cy="1480185"/>
          </a:xfrm>
          <a:prstGeom prst="ellipse">
            <a:avLst/>
          </a:prstGeom>
          <a:solidFill>
            <a:srgbClr val="2E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" name="Group 19"/>
          <p:cNvGrpSpPr/>
          <p:nvPr/>
        </p:nvGrpSpPr>
        <p:grpSpPr>
          <a:xfrm>
            <a:off x="5190995" y="2569197"/>
            <a:ext cx="419805" cy="315056"/>
            <a:chOff x="789999" y="2242985"/>
            <a:chExt cx="504229" cy="378415"/>
          </a:xfrm>
        </p:grpSpPr>
        <p:sp>
          <p:nvSpPr>
            <p:cNvPr id="3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810250" y="2546985"/>
            <a:ext cx="29952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科学策划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Group 19"/>
          <p:cNvGrpSpPr/>
          <p:nvPr/>
        </p:nvGrpSpPr>
        <p:grpSpPr>
          <a:xfrm>
            <a:off x="5148450" y="3561702"/>
            <a:ext cx="419805" cy="315056"/>
            <a:chOff x="789999" y="2242985"/>
            <a:chExt cx="504229" cy="378415"/>
          </a:xfrm>
        </p:grpSpPr>
        <p:sp>
          <p:nvSpPr>
            <p:cNvPr id="7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810250" y="3526790"/>
            <a:ext cx="29952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规范使用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07765" y="3231515"/>
            <a:ext cx="7708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19"/>
          <p:cNvGrpSpPr/>
          <p:nvPr/>
        </p:nvGrpSpPr>
        <p:grpSpPr>
          <a:xfrm>
            <a:off x="5148450" y="4552302"/>
            <a:ext cx="419805" cy="315056"/>
            <a:chOff x="789999" y="2242985"/>
            <a:chExt cx="504229" cy="378415"/>
          </a:xfrm>
        </p:grpSpPr>
        <p:sp>
          <p:nvSpPr>
            <p:cNvPr id="17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810250" y="4517390"/>
            <a:ext cx="29952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全额摊销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897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898" name="淘宝店chenying0907出品 1"/>
          <p:cNvSpPr>
            <a:spLocks noChangeArrowheads="1"/>
          </p:cNvSpPr>
          <p:nvPr/>
        </p:nvSpPr>
        <p:spPr bwMode="auto">
          <a:xfrm>
            <a:off x="247650" y="2673350"/>
            <a:ext cx="11696700" cy="12398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899" name="淘宝店chenying0907出品 17"/>
          <p:cNvSpPr>
            <a:spLocks noChangeArrowheads="1"/>
          </p:cNvSpPr>
          <p:nvPr/>
        </p:nvSpPr>
        <p:spPr bwMode="auto">
          <a:xfrm>
            <a:off x="4664075" y="2932113"/>
            <a:ext cx="68087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64900" name="淘宝店chenying0907出品 82"/>
          <p:cNvGrpSpPr/>
          <p:nvPr/>
        </p:nvGrpSpPr>
        <p:grpSpPr bwMode="auto">
          <a:xfrm>
            <a:off x="1933575" y="2090738"/>
            <a:ext cx="2028825" cy="2030412"/>
            <a:chOff x="0" y="0"/>
            <a:chExt cx="1036261" cy="1036518"/>
          </a:xfrm>
        </p:grpSpPr>
        <p:sp>
          <p:nvSpPr>
            <p:cNvPr id="464901" name="Oval 53"/>
            <p:cNvSpPr>
              <a:spLocks noChangeArrowheads="1"/>
            </p:cNvSpPr>
            <p:nvPr/>
          </p:nvSpPr>
          <p:spPr bwMode="auto">
            <a:xfrm>
              <a:off x="0" y="0"/>
              <a:ext cx="1036261" cy="103651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7728" tIns="43864" rIns="87728" bIns="43864" anchor="ctr"/>
            <a:lstStyle/>
            <a:p>
              <a:pPr algn="ctr"/>
              <a:endParaRPr lang="zh-CN" altLang="en-US" sz="5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2" name="Text Box 58"/>
            <p:cNvSpPr>
              <a:spLocks noChangeArrowheads="1"/>
            </p:cNvSpPr>
            <p:nvPr/>
          </p:nvSpPr>
          <p:spPr bwMode="auto">
            <a:xfrm>
              <a:off x="130384" y="165973"/>
              <a:ext cx="775817" cy="70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7728" tIns="43864" rIns="87728" bIns="43864">
              <a:spAutoFit/>
            </a:bodyPr>
            <a:lstStyle/>
            <a:p>
              <a:pPr algn="ctr"/>
              <a:r>
                <a:rPr lang="en-US" altLang="zh-CN" sz="8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10</a:t>
              </a:r>
              <a:endParaRPr lang="en-US" altLang="zh-CN" sz="8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3" name="淘宝店chenying0907出品 7"/>
          <p:cNvGrpSpPr/>
          <p:nvPr/>
        </p:nvGrpSpPr>
        <p:grpSpPr bwMode="auto">
          <a:xfrm>
            <a:off x="2587625" y="1539875"/>
            <a:ext cx="371475" cy="342900"/>
            <a:chOff x="0" y="0"/>
            <a:chExt cx="4000500" cy="4000500"/>
          </a:xfrm>
        </p:grpSpPr>
        <p:sp>
          <p:nvSpPr>
            <p:cNvPr id="464904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5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6" name="淘宝店chenying0907出品 10"/>
          <p:cNvGrpSpPr/>
          <p:nvPr/>
        </p:nvGrpSpPr>
        <p:grpSpPr bwMode="auto">
          <a:xfrm>
            <a:off x="4079875" y="1863725"/>
            <a:ext cx="598488" cy="601663"/>
            <a:chOff x="0" y="0"/>
            <a:chExt cx="4000500" cy="4000500"/>
          </a:xfrm>
        </p:grpSpPr>
        <p:sp>
          <p:nvSpPr>
            <p:cNvPr id="464907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8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9" name="淘宝店chenying0907出品 13"/>
          <p:cNvGrpSpPr/>
          <p:nvPr/>
        </p:nvGrpSpPr>
        <p:grpSpPr bwMode="auto">
          <a:xfrm>
            <a:off x="3517900" y="927100"/>
            <a:ext cx="457200" cy="422275"/>
            <a:chOff x="0" y="0"/>
            <a:chExt cx="4000500" cy="4000500"/>
          </a:xfrm>
        </p:grpSpPr>
        <p:sp>
          <p:nvSpPr>
            <p:cNvPr id="464910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1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12" name="淘宝店chenying0907出品 16"/>
          <p:cNvGrpSpPr/>
          <p:nvPr/>
        </p:nvGrpSpPr>
        <p:grpSpPr bwMode="auto">
          <a:xfrm>
            <a:off x="1120775" y="1749425"/>
            <a:ext cx="504825" cy="508000"/>
            <a:chOff x="0" y="0"/>
            <a:chExt cx="4000500" cy="4000500"/>
          </a:xfrm>
        </p:grpSpPr>
        <p:sp>
          <p:nvSpPr>
            <p:cNvPr id="464913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4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4916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308475" y="3017838"/>
            <a:ext cx="7164388" cy="5429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基础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管理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7" name="文本框 9"/>
          <p:cNvSpPr>
            <a:spLocks noChangeArrowheads="1"/>
          </p:cNvSpPr>
          <p:nvPr/>
        </p:nvSpPr>
        <p:spPr bwMode="auto">
          <a:xfrm>
            <a:off x="4308475" y="5085715"/>
            <a:ext cx="28956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第三十八条 物资管理标准化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9" name="文本框 9"/>
          <p:cNvSpPr>
            <a:spLocks noChangeArrowheads="1"/>
          </p:cNvSpPr>
          <p:nvPr/>
        </p:nvSpPr>
        <p:spPr bwMode="auto">
          <a:xfrm>
            <a:off x="4308475" y="4519930"/>
            <a:ext cx="18288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第三十七</a:t>
            </a: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条 原则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9"/>
          <p:cNvSpPr>
            <a:spLocks noChangeArrowheads="1"/>
          </p:cNvSpPr>
          <p:nvPr/>
        </p:nvSpPr>
        <p:spPr bwMode="auto">
          <a:xfrm>
            <a:off x="7358380" y="5085715"/>
            <a:ext cx="261429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第四十一条 集采目录管理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9"/>
          <p:cNvSpPr>
            <a:spLocks noChangeArrowheads="1"/>
          </p:cNvSpPr>
          <p:nvPr/>
        </p:nvSpPr>
        <p:spPr bwMode="auto">
          <a:xfrm>
            <a:off x="7358380" y="4519930"/>
            <a:ext cx="261493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第四十条 人员专业化管理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9"/>
          <p:cNvSpPr>
            <a:spLocks noChangeArrowheads="1"/>
          </p:cNvSpPr>
          <p:nvPr/>
        </p:nvSpPr>
        <p:spPr bwMode="auto">
          <a:xfrm>
            <a:off x="4308475" y="5644515"/>
            <a:ext cx="27686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第三十九条 物资管理信息化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9"/>
          <p:cNvSpPr>
            <a:spLocks noChangeArrowheads="1"/>
          </p:cNvSpPr>
          <p:nvPr/>
        </p:nvSpPr>
        <p:spPr bwMode="auto">
          <a:xfrm>
            <a:off x="7358380" y="5644515"/>
            <a:ext cx="253047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第四十二条 检查与考核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第三十七条 原则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 12"/>
          <p:cNvSpPr/>
          <p:nvPr/>
        </p:nvSpPr>
        <p:spPr>
          <a:xfrm>
            <a:off x="1343025" y="2743200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731645" y="3198495"/>
            <a:ext cx="17354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管理标准化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841875" y="2743835"/>
            <a:ext cx="2512060" cy="1370965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179695" y="3199130"/>
            <a:ext cx="183642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标准信息化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345805" y="2743835"/>
            <a:ext cx="2512060" cy="137096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713470" y="3198495"/>
            <a:ext cx="18243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人员专业化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566545" y="3242945"/>
            <a:ext cx="372110" cy="3721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第二条 物资含义及范围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对角圆角矩形 2"/>
          <p:cNvSpPr/>
          <p:nvPr/>
        </p:nvSpPr>
        <p:spPr>
          <a:xfrm>
            <a:off x="1566545" y="1631950"/>
            <a:ext cx="8990965" cy="1082040"/>
          </a:xfrm>
          <a:prstGeom prst="round2Diag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7" name="文本框 76"/>
          <p:cNvSpPr txBox="1"/>
          <p:nvPr/>
        </p:nvSpPr>
        <p:spPr>
          <a:xfrm>
            <a:off x="1920875" y="1988820"/>
            <a:ext cx="75990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本规定所称物资是指用于生产建设、工程施工的生产资料。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L 形 3"/>
          <p:cNvSpPr/>
          <p:nvPr/>
        </p:nvSpPr>
        <p:spPr>
          <a:xfrm rot="18900000">
            <a:off x="1666240" y="3354070"/>
            <a:ext cx="182245" cy="12192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65020" y="3230880"/>
            <a:ext cx="2707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用于生产或施工的原材料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485255" y="3242945"/>
            <a:ext cx="372110" cy="3721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L 形 8"/>
          <p:cNvSpPr/>
          <p:nvPr/>
        </p:nvSpPr>
        <p:spPr>
          <a:xfrm rot="18900000">
            <a:off x="6584950" y="3354070"/>
            <a:ext cx="182245" cy="12192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983730" y="3230880"/>
            <a:ext cx="2707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成品及半成品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566545" y="4022090"/>
            <a:ext cx="372110" cy="3721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L 形 11"/>
          <p:cNvSpPr/>
          <p:nvPr/>
        </p:nvSpPr>
        <p:spPr>
          <a:xfrm rot="18900000">
            <a:off x="1666240" y="4133215"/>
            <a:ext cx="182245" cy="12192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065020" y="4010025"/>
            <a:ext cx="2707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辅助材料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485255" y="4022090"/>
            <a:ext cx="372110" cy="3721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L 形 16"/>
          <p:cNvSpPr/>
          <p:nvPr/>
        </p:nvSpPr>
        <p:spPr>
          <a:xfrm rot="18900000">
            <a:off x="6584950" y="4133215"/>
            <a:ext cx="182245" cy="12192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983730" y="4010025"/>
            <a:ext cx="2707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周转材料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566545" y="4787265"/>
            <a:ext cx="372110" cy="3721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L 形 20"/>
          <p:cNvSpPr/>
          <p:nvPr/>
        </p:nvSpPr>
        <p:spPr>
          <a:xfrm rot="18900000">
            <a:off x="1666240" y="4898390"/>
            <a:ext cx="182245" cy="12192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065020" y="4775200"/>
            <a:ext cx="2707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小型机具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485255" y="4787265"/>
            <a:ext cx="372110" cy="3721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L 形 23"/>
          <p:cNvSpPr/>
          <p:nvPr/>
        </p:nvSpPr>
        <p:spPr>
          <a:xfrm rot="18900000">
            <a:off x="6584950" y="4898390"/>
            <a:ext cx="182245" cy="12192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983730" y="4789170"/>
            <a:ext cx="2707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劳保用品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566545" y="5552440"/>
            <a:ext cx="372110" cy="37211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L 形 26"/>
          <p:cNvSpPr/>
          <p:nvPr/>
        </p:nvSpPr>
        <p:spPr>
          <a:xfrm rot="18900000">
            <a:off x="1666240" y="5663565"/>
            <a:ext cx="182245" cy="12192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2065020" y="5540375"/>
            <a:ext cx="55943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用于设备或成套装备的零配件、组合件及填充物品等。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第三十八条 物资管理标准化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公司组织制定物资管理标准表单、流程，各单位负责组织协调落实，实现物资管理标准化。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第三十九条 物资管理信息化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公司组织建立物资信息管理系统，并建立常用物资</a:t>
            </a:r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价格信息库，实现资源共享。各单位应运用信息化手段实现物资全过程精准管理，实现降本增效的目标。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第四十条 人员专业化管理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各单位应组建物资管理专业队伍，加大培训力度，提升专业水平，对物资管理人员实行专业化管理。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第四十一条 集采目录管理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0795" y="3294367"/>
            <a:ext cx="419805" cy="315056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926080" y="3136900"/>
            <a:ext cx="7611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各单位应根据业务需要，每年更新集中采购物资清单，公司根据汇总信息及市场行情，更新大宗物资集中采购目录，调整战略采购物资范围。</a:t>
            </a:r>
            <a:endParaRPr 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第四十二条 检查与考核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9"/>
          <p:cNvGrpSpPr/>
          <p:nvPr/>
        </p:nvGrpSpPr>
        <p:grpSpPr>
          <a:xfrm>
            <a:off x="2321560" y="2900680"/>
            <a:ext cx="281305" cy="210820"/>
            <a:chOff x="789999" y="2242985"/>
            <a:chExt cx="504229" cy="378415"/>
          </a:xfrm>
        </p:grpSpPr>
        <p:sp>
          <p:nvSpPr>
            <p:cNvPr id="6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741295" y="2836545"/>
            <a:ext cx="76111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盲目采购，造成物资积压浪费的。</a:t>
            </a:r>
            <a:endParaRPr 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21560" y="1729740"/>
            <a:ext cx="82162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公司每两年开展物资管理评优检查活动，对先进单位、个人给予表彰与奖励。各单位应加强物资管理监督检查，定期核查库存物资。出现下列情形之一，按照公司有关规定予以处理：</a:t>
            </a:r>
            <a:endParaRPr 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Group 19"/>
          <p:cNvGrpSpPr/>
          <p:nvPr/>
        </p:nvGrpSpPr>
        <p:grpSpPr>
          <a:xfrm>
            <a:off x="2321560" y="3472180"/>
            <a:ext cx="281305" cy="210820"/>
            <a:chOff x="789999" y="2242985"/>
            <a:chExt cx="504229" cy="378415"/>
          </a:xfrm>
        </p:grpSpPr>
        <p:sp>
          <p:nvSpPr>
            <p:cNvPr id="8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741295" y="3408045"/>
            <a:ext cx="76111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采购劣质物资且质检把关不力，造成项目（产品）质量问题或延误工期的。</a:t>
            </a:r>
            <a:endParaRPr 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Group 19"/>
          <p:cNvGrpSpPr/>
          <p:nvPr/>
        </p:nvGrpSpPr>
        <p:grpSpPr>
          <a:xfrm>
            <a:off x="2321560" y="4043680"/>
            <a:ext cx="281305" cy="210820"/>
            <a:chOff x="789999" y="2242985"/>
            <a:chExt cx="504229" cy="378415"/>
          </a:xfrm>
        </p:grpSpPr>
        <p:sp>
          <p:nvSpPr>
            <p:cNvPr id="12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741295" y="3979545"/>
            <a:ext cx="76111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物资供应管理不严，过度消耗，造成浪费的。</a:t>
            </a:r>
            <a:endParaRPr 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Group 19"/>
          <p:cNvGrpSpPr/>
          <p:nvPr/>
        </p:nvGrpSpPr>
        <p:grpSpPr>
          <a:xfrm>
            <a:off x="2321560" y="4615180"/>
            <a:ext cx="281305" cy="210820"/>
            <a:chOff x="789999" y="2242985"/>
            <a:chExt cx="504229" cy="378415"/>
          </a:xfrm>
        </p:grpSpPr>
        <p:sp>
          <p:nvSpPr>
            <p:cNvPr id="16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741295" y="4551045"/>
            <a:ext cx="76111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剩余及废旧物资随意处理造成经济损失，情节恶劣的。</a:t>
            </a:r>
            <a:endParaRPr 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Group 19"/>
          <p:cNvGrpSpPr/>
          <p:nvPr/>
        </p:nvGrpSpPr>
        <p:grpSpPr>
          <a:xfrm>
            <a:off x="2321560" y="5186680"/>
            <a:ext cx="281305" cy="210820"/>
            <a:chOff x="789999" y="2242985"/>
            <a:chExt cx="504229" cy="378415"/>
          </a:xfrm>
        </p:grpSpPr>
        <p:sp>
          <p:nvSpPr>
            <p:cNvPr id="20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741295" y="5122545"/>
            <a:ext cx="76111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弄虚作假、以权谋私、暗中收受回扣、贿赂的。</a:t>
            </a:r>
            <a:endParaRPr 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Group 19"/>
          <p:cNvGrpSpPr/>
          <p:nvPr/>
        </p:nvGrpSpPr>
        <p:grpSpPr>
          <a:xfrm>
            <a:off x="2321560" y="5758180"/>
            <a:ext cx="281305" cy="210820"/>
            <a:chOff x="789999" y="2242985"/>
            <a:chExt cx="504229" cy="378415"/>
          </a:xfrm>
        </p:grpSpPr>
        <p:sp>
          <p:nvSpPr>
            <p:cNvPr id="24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741295" y="5694045"/>
            <a:ext cx="76111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造成其他不良后果的。</a:t>
            </a:r>
            <a:endParaRPr 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文本框 3"/>
          <p:cNvSpPr>
            <a:spLocks noChangeArrowheads="1"/>
          </p:cNvSpPr>
          <p:nvPr/>
        </p:nvSpPr>
        <p:spPr bwMode="auto">
          <a:xfrm>
            <a:off x="993775" y="2433638"/>
            <a:ext cx="48926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 b="1">
                <a:solidFill>
                  <a:srgbClr val="0068B7"/>
                </a:solidFill>
                <a:latin typeface="思源黑体 CN Bold" panose="020B0800000000000000" pitchFamily="2" charset="-122"/>
                <a:ea typeface="思源黑体 CN Bold" panose="020B0800000000000000" pitchFamily="2" charset="-122"/>
                <a:sym typeface="思源黑体 CN Bold" panose="020B0800000000000000" pitchFamily="2" charset="-122"/>
              </a:rPr>
              <a:t>感谢聆听</a:t>
            </a:r>
            <a:r>
              <a:rPr lang="en-US" altLang="zh-CN" sz="8000" b="1">
                <a:solidFill>
                  <a:srgbClr val="0068B7"/>
                </a:solidFill>
                <a:latin typeface="思源黑体 CN Bold" panose="020B0800000000000000" pitchFamily="2" charset="-122"/>
                <a:ea typeface="思源黑体 CN Bold" panose="020B0800000000000000" pitchFamily="2" charset="-122"/>
                <a:sym typeface="思源黑体 CN Bold" panose="020B0800000000000000" pitchFamily="2" charset="-122"/>
              </a:rPr>
              <a:t>!</a:t>
            </a:r>
            <a:endParaRPr lang="en-US" altLang="zh-CN" sz="8000" b="1">
              <a:solidFill>
                <a:srgbClr val="0068B7"/>
              </a:solidFill>
              <a:latin typeface="思源黑体 CN Bold" panose="020B0800000000000000" pitchFamily="2" charset="-122"/>
              <a:ea typeface="思源黑体 CN Bold" panose="020B0800000000000000" pitchFamily="2" charset="-122"/>
              <a:sym typeface="思源黑体 CN Bold" panose="020B0800000000000000" pitchFamily="2" charset="-122"/>
            </a:endParaRPr>
          </a:p>
        </p:txBody>
      </p:sp>
      <p:sp>
        <p:nvSpPr>
          <p:cNvPr id="495619" name="文本框 4"/>
          <p:cNvSpPr>
            <a:spLocks noChangeArrowheads="1"/>
          </p:cNvSpPr>
          <p:nvPr/>
        </p:nvSpPr>
        <p:spPr bwMode="auto">
          <a:xfrm>
            <a:off x="993775" y="3516313"/>
            <a:ext cx="3752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2400">
              <a:solidFill>
                <a:srgbClr val="000000"/>
              </a:solidFill>
              <a:latin typeface="思源黑体 CN Medium" panose="020B0600000000000000" charset="-122"/>
              <a:ea typeface="思源黑体 CN Medium" panose="020B0600000000000000" charset="-122"/>
              <a:sym typeface="思源黑体 CN Medium" panose="020B0600000000000000" charset="-122"/>
            </a:endParaRPr>
          </a:p>
        </p:txBody>
      </p:sp>
      <p:sp>
        <p:nvSpPr>
          <p:cNvPr id="495620" name="文本框 5"/>
          <p:cNvSpPr>
            <a:spLocks noChangeArrowheads="1"/>
          </p:cNvSpPr>
          <p:nvPr/>
        </p:nvSpPr>
        <p:spPr bwMode="auto">
          <a:xfrm>
            <a:off x="993775" y="5229822"/>
            <a:ext cx="666537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葛洲坝集团物流有限公司</a:t>
            </a:r>
            <a:endParaRPr lang="zh-CN" altLang="en-US" sz="2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5622" name="文本框 7"/>
          <p:cNvSpPr>
            <a:spLocks noChangeArrowheads="1"/>
          </p:cNvSpPr>
          <p:nvPr/>
        </p:nvSpPr>
        <p:spPr bwMode="auto">
          <a:xfrm>
            <a:off x="993775" y="6318250"/>
            <a:ext cx="5381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000000"/>
                </a:solidFill>
                <a:latin typeface="思源黑体 CN Medium" panose="020B0600000000000000" charset="-122"/>
                <a:ea typeface="思源黑体 CN Medium" panose="020B0600000000000000" charset="-122"/>
                <a:sym typeface="思源黑体 CN Medium" panose="020B0600000000000000" charset="-122"/>
              </a:rPr>
              <a:t>www.cggc.cn</a:t>
            </a:r>
            <a:endParaRPr lang="en-US" altLang="zh-CN" sz="1200">
              <a:solidFill>
                <a:srgbClr val="000000"/>
              </a:solidFill>
              <a:latin typeface="思源黑体 CN Medium" panose="020B0600000000000000" charset="-122"/>
              <a:ea typeface="思源黑体 CN Medium" panose="020B0600000000000000" charset="-122"/>
              <a:sym typeface="思源黑体 CN Medium" panose="020B0600000000000000" charset="-122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第三条 适用范围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/>
        </p:nvSpPr>
        <p:spPr>
          <a:xfrm>
            <a:off x="1984375" y="2447925"/>
            <a:ext cx="372110" cy="37211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L 形 3"/>
          <p:cNvSpPr/>
          <p:nvPr/>
        </p:nvSpPr>
        <p:spPr>
          <a:xfrm rot="18900000">
            <a:off x="2084070" y="2559050"/>
            <a:ext cx="182245" cy="12192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482850" y="2435860"/>
            <a:ext cx="2707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公司本部及所属单位。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984375" y="3487420"/>
            <a:ext cx="372110" cy="37211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L 形 11"/>
          <p:cNvSpPr/>
          <p:nvPr/>
        </p:nvSpPr>
        <p:spPr>
          <a:xfrm rot="18900000">
            <a:off x="2084070" y="3598545"/>
            <a:ext cx="182245" cy="12192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482850" y="3475355"/>
            <a:ext cx="2707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委托管理单位。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984375" y="4526280"/>
            <a:ext cx="372110" cy="37211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L 形 20"/>
          <p:cNvSpPr/>
          <p:nvPr/>
        </p:nvSpPr>
        <p:spPr>
          <a:xfrm rot="18900000">
            <a:off x="2084070" y="4637405"/>
            <a:ext cx="182245" cy="12192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482850" y="4514215"/>
            <a:ext cx="2707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直管项目公司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897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898" name="淘宝店chenying0907出品 1"/>
          <p:cNvSpPr>
            <a:spLocks noChangeArrowheads="1"/>
          </p:cNvSpPr>
          <p:nvPr/>
        </p:nvSpPr>
        <p:spPr bwMode="auto">
          <a:xfrm>
            <a:off x="247650" y="2673350"/>
            <a:ext cx="11696700" cy="12398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899" name="淘宝店chenying0907出品 17"/>
          <p:cNvSpPr>
            <a:spLocks noChangeArrowheads="1"/>
          </p:cNvSpPr>
          <p:nvPr/>
        </p:nvSpPr>
        <p:spPr bwMode="auto">
          <a:xfrm>
            <a:off x="4664075" y="2932113"/>
            <a:ext cx="68087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64900" name="淘宝店chenying0907出品 82"/>
          <p:cNvGrpSpPr/>
          <p:nvPr/>
        </p:nvGrpSpPr>
        <p:grpSpPr bwMode="auto">
          <a:xfrm>
            <a:off x="1933575" y="2090738"/>
            <a:ext cx="2028825" cy="2030412"/>
            <a:chOff x="0" y="0"/>
            <a:chExt cx="1036261" cy="1036518"/>
          </a:xfrm>
        </p:grpSpPr>
        <p:sp>
          <p:nvSpPr>
            <p:cNvPr id="464901" name="Oval 53"/>
            <p:cNvSpPr>
              <a:spLocks noChangeArrowheads="1"/>
            </p:cNvSpPr>
            <p:nvPr/>
          </p:nvSpPr>
          <p:spPr bwMode="auto">
            <a:xfrm>
              <a:off x="0" y="0"/>
              <a:ext cx="1036261" cy="103651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7728" tIns="43864" rIns="87728" bIns="43864" anchor="ctr"/>
            <a:lstStyle/>
            <a:p>
              <a:pPr algn="ctr"/>
              <a:endParaRPr lang="zh-CN" altLang="en-US" sz="5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2" name="Text Box 58"/>
            <p:cNvSpPr>
              <a:spLocks noChangeArrowheads="1"/>
            </p:cNvSpPr>
            <p:nvPr/>
          </p:nvSpPr>
          <p:spPr bwMode="auto">
            <a:xfrm>
              <a:off x="130384" y="165973"/>
              <a:ext cx="775817" cy="70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7728" tIns="43864" rIns="87728" bIns="43864">
              <a:spAutoFit/>
            </a:bodyPr>
            <a:lstStyle/>
            <a:p>
              <a:pPr algn="ctr"/>
              <a:r>
                <a:rPr lang="en-US" altLang="zh-CN" sz="8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en-US" altLang="zh-CN" sz="8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3" name="淘宝店chenying0907出品 7"/>
          <p:cNvGrpSpPr/>
          <p:nvPr/>
        </p:nvGrpSpPr>
        <p:grpSpPr bwMode="auto">
          <a:xfrm>
            <a:off x="2587625" y="1539875"/>
            <a:ext cx="371475" cy="342900"/>
            <a:chOff x="0" y="0"/>
            <a:chExt cx="4000500" cy="4000500"/>
          </a:xfrm>
        </p:grpSpPr>
        <p:sp>
          <p:nvSpPr>
            <p:cNvPr id="464904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5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6" name="淘宝店chenying0907出品 10"/>
          <p:cNvGrpSpPr/>
          <p:nvPr/>
        </p:nvGrpSpPr>
        <p:grpSpPr bwMode="auto">
          <a:xfrm>
            <a:off x="4079875" y="1863725"/>
            <a:ext cx="598488" cy="601663"/>
            <a:chOff x="0" y="0"/>
            <a:chExt cx="4000500" cy="4000500"/>
          </a:xfrm>
        </p:grpSpPr>
        <p:sp>
          <p:nvSpPr>
            <p:cNvPr id="464907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08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09" name="淘宝店chenying0907出品 13"/>
          <p:cNvGrpSpPr/>
          <p:nvPr/>
        </p:nvGrpSpPr>
        <p:grpSpPr bwMode="auto">
          <a:xfrm>
            <a:off x="3517900" y="927100"/>
            <a:ext cx="457200" cy="422275"/>
            <a:chOff x="0" y="0"/>
            <a:chExt cx="4000500" cy="4000500"/>
          </a:xfrm>
        </p:grpSpPr>
        <p:sp>
          <p:nvSpPr>
            <p:cNvPr id="464910" name="同心圆 131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1" name="淘宝店chenying0907出品 132"/>
            <p:cNvSpPr>
              <a:spLocks noChangeArrowheads="1"/>
            </p:cNvSpPr>
            <p:nvPr/>
          </p:nvSpPr>
          <p:spPr bwMode="auto">
            <a:xfrm>
              <a:off x="87312" y="87312"/>
              <a:ext cx="3825874" cy="382587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4912" name="淘宝店chenying0907出品 16"/>
          <p:cNvGrpSpPr/>
          <p:nvPr/>
        </p:nvGrpSpPr>
        <p:grpSpPr bwMode="auto">
          <a:xfrm>
            <a:off x="1120775" y="1749425"/>
            <a:ext cx="504825" cy="508000"/>
            <a:chOff x="0" y="0"/>
            <a:chExt cx="4000500" cy="4000500"/>
          </a:xfrm>
        </p:grpSpPr>
        <p:sp>
          <p:nvSpPr>
            <p:cNvPr id="464913" name="同心圆 152"/>
            <p:cNvSpPr>
              <a:spLocks noChangeArrowheads="1"/>
            </p:cNvSpPr>
            <p:nvPr/>
          </p:nvSpPr>
          <p:spPr bwMode="auto">
            <a:xfrm>
              <a:off x="0" y="0"/>
              <a:ext cx="4000500" cy="40005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4914" name="淘宝店chenying0907出品 153"/>
            <p:cNvSpPr>
              <a:spLocks noChangeArrowheads="1"/>
            </p:cNvSpPr>
            <p:nvPr/>
          </p:nvSpPr>
          <p:spPr bwMode="auto">
            <a:xfrm>
              <a:off x="87312" y="87312"/>
              <a:ext cx="3825873" cy="382587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4916" name="副标题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308475" y="3017838"/>
            <a:ext cx="7164388" cy="5429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管理机构与职责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7" name="文本框 9"/>
          <p:cNvSpPr>
            <a:spLocks noChangeArrowheads="1"/>
          </p:cNvSpPr>
          <p:nvPr/>
        </p:nvSpPr>
        <p:spPr bwMode="auto">
          <a:xfrm>
            <a:off x="4308475" y="5028565"/>
            <a:ext cx="3555365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第五条 各单位物资管理部门主要职责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4919" name="文本框 9"/>
          <p:cNvSpPr>
            <a:spLocks noChangeArrowheads="1"/>
          </p:cNvSpPr>
          <p:nvPr/>
        </p:nvSpPr>
        <p:spPr bwMode="auto">
          <a:xfrm>
            <a:off x="4308475" y="4462780"/>
            <a:ext cx="326390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第四条 归口管理部门及主要职责</a:t>
            </a:r>
            <a:endParaRPr lang="zh-CN" altLang="zh-CN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第四条 归口管理部门及主要职责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/>
          <p:cNvSpPr/>
          <p:nvPr/>
        </p:nvSpPr>
        <p:spPr>
          <a:xfrm>
            <a:off x="1631950" y="2176145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对角圆角矩形 14"/>
          <p:cNvSpPr/>
          <p:nvPr/>
        </p:nvSpPr>
        <p:spPr>
          <a:xfrm>
            <a:off x="1566545" y="1125855"/>
            <a:ext cx="8990965" cy="812165"/>
          </a:xfrm>
          <a:prstGeom prst="round2Diag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20875" y="1348105"/>
            <a:ext cx="75990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公司机电物资部是物资管理的归口管理部门。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L 形 18"/>
          <p:cNvSpPr/>
          <p:nvPr/>
        </p:nvSpPr>
        <p:spPr>
          <a:xfrm rot="18900000">
            <a:off x="1699260" y="2249170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920875" y="2135505"/>
            <a:ext cx="84728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贯彻执行国家相关法律法规、行业标准及上级物资管理制度，制定公司物资管理制度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631950" y="2766695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9" name="L 形 48"/>
          <p:cNvSpPr/>
          <p:nvPr/>
        </p:nvSpPr>
        <p:spPr>
          <a:xfrm rot="18900000">
            <a:off x="1699260" y="2839720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1920875" y="2726055"/>
            <a:ext cx="84728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负责建设物资管理标准化体系，监督、指导、检查、考核、评价各单位物资管理工作。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631950" y="3333115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2" name="L 形 51"/>
          <p:cNvSpPr/>
          <p:nvPr/>
        </p:nvSpPr>
        <p:spPr>
          <a:xfrm rot="18900000">
            <a:off x="1699260" y="3406140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920875" y="3292475"/>
            <a:ext cx="87395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负责编制大宗物资集中采购目录，组织实施大宗物资战略采购；负责推广、创新应用小额零星物资电商采购。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631950" y="3881755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5" name="L 形 54"/>
          <p:cNvSpPr/>
          <p:nvPr/>
        </p:nvSpPr>
        <p:spPr>
          <a:xfrm rot="18900000">
            <a:off x="1699260" y="3954780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1920875" y="3841115"/>
            <a:ext cx="87395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督促、指导各单位开展物资核销、限额核算及成本分析工作。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631950" y="4460240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L 形 57"/>
          <p:cNvSpPr/>
          <p:nvPr/>
        </p:nvSpPr>
        <p:spPr>
          <a:xfrm rot="18900000">
            <a:off x="1699260" y="4533265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1920875" y="4419600"/>
            <a:ext cx="87395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建立完善公司物资信息管理系统，负责收集、整理、汇总、上报物资管理信息。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1631950" y="5043170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3" name="L 形 72"/>
          <p:cNvSpPr/>
          <p:nvPr/>
        </p:nvSpPr>
        <p:spPr>
          <a:xfrm rot="18900000">
            <a:off x="1699260" y="5116195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4" name="文本框 73"/>
          <p:cNvSpPr txBox="1"/>
          <p:nvPr/>
        </p:nvSpPr>
        <p:spPr>
          <a:xfrm>
            <a:off x="1920875" y="5002530"/>
            <a:ext cx="84728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负责审核各单位限额以上物资报废损及变卖计划。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1631950" y="5638800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6" name="L 形 75"/>
          <p:cNvSpPr/>
          <p:nvPr/>
        </p:nvSpPr>
        <p:spPr>
          <a:xfrm rot="18900000">
            <a:off x="1699260" y="5711825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8" name="文本框 77"/>
          <p:cNvSpPr txBox="1"/>
          <p:nvPr/>
        </p:nvSpPr>
        <p:spPr>
          <a:xfrm>
            <a:off x="1920875" y="5598160"/>
            <a:ext cx="84728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组织开展物资系统管理人员培训。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1631950" y="6238240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0" name="L 形 79"/>
          <p:cNvSpPr/>
          <p:nvPr/>
        </p:nvSpPr>
        <p:spPr>
          <a:xfrm rot="18900000">
            <a:off x="1699260" y="6311265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1920875" y="6204585"/>
            <a:ext cx="87395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组织开展物资评优检查活动，总结、推广物资管理先进经验及新材料运用。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1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559550"/>
            <a:ext cx="1224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922" name="淘宝店chenying0907出品 30"/>
          <p:cNvSpPr>
            <a:spLocks noChangeArrowheads="1"/>
          </p:cNvSpPr>
          <p:nvPr/>
        </p:nvSpPr>
        <p:spPr bwMode="auto">
          <a:xfrm>
            <a:off x="1524000" y="188913"/>
            <a:ext cx="14017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</a:t>
            </a:r>
            <a:endParaRPr lang="zh-CN" altLang="en-US" sz="4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5923" name="矩形 3"/>
          <p:cNvSpPr>
            <a:spLocks noChangeArrowheads="1"/>
          </p:cNvSpPr>
          <p:nvPr/>
        </p:nvSpPr>
        <p:spPr bwMode="auto">
          <a:xfrm>
            <a:off x="0" y="260350"/>
            <a:ext cx="1271588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4" name="矩形 1"/>
          <p:cNvSpPr>
            <a:spLocks noChangeArrowheads="1"/>
          </p:cNvSpPr>
          <p:nvPr/>
        </p:nvSpPr>
        <p:spPr bwMode="auto">
          <a:xfrm>
            <a:off x="1343025" y="260350"/>
            <a:ext cx="73025" cy="4318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造字工房悦黑体验版常规体" pitchFamily="2" charset="-122"/>
            </a:endParaRPr>
          </a:p>
        </p:txBody>
      </p:sp>
      <p:sp>
        <p:nvSpPr>
          <p:cNvPr id="465925" name="矩形 5"/>
          <p:cNvSpPr>
            <a:spLocks noChangeArrowheads="1"/>
          </p:cNvSpPr>
          <p:nvPr/>
        </p:nvSpPr>
        <p:spPr bwMode="auto">
          <a:xfrm>
            <a:off x="1481138" y="463550"/>
            <a:ext cx="63500" cy="22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0000"/>
              </a:solidFill>
              <a:ea typeface="造字工房悦黑体验版常规体" pitchFamily="2" charset="-122"/>
            </a:endParaRPr>
          </a:p>
        </p:txBody>
      </p:sp>
      <p:sp>
        <p:nvSpPr>
          <p:cNvPr id="465926" name="文本框 6"/>
          <p:cNvSpPr>
            <a:spLocks noChangeArrowheads="1"/>
          </p:cNvSpPr>
          <p:nvPr/>
        </p:nvSpPr>
        <p:spPr bwMode="auto">
          <a:xfrm>
            <a:off x="1522413" y="233363"/>
            <a:ext cx="90154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悦黑体验版常规体" pitchFamily="2" charset="-122"/>
              </a:rPr>
              <a:t>第五条 各单位物资管理部门主要职责</a:t>
            </a:r>
            <a:endParaRPr lang="zh-CN" altLang="en-US" sz="28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悦黑体验版常规体" pitchFamily="2" charset="-122"/>
            </a:endParaRPr>
          </a:p>
        </p:txBody>
      </p:sp>
      <p:sp>
        <p:nvSpPr>
          <p:cNvPr id="465927" name="直接连接符 21"/>
          <p:cNvSpPr>
            <a:spLocks noChangeShapeType="1"/>
          </p:cNvSpPr>
          <p:nvPr/>
        </p:nvSpPr>
        <p:spPr bwMode="auto">
          <a:xfrm>
            <a:off x="0" y="946150"/>
            <a:ext cx="12195175" cy="9525"/>
          </a:xfrm>
          <a:prstGeom prst="line">
            <a:avLst/>
          </a:prstGeom>
          <a:noFill/>
          <a:ln w="25400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5928" name="图片 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725" y="319088"/>
            <a:ext cx="839788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椭圆 1"/>
          <p:cNvSpPr/>
          <p:nvPr/>
        </p:nvSpPr>
        <p:spPr>
          <a:xfrm>
            <a:off x="1570355" y="1411605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L 形 2"/>
          <p:cNvSpPr/>
          <p:nvPr/>
        </p:nvSpPr>
        <p:spPr>
          <a:xfrm rot="18900000">
            <a:off x="1637665" y="1484630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859280" y="1370965"/>
            <a:ext cx="84728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贯彻执行公司物资管理规章制度，建立健全本单位物资管理体系及规章制度。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570355" y="2002155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L 形 5"/>
          <p:cNvSpPr/>
          <p:nvPr/>
        </p:nvSpPr>
        <p:spPr>
          <a:xfrm rot="18900000">
            <a:off x="1637665" y="2075180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859280" y="1961515"/>
            <a:ext cx="84728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制定本单位物资计划、验收、仓储、供应、调配、废旧处理等工作环节的管理实施细则，监督实施效果。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570355" y="2568575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L 形 8"/>
          <p:cNvSpPr/>
          <p:nvPr/>
        </p:nvSpPr>
        <p:spPr>
          <a:xfrm rot="18900000">
            <a:off x="1637665" y="2641600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859280" y="2527935"/>
            <a:ext cx="87395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负责本单位新项目物资管理策划工作，并监督执行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570355" y="3117215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5" name="L 形 54"/>
          <p:cNvSpPr/>
          <p:nvPr/>
        </p:nvSpPr>
        <p:spPr>
          <a:xfrm rot="18900000">
            <a:off x="1637665" y="3190240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1859280" y="3076575"/>
            <a:ext cx="87395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负责本单位物资核销、价差量差节超分析等成本控制管理工作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570355" y="3695700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L 形 57"/>
          <p:cNvSpPr/>
          <p:nvPr/>
        </p:nvSpPr>
        <p:spPr>
          <a:xfrm rot="18900000">
            <a:off x="1637665" y="3768725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1859280" y="3655060"/>
            <a:ext cx="87395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负责本单位物资库存的监督管理，定期组织清仓盘点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568450" y="4264660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L 形 11"/>
          <p:cNvSpPr/>
          <p:nvPr/>
        </p:nvSpPr>
        <p:spPr>
          <a:xfrm rot="18900000">
            <a:off x="1635760" y="4337685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857375" y="4224020"/>
            <a:ext cx="84728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负责编制本单位物资处置计划并按规定履行审批程序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568450" y="4831080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L 形 15"/>
          <p:cNvSpPr/>
          <p:nvPr/>
        </p:nvSpPr>
        <p:spPr>
          <a:xfrm rot="18900000">
            <a:off x="1635760" y="4904105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857375" y="4790440"/>
            <a:ext cx="87395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负责本单位物资管理人员的业务培训和考核工作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568450" y="5379720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L 形 20"/>
          <p:cNvSpPr/>
          <p:nvPr/>
        </p:nvSpPr>
        <p:spPr>
          <a:xfrm rot="18900000">
            <a:off x="1635760" y="5452745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857375" y="5339080"/>
            <a:ext cx="87395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负责收集、整理、汇总、上报物资管理信息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568450" y="5958205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L 形 23"/>
          <p:cNvSpPr/>
          <p:nvPr/>
        </p:nvSpPr>
        <p:spPr>
          <a:xfrm rot="18900000">
            <a:off x="1635760" y="6031230"/>
            <a:ext cx="117475" cy="78740"/>
          </a:xfrm>
          <a:prstGeom prst="corner">
            <a:avLst>
              <a:gd name="adj1" fmla="val 37224"/>
              <a:gd name="adj2" fmla="val 371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857375" y="5917565"/>
            <a:ext cx="87395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组织开展本单位物资管理评优检查活动，总结、推广物资管理先进经验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3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4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5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6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7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noFill/>
        <a:ln w="6350" cap="flat" cmpd="sng" algn="ctr">
          <a:solidFill>
            <a:srgbClr val="FFFFFF">
              <a:lumMod val="65000"/>
            </a:srgbClr>
          </a:solidFill>
          <a:prstDash val="sysDash"/>
          <a:miter lim="800000"/>
          <a:headEnd type="oval" w="sm" len="sm"/>
          <a:tailEnd type="triangle" w="sm" len="sm"/>
        </a:ln>
      </a:spPr>
      <a:bodyPr/>
      <a:lstStyle/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5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6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4041</Words>
  <Application>WPS 演示</Application>
  <PresentationFormat>宽屏</PresentationFormat>
  <Paragraphs>541</Paragraphs>
  <Slides>55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18</vt:i4>
      </vt:variant>
      <vt:variant>
        <vt:lpstr>幻灯片标题</vt:lpstr>
      </vt:variant>
      <vt:variant>
        <vt:i4>55</vt:i4>
      </vt:variant>
    </vt:vector>
  </HeadingPairs>
  <TitlesOfParts>
    <vt:vector size="92" baseType="lpstr">
      <vt:lpstr>Arial</vt:lpstr>
      <vt:lpstr>宋体</vt:lpstr>
      <vt:lpstr>Wingdings</vt:lpstr>
      <vt:lpstr>Calibri Light</vt:lpstr>
      <vt:lpstr>Calibri</vt:lpstr>
      <vt:lpstr>微软雅黑 Light</vt:lpstr>
      <vt:lpstr>微软雅黑</vt:lpstr>
      <vt:lpstr>Arial</vt:lpstr>
      <vt:lpstr>思源黑体 CN Bold</vt:lpstr>
      <vt:lpstr>造字工房悦黑体验版常规体</vt:lpstr>
      <vt:lpstr>黑体</vt:lpstr>
      <vt:lpstr>Raleway Light</vt:lpstr>
      <vt:lpstr>MS PGothic</vt:lpstr>
      <vt:lpstr>Lato Light</vt:lpstr>
      <vt:lpstr>Segoe UI</vt:lpstr>
      <vt:lpstr>思源黑体 CN Medium</vt:lpstr>
      <vt:lpstr>Arial Unicode MS</vt:lpstr>
      <vt:lpstr>Raleway</vt:lpstr>
      <vt:lpstr>AMGDT</vt:lpstr>
      <vt:lpstr>1_Office 主题</vt:lpstr>
      <vt:lpstr>2_Office 主题</vt:lpstr>
      <vt:lpstr>Office 主题</vt:lpstr>
      <vt:lpstr>1_Office 主题</vt:lpstr>
      <vt:lpstr>2_Office 主题</vt:lpstr>
      <vt:lpstr>3_Office 主题</vt:lpstr>
      <vt:lpstr>4_Office 主题</vt:lpstr>
      <vt:lpstr>5_Office 主题</vt:lpstr>
      <vt:lpstr>6_Office 主题</vt:lpstr>
      <vt:lpstr>7_Office 主题</vt:lpstr>
      <vt:lpstr>Office 主题</vt:lpstr>
      <vt:lpstr>1_Office 主题</vt:lpstr>
      <vt:lpstr>2_Office 主题</vt:lpstr>
      <vt:lpstr>3_Office 主题</vt:lpstr>
      <vt:lpstr>4_Office 主题</vt:lpstr>
      <vt:lpstr>5_Office 主题</vt:lpstr>
      <vt:lpstr>6_Office 主题</vt:lpstr>
      <vt:lpstr>7_Office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NTKO</dc:creator>
  <cp:lastModifiedBy>office在线编辑</cp:lastModifiedBy>
  <cp:revision>307</cp:revision>
  <dcterms:created xsi:type="dcterms:W3CDTF">2019-01-14T07:34:00Z</dcterms:created>
  <dcterms:modified xsi:type="dcterms:W3CDTF">2019-10-24T07:10:41Z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